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diagrams/data3.xml" ContentType="application/vnd.openxmlformats-officedocument.drawingml.diagramData+xml"/>
  <Override PartName="/ppt/diagrams/data1.xml" ContentType="application/vnd.openxmlformats-officedocument.drawingml.diagramData+xml"/>
  <Override PartName="/ppt/diagrams/data2.xml" ContentType="application/vnd.openxmlformats-officedocument.drawingml.diagramData+xml"/>
  <Override PartName="/ppt/slides/slide1.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1.xml" ContentType="application/vnd.openxmlformats-officedocument.presentationml.slideLayout+xml"/>
  <Override PartName="/ppt/diagrams/quickStyle2.xml" ContentType="application/vnd.openxmlformats-officedocument.drawingml.diagramStyle+xml"/>
  <Override PartName="/ppt/diagrams/drawing1.xml" ContentType="application/vnd.ms-office.drawingml.diagramDrawing+xml"/>
  <Override PartName="/ppt/diagrams/layout2.xml" ContentType="application/vnd.openxmlformats-officedocument.drawingml.diagramLayout+xml"/>
  <Override PartName="/ppt/diagrams/quickStyle1.xml" ContentType="application/vnd.openxmlformats-officedocument.drawingml.diagramStyle+xml"/>
  <Override PartName="/ppt/diagrams/layout1.xml" ContentType="application/vnd.openxmlformats-officedocument.drawingml.diagramLayout+xml"/>
  <Override PartName="/ppt/diagrams/colors1.xml" ContentType="application/vnd.openxmlformats-officedocument.drawingml.diagramColors+xml"/>
  <Override PartName="/ppt/diagrams/colors3.xml" ContentType="application/vnd.openxmlformats-officedocument.drawingml.diagramColors+xml"/>
  <Override PartName="/ppt/diagrams/quickStyle3.xml" ContentType="application/vnd.openxmlformats-officedocument.drawingml.diagramStyle+xml"/>
  <Override PartName="/ppt/diagrams/layout3.xml" ContentType="application/vnd.openxmlformats-officedocument.drawingml.diagramLayout+xml"/>
  <Override PartName="/ppt/diagrams/drawing2.xml" ContentType="application/vnd.ms-office.drawingml.diagramDrawing+xml"/>
  <Override PartName="/ppt/diagrams/colors2.xml" ContentType="application/vnd.openxmlformats-officedocument.drawingml.diagramColors+xml"/>
  <Override PartName="/ppt/diagrams/drawing3.xml" ContentType="application/vnd.ms-office.drawingml.diagramDrawing+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2" r:id="rId3"/>
    <p:sldId id="261" r:id="rId4"/>
    <p:sldId id="256" r:id="rId5"/>
    <p:sldId id="263" r:id="rId6"/>
    <p:sldId id="259" r:id="rId7"/>
    <p:sldId id="264" r:id="rId8"/>
  </p:sldIdLst>
  <p:sldSz cx="12192000" cy="6858000"/>
  <p:notesSz cx="6858000" cy="9144000"/>
  <p:defaultTextStyle>
    <a:defPPr>
      <a:defRPr lang="es-P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3" autoAdjust="0"/>
    <p:restoredTop sz="94660"/>
  </p:normalViewPr>
  <p:slideViewPr>
    <p:cSldViewPr snapToGrid="0">
      <p:cViewPr varScale="1">
        <p:scale>
          <a:sx n="71" d="100"/>
          <a:sy n="71" d="100"/>
        </p:scale>
        <p:origin x="53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FB367E-49E5-420B-875B-26C152C65690}" type="doc">
      <dgm:prSet loTypeId="urn:microsoft.com/office/officeart/2005/8/layout/hProcess4" loCatId="process" qsTypeId="urn:microsoft.com/office/officeart/2005/8/quickstyle/simple1" qsCatId="simple" csTypeId="urn:microsoft.com/office/officeart/2005/8/colors/colorful3" csCatId="colorful" phldr="1"/>
      <dgm:spPr/>
      <dgm:t>
        <a:bodyPr/>
        <a:lstStyle/>
        <a:p>
          <a:endParaRPr lang="es-PY"/>
        </a:p>
      </dgm:t>
    </dgm:pt>
    <dgm:pt modelId="{56795E8B-49A5-410A-86F8-66112752968C}">
      <dgm:prSet phldrT="[Text]" custT="1"/>
      <dgm:spPr>
        <a:solidFill>
          <a:srgbClr val="FF0000"/>
        </a:solidFill>
      </dgm:spPr>
      <dgm:t>
        <a:bodyPr/>
        <a:lstStyle/>
        <a:p>
          <a:r>
            <a:rPr lang="es-ES_tradnl" sz="2400" dirty="0" err="1" smtClean="0">
              <a:latin typeface="Century Schoolbook" panose="02040604050505020304" pitchFamily="18" charset="0"/>
            </a:rPr>
            <a:t>Request</a:t>
          </a:r>
          <a:endParaRPr lang="es-PY" sz="2400" dirty="0">
            <a:latin typeface="Century Schoolbook" panose="02040604050505020304" pitchFamily="18" charset="0"/>
          </a:endParaRPr>
        </a:p>
      </dgm:t>
    </dgm:pt>
    <dgm:pt modelId="{A96AF1DB-500B-4B5F-94BB-D3B2FFF4DF21}" type="parTrans" cxnId="{473DB89C-505C-4D06-A7CD-D51A7FF260FB}">
      <dgm:prSet/>
      <dgm:spPr/>
      <dgm:t>
        <a:bodyPr/>
        <a:lstStyle/>
        <a:p>
          <a:endParaRPr lang="es-PY" sz="2000">
            <a:latin typeface="Century Schoolbook" panose="02040604050505020304" pitchFamily="18" charset="0"/>
          </a:endParaRPr>
        </a:p>
      </dgm:t>
    </dgm:pt>
    <dgm:pt modelId="{C97E7B18-FD7C-4787-BDFD-DFD1FEBEA3E2}" type="sibTrans" cxnId="{473DB89C-505C-4D06-A7CD-D51A7FF260FB}">
      <dgm:prSet/>
      <dgm:spPr>
        <a:solidFill>
          <a:srgbClr val="FF0000"/>
        </a:solidFill>
      </dgm:spPr>
      <dgm:t>
        <a:bodyPr/>
        <a:lstStyle/>
        <a:p>
          <a:endParaRPr lang="es-PY" sz="2000">
            <a:latin typeface="Century Schoolbook" panose="02040604050505020304" pitchFamily="18" charset="0"/>
          </a:endParaRPr>
        </a:p>
      </dgm:t>
    </dgm:pt>
    <dgm:pt modelId="{584BE384-F7B3-4F27-A689-1476EB1C108F}">
      <dgm:prSet phldrT="[Text]" custT="1"/>
      <dgm:spPr/>
      <dgm:t>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en-US" sz="1400" dirty="0" smtClean="0">
              <a:latin typeface="Century Schoolbook" panose="02040604050505020304" pitchFamily="18" charset="0"/>
            </a:rPr>
            <a:t>For SOS Children's Villages the regional team of </a:t>
          </a:r>
          <a:r>
            <a:rPr lang="en-US" sz="1400" dirty="0" err="1" smtClean="0">
              <a:latin typeface="Century Schoolbook" panose="02040604050505020304" pitchFamily="18" charset="0"/>
            </a:rPr>
            <a:t>GoTeach</a:t>
          </a:r>
          <a:r>
            <a:rPr lang="en-US" sz="1400" dirty="0" smtClean="0">
              <a:latin typeface="Century Schoolbook" panose="02040604050505020304" pitchFamily="18" charset="0"/>
            </a:rPr>
            <a:t> defines the amounts according to the number of historical activities, % accuracy in the use of the budget in the previous year and country size (number of business units in the country). Amounts are: 5000 Euros / 7000 Euros / 10000 Euros. In the case of Teach for all the budget is always 7000 Euros per country. We present this information in our first regional call in January for both partnerships. </a:t>
          </a:r>
          <a:endParaRPr lang="es-PY" sz="1400" dirty="0">
            <a:latin typeface="Century Schoolbook" panose="02040604050505020304" pitchFamily="18" charset="0"/>
          </a:endParaRPr>
        </a:p>
      </dgm:t>
    </dgm:pt>
    <dgm:pt modelId="{4A65021D-EC87-4C7E-AAB2-77A8C7984AC9}" type="parTrans" cxnId="{0AAFA77A-0074-46B8-881C-ED0C2666BE44}">
      <dgm:prSet/>
      <dgm:spPr/>
      <dgm:t>
        <a:bodyPr/>
        <a:lstStyle/>
        <a:p>
          <a:endParaRPr lang="es-PY" sz="2000">
            <a:latin typeface="Century Schoolbook" panose="02040604050505020304" pitchFamily="18" charset="0"/>
          </a:endParaRPr>
        </a:p>
      </dgm:t>
    </dgm:pt>
    <dgm:pt modelId="{BB9F01E6-2788-4212-8127-BF3DCA7AEDED}" type="sibTrans" cxnId="{0AAFA77A-0074-46B8-881C-ED0C2666BE44}">
      <dgm:prSet/>
      <dgm:spPr/>
      <dgm:t>
        <a:bodyPr/>
        <a:lstStyle/>
        <a:p>
          <a:endParaRPr lang="es-PY" sz="2000">
            <a:latin typeface="Century Schoolbook" panose="02040604050505020304" pitchFamily="18" charset="0"/>
          </a:endParaRPr>
        </a:p>
      </dgm:t>
    </dgm:pt>
    <dgm:pt modelId="{2FA9C692-E2CB-4F61-BC03-19A6D853A23C}">
      <dgm:prSet phldrT="[Text]" custT="1"/>
      <dgm:spPr>
        <a:solidFill>
          <a:srgbClr val="FFC000"/>
        </a:solidFill>
      </dgm:spPr>
      <dgm:t>
        <a:bodyPr/>
        <a:lstStyle/>
        <a:p>
          <a:r>
            <a:rPr lang="es-PY" sz="2400" dirty="0" err="1" smtClean="0">
              <a:latin typeface="Century Schoolbook" panose="02040604050505020304" pitchFamily="18" charset="0"/>
            </a:rPr>
            <a:t>Approval</a:t>
          </a:r>
          <a:endParaRPr lang="es-PY" sz="2400" dirty="0">
            <a:latin typeface="Century Schoolbook" panose="02040604050505020304" pitchFamily="18" charset="0"/>
          </a:endParaRPr>
        </a:p>
      </dgm:t>
    </dgm:pt>
    <dgm:pt modelId="{C4F0DB55-7233-4917-86C0-3B035E2AFEF2}" type="parTrans" cxnId="{73EE9D5D-015F-40BF-B2A4-B26045F0A370}">
      <dgm:prSet/>
      <dgm:spPr/>
      <dgm:t>
        <a:bodyPr/>
        <a:lstStyle/>
        <a:p>
          <a:endParaRPr lang="es-PY" sz="2000">
            <a:latin typeface="Century Schoolbook" panose="02040604050505020304" pitchFamily="18" charset="0"/>
          </a:endParaRPr>
        </a:p>
      </dgm:t>
    </dgm:pt>
    <dgm:pt modelId="{10F320F1-9636-4183-9E75-9815248CE4ED}" type="sibTrans" cxnId="{73EE9D5D-015F-40BF-B2A4-B26045F0A370}">
      <dgm:prSet/>
      <dgm:spPr>
        <a:solidFill>
          <a:srgbClr val="FFC000"/>
        </a:solidFill>
      </dgm:spPr>
      <dgm:t>
        <a:bodyPr/>
        <a:lstStyle/>
        <a:p>
          <a:endParaRPr lang="es-PY" sz="2000">
            <a:latin typeface="Century Schoolbook" panose="02040604050505020304" pitchFamily="18" charset="0"/>
          </a:endParaRPr>
        </a:p>
      </dgm:t>
    </dgm:pt>
    <dgm:pt modelId="{B7B1EC8E-1B39-43B4-8212-B50BA223EB5B}">
      <dgm:prSet phldrT="[Text]" custT="1"/>
      <dgm:spPr/>
      <dgm:t>
        <a:bodyPr/>
        <a:lstStyle/>
        <a:p>
          <a:pPr algn="just"/>
          <a:r>
            <a:rPr lang="en-US" sz="1400" dirty="0" smtClean="0">
              <a:latin typeface="Century Schoolbook" panose="02040604050505020304" pitchFamily="18" charset="0"/>
            </a:rPr>
            <a:t>Verification that the entire budget has the program focus, we answer at least one week after the country sent.</a:t>
          </a:r>
          <a:endParaRPr lang="es-PY" sz="1400" dirty="0">
            <a:latin typeface="Century Schoolbook" panose="02040604050505020304" pitchFamily="18" charset="0"/>
          </a:endParaRPr>
        </a:p>
      </dgm:t>
    </dgm:pt>
    <dgm:pt modelId="{1A8E3BDF-E4E3-4E0D-8829-741D2EC5BF6A}" type="parTrans" cxnId="{80889752-7AD3-4451-B04A-036168312F4D}">
      <dgm:prSet/>
      <dgm:spPr/>
      <dgm:t>
        <a:bodyPr/>
        <a:lstStyle/>
        <a:p>
          <a:endParaRPr lang="es-PY" sz="2000">
            <a:latin typeface="Century Schoolbook" panose="02040604050505020304" pitchFamily="18" charset="0"/>
          </a:endParaRPr>
        </a:p>
      </dgm:t>
    </dgm:pt>
    <dgm:pt modelId="{C3F3E38C-F4ED-418E-A07B-11DCBD3596B5}" type="sibTrans" cxnId="{80889752-7AD3-4451-B04A-036168312F4D}">
      <dgm:prSet/>
      <dgm:spPr/>
      <dgm:t>
        <a:bodyPr/>
        <a:lstStyle/>
        <a:p>
          <a:endParaRPr lang="es-PY" sz="2000">
            <a:latin typeface="Century Schoolbook" panose="02040604050505020304" pitchFamily="18" charset="0"/>
          </a:endParaRPr>
        </a:p>
      </dgm:t>
    </dgm:pt>
    <dgm:pt modelId="{E2A0279E-B1B6-4DD3-971B-DBF5B22687E5}">
      <dgm:prSet phldrT="[Text]" custT="1"/>
      <dgm:spPr/>
      <dgm:t>
        <a:bodyPr/>
        <a:lstStyle/>
        <a:p>
          <a:pPr algn="just"/>
          <a:endParaRPr lang="es-PY" sz="1400" dirty="0">
            <a:latin typeface="Century Schoolbook" panose="02040604050505020304" pitchFamily="18" charset="0"/>
          </a:endParaRPr>
        </a:p>
      </dgm:t>
    </dgm:pt>
    <dgm:pt modelId="{28804D72-0EF3-4CBD-B125-C349FB90607B}" type="parTrans" cxnId="{AABE2F20-02D6-45A9-861B-7870940BF994}">
      <dgm:prSet/>
      <dgm:spPr/>
      <dgm:t>
        <a:bodyPr/>
        <a:lstStyle/>
        <a:p>
          <a:endParaRPr lang="es-PY" sz="2000"/>
        </a:p>
      </dgm:t>
    </dgm:pt>
    <dgm:pt modelId="{577B9750-CE15-4077-967B-D35C01F95C21}" type="sibTrans" cxnId="{AABE2F20-02D6-45A9-861B-7870940BF994}">
      <dgm:prSet/>
      <dgm:spPr/>
      <dgm:t>
        <a:bodyPr/>
        <a:lstStyle/>
        <a:p>
          <a:endParaRPr lang="es-PY" sz="2000"/>
        </a:p>
      </dgm:t>
    </dgm:pt>
    <dgm:pt modelId="{30F83E9F-4406-42EC-8D6A-279BAB525E99}">
      <dgm:prSet phldrT="[Text]" custT="1"/>
      <dgm:spPr/>
      <dgm:t>
        <a:bodyPr/>
        <a:lstStyle/>
        <a:p>
          <a:pPr algn="just"/>
          <a:r>
            <a:rPr lang="en-US" sz="1400" dirty="0" smtClean="0">
              <a:latin typeface="Century Schoolbook" panose="02040604050505020304" pitchFamily="18" charset="0"/>
            </a:rPr>
            <a:t>Feedback is given country by country</a:t>
          </a:r>
          <a:endParaRPr lang="es-PY" sz="1400" dirty="0">
            <a:latin typeface="Century Schoolbook" panose="02040604050505020304" pitchFamily="18" charset="0"/>
          </a:endParaRPr>
        </a:p>
      </dgm:t>
    </dgm:pt>
    <dgm:pt modelId="{EB40583E-5094-48CA-BD50-A8A71843F326}" type="parTrans" cxnId="{4A96826F-565C-4C5B-BA5B-ACB11AEDF42B}">
      <dgm:prSet/>
      <dgm:spPr/>
      <dgm:t>
        <a:bodyPr/>
        <a:lstStyle/>
        <a:p>
          <a:endParaRPr lang="es-PY" sz="2000"/>
        </a:p>
      </dgm:t>
    </dgm:pt>
    <dgm:pt modelId="{DD498FCA-0D49-48CF-84BE-D283C9D9FFEA}" type="sibTrans" cxnId="{4A96826F-565C-4C5B-BA5B-ACB11AEDF42B}">
      <dgm:prSet/>
      <dgm:spPr/>
      <dgm:t>
        <a:bodyPr/>
        <a:lstStyle/>
        <a:p>
          <a:endParaRPr lang="es-PY" sz="2000"/>
        </a:p>
      </dgm:t>
    </dgm:pt>
    <dgm:pt modelId="{19D067E7-684A-411D-A7D7-CD6113AA01DE}">
      <dgm:prSet phldrT="[Text]" custT="1"/>
      <dgm:spPr/>
      <dgm:t>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en-US" sz="1400" dirty="0" smtClean="0">
              <a:latin typeface="Century Schoolbook" panose="02040604050505020304" pitchFamily="18" charset="0"/>
            </a:rPr>
            <a:t>Countries present their </a:t>
          </a:r>
          <a:r>
            <a:rPr lang="en-US" sz="1400" noProof="0" dirty="0" smtClean="0">
              <a:latin typeface="Century Schoolbook" panose="02040604050505020304" pitchFamily="18" charset="0"/>
            </a:rPr>
            <a:t>estimated</a:t>
          </a:r>
          <a:r>
            <a:rPr lang="es-PY" sz="1400" dirty="0" smtClean="0">
              <a:latin typeface="Century Schoolbook" panose="02040604050505020304" pitchFamily="18" charset="0"/>
            </a:rPr>
            <a:t> </a:t>
          </a:r>
          <a:r>
            <a:rPr lang="en-US" sz="1400" dirty="0" smtClean="0">
              <a:latin typeface="Century Schoolbook" panose="02040604050505020304" pitchFamily="18" charset="0"/>
            </a:rPr>
            <a:t>plans and budgets according to the maximum granted that they can request; until the end of March.</a:t>
          </a:r>
          <a:endParaRPr lang="es-PY" sz="1400" dirty="0">
            <a:latin typeface="Century Schoolbook" panose="02040604050505020304" pitchFamily="18" charset="0"/>
          </a:endParaRPr>
        </a:p>
      </dgm:t>
    </dgm:pt>
    <dgm:pt modelId="{6A1C3452-ED3C-44AC-984C-9E1A4722080B}" type="parTrans" cxnId="{4E7B9433-86D2-4302-A557-B6CF333378DB}">
      <dgm:prSet/>
      <dgm:spPr/>
      <dgm:t>
        <a:bodyPr/>
        <a:lstStyle/>
        <a:p>
          <a:endParaRPr lang="es-PY"/>
        </a:p>
      </dgm:t>
    </dgm:pt>
    <dgm:pt modelId="{269B1992-E122-48FD-8D46-2B1A14A189EF}" type="sibTrans" cxnId="{4E7B9433-86D2-4302-A557-B6CF333378DB}">
      <dgm:prSet/>
      <dgm:spPr/>
      <dgm:t>
        <a:bodyPr/>
        <a:lstStyle/>
        <a:p>
          <a:endParaRPr lang="es-PY"/>
        </a:p>
      </dgm:t>
    </dgm:pt>
    <dgm:pt modelId="{F3C6F8A4-2681-43AA-AB86-752C648C58CC}">
      <dgm:prSet phldrT="[Text]" custT="1"/>
      <dgm:spPr/>
      <dgm:t>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en-US" sz="1400" dirty="0" smtClean="0">
              <a:latin typeface="Century Schoolbook" panose="02040604050505020304" pitchFamily="18" charset="0"/>
            </a:rPr>
            <a:t>Excel file sent  for approval to the Manager and Coordinator of </a:t>
          </a:r>
          <a:r>
            <a:rPr lang="en-US" sz="1400" dirty="0" err="1" smtClean="0">
              <a:latin typeface="Century Schoolbook" panose="02040604050505020304" pitchFamily="18" charset="0"/>
            </a:rPr>
            <a:t>GoTeach</a:t>
          </a:r>
          <a:r>
            <a:rPr lang="en-US" sz="1400" dirty="0" smtClean="0">
              <a:latin typeface="Century Schoolbook" panose="02040604050505020304" pitchFamily="18" charset="0"/>
            </a:rPr>
            <a:t>.</a:t>
          </a:r>
          <a:endParaRPr lang="es-PY" sz="1400" dirty="0">
            <a:latin typeface="Century Schoolbook" panose="02040604050505020304" pitchFamily="18" charset="0"/>
          </a:endParaRPr>
        </a:p>
      </dgm:t>
    </dgm:pt>
    <dgm:pt modelId="{2F22EF7B-AA4E-41FA-8D34-2A26CE077E87}" type="parTrans" cxnId="{7FF90ABE-8358-4813-BC4A-D5A190C8587C}">
      <dgm:prSet/>
      <dgm:spPr/>
      <dgm:t>
        <a:bodyPr/>
        <a:lstStyle/>
        <a:p>
          <a:endParaRPr lang="es-PY"/>
        </a:p>
      </dgm:t>
    </dgm:pt>
    <dgm:pt modelId="{44D3A953-E5E9-46F1-B1AD-1B0F3DD43C74}" type="sibTrans" cxnId="{7FF90ABE-8358-4813-BC4A-D5A190C8587C}">
      <dgm:prSet/>
      <dgm:spPr/>
      <dgm:t>
        <a:bodyPr/>
        <a:lstStyle/>
        <a:p>
          <a:endParaRPr lang="es-PY"/>
        </a:p>
      </dgm:t>
    </dgm:pt>
    <dgm:pt modelId="{0C5E85C4-A122-4D16-9843-6EB1D9F8325B}">
      <dgm:prSet phldrT="[Text]" custT="1"/>
      <dgm:spPr/>
      <dgm:t>
        <a:bodyPr/>
        <a:lstStyle/>
        <a:p>
          <a:pPr algn="just"/>
          <a:r>
            <a:rPr lang="en-US" sz="1400" dirty="0" smtClean="0">
              <a:latin typeface="Century Schoolbook" panose="02040604050505020304" pitchFamily="18" charset="0"/>
            </a:rPr>
            <a:t>The final plan and budget, it is approved by official mail country by country.</a:t>
          </a:r>
          <a:endParaRPr lang="es-PY" sz="1400" dirty="0">
            <a:latin typeface="Century Schoolbook" panose="02040604050505020304" pitchFamily="18" charset="0"/>
          </a:endParaRPr>
        </a:p>
      </dgm:t>
    </dgm:pt>
    <dgm:pt modelId="{A54502FA-7FC7-4284-81AC-635E9D626FDE}" type="parTrans" cxnId="{0A978066-A564-4ACF-BAA6-8C35C9B29855}">
      <dgm:prSet/>
      <dgm:spPr/>
      <dgm:t>
        <a:bodyPr/>
        <a:lstStyle/>
        <a:p>
          <a:endParaRPr lang="es-PY"/>
        </a:p>
      </dgm:t>
    </dgm:pt>
    <dgm:pt modelId="{A2656D33-1CA5-416F-9202-9270E2ECBA95}" type="sibTrans" cxnId="{0A978066-A564-4ACF-BAA6-8C35C9B29855}">
      <dgm:prSet/>
      <dgm:spPr/>
      <dgm:t>
        <a:bodyPr/>
        <a:lstStyle/>
        <a:p>
          <a:endParaRPr lang="es-PY"/>
        </a:p>
      </dgm:t>
    </dgm:pt>
    <dgm:pt modelId="{0C363981-A540-457B-9445-9DCEBD47279B}">
      <dgm:prSet phldrT="[Text]" custT="1"/>
      <dgm:spPr/>
      <dgm:t>
        <a:bodyPr/>
        <a:lstStyle/>
        <a:p>
          <a:pPr algn="just"/>
          <a:r>
            <a:rPr lang="en-US" sz="1400" dirty="0" smtClean="0">
              <a:latin typeface="Century Schoolbook" panose="02040604050505020304" pitchFamily="18" charset="0"/>
            </a:rPr>
            <a:t>In the approval we make explicit the exact amount approved, to have a backup in case it is needed by audit or compliance policies</a:t>
          </a:r>
          <a:endParaRPr lang="es-PY" sz="1400" dirty="0">
            <a:latin typeface="Century Schoolbook" panose="02040604050505020304" pitchFamily="18" charset="0"/>
          </a:endParaRPr>
        </a:p>
      </dgm:t>
    </dgm:pt>
    <dgm:pt modelId="{A6C35B99-D0E2-43DA-A08D-8B282740AD79}" type="parTrans" cxnId="{674F6B5C-F144-4505-A191-1637CDC8C66E}">
      <dgm:prSet/>
      <dgm:spPr/>
      <dgm:t>
        <a:bodyPr/>
        <a:lstStyle/>
        <a:p>
          <a:endParaRPr lang="es-PY"/>
        </a:p>
      </dgm:t>
    </dgm:pt>
    <dgm:pt modelId="{088286D8-73A4-4726-B2B7-D38EFBEDF595}" type="sibTrans" cxnId="{674F6B5C-F144-4505-A191-1637CDC8C66E}">
      <dgm:prSet/>
      <dgm:spPr/>
      <dgm:t>
        <a:bodyPr/>
        <a:lstStyle/>
        <a:p>
          <a:endParaRPr lang="es-PY"/>
        </a:p>
      </dgm:t>
    </dgm:pt>
    <dgm:pt modelId="{544495F1-CBF7-4AB3-9E72-122964D51DDE}" type="pres">
      <dgm:prSet presAssocID="{FFFB367E-49E5-420B-875B-26C152C65690}" presName="Name0" presStyleCnt="0">
        <dgm:presLayoutVars>
          <dgm:dir/>
          <dgm:animLvl val="lvl"/>
          <dgm:resizeHandles val="exact"/>
        </dgm:presLayoutVars>
      </dgm:prSet>
      <dgm:spPr/>
      <dgm:t>
        <a:bodyPr/>
        <a:lstStyle/>
        <a:p>
          <a:endParaRPr lang="es-PY"/>
        </a:p>
      </dgm:t>
    </dgm:pt>
    <dgm:pt modelId="{C8F1FC62-0128-48DB-B846-9422EF3EB63E}" type="pres">
      <dgm:prSet presAssocID="{FFFB367E-49E5-420B-875B-26C152C65690}" presName="tSp" presStyleCnt="0"/>
      <dgm:spPr/>
    </dgm:pt>
    <dgm:pt modelId="{973DCF62-78D2-4C57-AD98-B30DC03023DB}" type="pres">
      <dgm:prSet presAssocID="{FFFB367E-49E5-420B-875B-26C152C65690}" presName="bSp" presStyleCnt="0"/>
      <dgm:spPr/>
    </dgm:pt>
    <dgm:pt modelId="{B9ED3AF3-50DE-4B01-99A6-0CD185B5E0A4}" type="pres">
      <dgm:prSet presAssocID="{FFFB367E-49E5-420B-875B-26C152C65690}" presName="process" presStyleCnt="0"/>
      <dgm:spPr/>
    </dgm:pt>
    <dgm:pt modelId="{AC138772-9ABA-4CF7-BFD7-4F3BF0B902FE}" type="pres">
      <dgm:prSet presAssocID="{56795E8B-49A5-410A-86F8-66112752968C}" presName="composite1" presStyleCnt="0"/>
      <dgm:spPr/>
    </dgm:pt>
    <dgm:pt modelId="{F45A3C3B-965F-4788-A01B-0517C390D8A7}" type="pres">
      <dgm:prSet presAssocID="{56795E8B-49A5-410A-86F8-66112752968C}" presName="dummyNode1" presStyleLbl="node1" presStyleIdx="0" presStyleCnt="2"/>
      <dgm:spPr/>
    </dgm:pt>
    <dgm:pt modelId="{44EC71FD-4E4E-4E6A-8D32-57B3A931CB2B}" type="pres">
      <dgm:prSet presAssocID="{56795E8B-49A5-410A-86F8-66112752968C}" presName="childNode1" presStyleLbl="bgAcc1" presStyleIdx="0" presStyleCnt="2" custScaleX="209919" custScaleY="141212" custLinFactNeighborX="-13603" custLinFactNeighborY="-37750">
        <dgm:presLayoutVars>
          <dgm:bulletEnabled val="1"/>
        </dgm:presLayoutVars>
      </dgm:prSet>
      <dgm:spPr/>
      <dgm:t>
        <a:bodyPr/>
        <a:lstStyle/>
        <a:p>
          <a:endParaRPr lang="es-PY"/>
        </a:p>
      </dgm:t>
    </dgm:pt>
    <dgm:pt modelId="{52D14745-89D2-4DEA-8958-0FDA6771302C}" type="pres">
      <dgm:prSet presAssocID="{56795E8B-49A5-410A-86F8-66112752968C}" presName="childNode1tx" presStyleLbl="bgAcc1" presStyleIdx="0" presStyleCnt="2">
        <dgm:presLayoutVars>
          <dgm:bulletEnabled val="1"/>
        </dgm:presLayoutVars>
      </dgm:prSet>
      <dgm:spPr/>
      <dgm:t>
        <a:bodyPr/>
        <a:lstStyle/>
        <a:p>
          <a:endParaRPr lang="es-PY"/>
        </a:p>
      </dgm:t>
    </dgm:pt>
    <dgm:pt modelId="{F3F14C46-F943-41C4-9221-C8FE5D46DC24}" type="pres">
      <dgm:prSet presAssocID="{56795E8B-49A5-410A-86F8-66112752968C}" presName="parentNode1" presStyleLbl="node1" presStyleIdx="0" presStyleCnt="2" custLinFactNeighborX="-35729" custLinFactNeighborY="-18391">
        <dgm:presLayoutVars>
          <dgm:chMax val="1"/>
          <dgm:bulletEnabled val="1"/>
        </dgm:presLayoutVars>
      </dgm:prSet>
      <dgm:spPr/>
      <dgm:t>
        <a:bodyPr/>
        <a:lstStyle/>
        <a:p>
          <a:endParaRPr lang="es-PY"/>
        </a:p>
      </dgm:t>
    </dgm:pt>
    <dgm:pt modelId="{81AB428B-579B-4416-B35E-078E547A6653}" type="pres">
      <dgm:prSet presAssocID="{56795E8B-49A5-410A-86F8-66112752968C}" presName="connSite1" presStyleCnt="0"/>
      <dgm:spPr/>
    </dgm:pt>
    <dgm:pt modelId="{C2BD3AD3-D52A-40C2-A803-2DFC4168E6C5}" type="pres">
      <dgm:prSet presAssocID="{C97E7B18-FD7C-4787-BDFD-DFD1FEBEA3E2}" presName="Name9" presStyleLbl="sibTrans2D1" presStyleIdx="0" presStyleCnt="1"/>
      <dgm:spPr/>
      <dgm:t>
        <a:bodyPr/>
        <a:lstStyle/>
        <a:p>
          <a:endParaRPr lang="es-PY"/>
        </a:p>
      </dgm:t>
    </dgm:pt>
    <dgm:pt modelId="{80B0DB4F-EECA-4220-8DDF-F9315A971D31}" type="pres">
      <dgm:prSet presAssocID="{2FA9C692-E2CB-4F61-BC03-19A6D853A23C}" presName="composite2" presStyleCnt="0"/>
      <dgm:spPr/>
    </dgm:pt>
    <dgm:pt modelId="{45E20DEC-E63D-401A-973E-C1643605C1DF}" type="pres">
      <dgm:prSet presAssocID="{2FA9C692-E2CB-4F61-BC03-19A6D853A23C}" presName="dummyNode2" presStyleLbl="node1" presStyleIdx="0" presStyleCnt="2"/>
      <dgm:spPr/>
    </dgm:pt>
    <dgm:pt modelId="{13681E23-F05B-4A88-AD96-A0A36745D33E}" type="pres">
      <dgm:prSet presAssocID="{2FA9C692-E2CB-4F61-BC03-19A6D853A23C}" presName="childNode2" presStyleLbl="bgAcc1" presStyleIdx="1" presStyleCnt="2" custScaleX="194966" custScaleY="108903" custLinFactNeighborX="-4132" custLinFactNeighborY="-317">
        <dgm:presLayoutVars>
          <dgm:bulletEnabled val="1"/>
        </dgm:presLayoutVars>
      </dgm:prSet>
      <dgm:spPr/>
      <dgm:t>
        <a:bodyPr/>
        <a:lstStyle/>
        <a:p>
          <a:endParaRPr lang="es-PY"/>
        </a:p>
      </dgm:t>
    </dgm:pt>
    <dgm:pt modelId="{B219934A-D661-4E57-8B15-B69EFE28DD22}" type="pres">
      <dgm:prSet presAssocID="{2FA9C692-E2CB-4F61-BC03-19A6D853A23C}" presName="childNode2tx" presStyleLbl="bgAcc1" presStyleIdx="1" presStyleCnt="2">
        <dgm:presLayoutVars>
          <dgm:bulletEnabled val="1"/>
        </dgm:presLayoutVars>
      </dgm:prSet>
      <dgm:spPr/>
      <dgm:t>
        <a:bodyPr/>
        <a:lstStyle/>
        <a:p>
          <a:endParaRPr lang="es-PY"/>
        </a:p>
      </dgm:t>
    </dgm:pt>
    <dgm:pt modelId="{76ADA0D5-E90F-4DA6-9D85-16D10C6510EA}" type="pres">
      <dgm:prSet presAssocID="{2FA9C692-E2CB-4F61-BC03-19A6D853A23C}" presName="parentNode2" presStyleLbl="node1" presStyleIdx="1" presStyleCnt="2" custLinFactNeighborX="-17826" custLinFactNeighborY="-22137">
        <dgm:presLayoutVars>
          <dgm:chMax val="0"/>
          <dgm:bulletEnabled val="1"/>
        </dgm:presLayoutVars>
      </dgm:prSet>
      <dgm:spPr/>
      <dgm:t>
        <a:bodyPr/>
        <a:lstStyle/>
        <a:p>
          <a:endParaRPr lang="es-PY"/>
        </a:p>
      </dgm:t>
    </dgm:pt>
    <dgm:pt modelId="{96DC9AE0-61BD-4B0C-9138-4362F2AAB567}" type="pres">
      <dgm:prSet presAssocID="{2FA9C692-E2CB-4F61-BC03-19A6D853A23C}" presName="connSite2" presStyleCnt="0"/>
      <dgm:spPr/>
    </dgm:pt>
  </dgm:ptLst>
  <dgm:cxnLst>
    <dgm:cxn modelId="{7FF90ABE-8358-4813-BC4A-D5A190C8587C}" srcId="{56795E8B-49A5-410A-86F8-66112752968C}" destId="{F3C6F8A4-2681-43AA-AB86-752C648C58CC}" srcOrd="2" destOrd="0" parTransId="{2F22EF7B-AA4E-41FA-8D34-2A26CE077E87}" sibTransId="{44D3A953-E5E9-46F1-B1AD-1B0F3DD43C74}"/>
    <dgm:cxn modelId="{4A96826F-565C-4C5B-BA5B-ACB11AEDF42B}" srcId="{2FA9C692-E2CB-4F61-BC03-19A6D853A23C}" destId="{30F83E9F-4406-42EC-8D6A-279BAB525E99}" srcOrd="1" destOrd="0" parTransId="{EB40583E-5094-48CA-BD50-A8A71843F326}" sibTransId="{DD498FCA-0D49-48CF-84BE-D283C9D9FFEA}"/>
    <dgm:cxn modelId="{D640ED04-2AFE-46AE-8B19-44A927B74D50}" type="presOf" srcId="{F3C6F8A4-2681-43AA-AB86-752C648C58CC}" destId="{52D14745-89D2-4DEA-8958-0FDA6771302C}" srcOrd="1" destOrd="2" presId="urn:microsoft.com/office/officeart/2005/8/layout/hProcess4"/>
    <dgm:cxn modelId="{DAC71EB1-B4ED-4E0B-B8BD-BEF1DF86626B}" type="presOf" srcId="{0C5E85C4-A122-4D16-9843-6EB1D9F8325B}" destId="{B219934A-D661-4E57-8B15-B69EFE28DD22}" srcOrd="1" destOrd="2" presId="urn:microsoft.com/office/officeart/2005/8/layout/hProcess4"/>
    <dgm:cxn modelId="{18AAA0B2-C76C-4643-9046-7C6E435E4161}" type="presOf" srcId="{19D067E7-684A-411D-A7D7-CD6113AA01DE}" destId="{52D14745-89D2-4DEA-8958-0FDA6771302C}" srcOrd="1" destOrd="1" presId="urn:microsoft.com/office/officeart/2005/8/layout/hProcess4"/>
    <dgm:cxn modelId="{473DB89C-505C-4D06-A7CD-D51A7FF260FB}" srcId="{FFFB367E-49E5-420B-875B-26C152C65690}" destId="{56795E8B-49A5-410A-86F8-66112752968C}" srcOrd="0" destOrd="0" parTransId="{A96AF1DB-500B-4B5F-94BB-D3B2FFF4DF21}" sibTransId="{C97E7B18-FD7C-4787-BDFD-DFD1FEBEA3E2}"/>
    <dgm:cxn modelId="{4E7B9433-86D2-4302-A557-B6CF333378DB}" srcId="{56795E8B-49A5-410A-86F8-66112752968C}" destId="{19D067E7-684A-411D-A7D7-CD6113AA01DE}" srcOrd="1" destOrd="0" parTransId="{6A1C3452-ED3C-44AC-984C-9E1A4722080B}" sibTransId="{269B1992-E122-48FD-8D46-2B1A14A189EF}"/>
    <dgm:cxn modelId="{C22F47C7-DE5F-4CC0-ABB4-2BC6A7ADE52A}" type="presOf" srcId="{E2A0279E-B1B6-4DD3-971B-DBF5B22687E5}" destId="{B219934A-D661-4E57-8B15-B69EFE28DD22}" srcOrd="1" destOrd="4" presId="urn:microsoft.com/office/officeart/2005/8/layout/hProcess4"/>
    <dgm:cxn modelId="{8C160EB6-74D5-40C4-8B61-3444FA50BAE7}" type="presOf" srcId="{B7B1EC8E-1B39-43B4-8212-B50BA223EB5B}" destId="{B219934A-D661-4E57-8B15-B69EFE28DD22}" srcOrd="1" destOrd="0" presId="urn:microsoft.com/office/officeart/2005/8/layout/hProcess4"/>
    <dgm:cxn modelId="{73EE9D5D-015F-40BF-B2A4-B26045F0A370}" srcId="{FFFB367E-49E5-420B-875B-26C152C65690}" destId="{2FA9C692-E2CB-4F61-BC03-19A6D853A23C}" srcOrd="1" destOrd="0" parTransId="{C4F0DB55-7233-4917-86C0-3B035E2AFEF2}" sibTransId="{10F320F1-9636-4183-9E75-9815248CE4ED}"/>
    <dgm:cxn modelId="{F3214C69-F09A-4E17-A2A3-E97138726A6D}" type="presOf" srcId="{19D067E7-684A-411D-A7D7-CD6113AA01DE}" destId="{44EC71FD-4E4E-4E6A-8D32-57B3A931CB2B}" srcOrd="0" destOrd="1" presId="urn:microsoft.com/office/officeart/2005/8/layout/hProcess4"/>
    <dgm:cxn modelId="{0AAFA77A-0074-46B8-881C-ED0C2666BE44}" srcId="{56795E8B-49A5-410A-86F8-66112752968C}" destId="{584BE384-F7B3-4F27-A689-1476EB1C108F}" srcOrd="0" destOrd="0" parTransId="{4A65021D-EC87-4C7E-AAB2-77A8C7984AC9}" sibTransId="{BB9F01E6-2788-4212-8127-BF3DCA7AEDED}"/>
    <dgm:cxn modelId="{0A978066-A564-4ACF-BAA6-8C35C9B29855}" srcId="{2FA9C692-E2CB-4F61-BC03-19A6D853A23C}" destId="{0C5E85C4-A122-4D16-9843-6EB1D9F8325B}" srcOrd="2" destOrd="0" parTransId="{A54502FA-7FC7-4284-81AC-635E9D626FDE}" sibTransId="{A2656D33-1CA5-416F-9202-9270E2ECBA95}"/>
    <dgm:cxn modelId="{674F6B5C-F144-4505-A191-1637CDC8C66E}" srcId="{2FA9C692-E2CB-4F61-BC03-19A6D853A23C}" destId="{0C363981-A540-457B-9445-9DCEBD47279B}" srcOrd="3" destOrd="0" parTransId="{A6C35B99-D0E2-43DA-A08D-8B282740AD79}" sibTransId="{088286D8-73A4-4726-B2B7-D38EFBEDF595}"/>
    <dgm:cxn modelId="{13E713CA-1116-412F-99E9-8B2E38DE040D}" type="presOf" srcId="{30F83E9F-4406-42EC-8D6A-279BAB525E99}" destId="{13681E23-F05B-4A88-AD96-A0A36745D33E}" srcOrd="0" destOrd="1" presId="urn:microsoft.com/office/officeart/2005/8/layout/hProcess4"/>
    <dgm:cxn modelId="{1A09358B-66FF-4AFF-97B3-025C78CA31FE}" type="presOf" srcId="{30F83E9F-4406-42EC-8D6A-279BAB525E99}" destId="{B219934A-D661-4E57-8B15-B69EFE28DD22}" srcOrd="1" destOrd="1" presId="urn:microsoft.com/office/officeart/2005/8/layout/hProcess4"/>
    <dgm:cxn modelId="{BBB7DCD1-CD2C-47B9-9CD3-C94289886828}" type="presOf" srcId="{FFFB367E-49E5-420B-875B-26C152C65690}" destId="{544495F1-CBF7-4AB3-9E72-122964D51DDE}" srcOrd="0" destOrd="0" presId="urn:microsoft.com/office/officeart/2005/8/layout/hProcess4"/>
    <dgm:cxn modelId="{771C591D-D9F0-4CA1-AC98-23A2A2EEE962}" type="presOf" srcId="{0C5E85C4-A122-4D16-9843-6EB1D9F8325B}" destId="{13681E23-F05B-4A88-AD96-A0A36745D33E}" srcOrd="0" destOrd="2" presId="urn:microsoft.com/office/officeart/2005/8/layout/hProcess4"/>
    <dgm:cxn modelId="{A153772B-9C5B-40F3-B70C-59F042EAE98B}" type="presOf" srcId="{E2A0279E-B1B6-4DD3-971B-DBF5B22687E5}" destId="{13681E23-F05B-4A88-AD96-A0A36745D33E}" srcOrd="0" destOrd="4" presId="urn:microsoft.com/office/officeart/2005/8/layout/hProcess4"/>
    <dgm:cxn modelId="{D2113E8B-A1C7-4BA6-B591-903B716EC03E}" type="presOf" srcId="{584BE384-F7B3-4F27-A689-1476EB1C108F}" destId="{52D14745-89D2-4DEA-8958-0FDA6771302C}" srcOrd="1" destOrd="0" presId="urn:microsoft.com/office/officeart/2005/8/layout/hProcess4"/>
    <dgm:cxn modelId="{AABE2F20-02D6-45A9-861B-7870940BF994}" srcId="{2FA9C692-E2CB-4F61-BC03-19A6D853A23C}" destId="{E2A0279E-B1B6-4DD3-971B-DBF5B22687E5}" srcOrd="4" destOrd="0" parTransId="{28804D72-0EF3-4CBD-B125-C349FB90607B}" sibTransId="{577B9750-CE15-4077-967B-D35C01F95C21}"/>
    <dgm:cxn modelId="{85314795-D2DA-4E26-90EC-8A48CE8F4EC6}" type="presOf" srcId="{C97E7B18-FD7C-4787-BDFD-DFD1FEBEA3E2}" destId="{C2BD3AD3-D52A-40C2-A803-2DFC4168E6C5}" srcOrd="0" destOrd="0" presId="urn:microsoft.com/office/officeart/2005/8/layout/hProcess4"/>
    <dgm:cxn modelId="{153FE3B5-ADF2-407C-A0DC-4A5143B47FD1}" type="presOf" srcId="{0C363981-A540-457B-9445-9DCEBD47279B}" destId="{13681E23-F05B-4A88-AD96-A0A36745D33E}" srcOrd="0" destOrd="3" presId="urn:microsoft.com/office/officeart/2005/8/layout/hProcess4"/>
    <dgm:cxn modelId="{79C881F5-E61D-4065-BBAA-74F6D2B7FCB0}" type="presOf" srcId="{B7B1EC8E-1B39-43B4-8212-B50BA223EB5B}" destId="{13681E23-F05B-4A88-AD96-A0A36745D33E}" srcOrd="0" destOrd="0" presId="urn:microsoft.com/office/officeart/2005/8/layout/hProcess4"/>
    <dgm:cxn modelId="{80889752-7AD3-4451-B04A-036168312F4D}" srcId="{2FA9C692-E2CB-4F61-BC03-19A6D853A23C}" destId="{B7B1EC8E-1B39-43B4-8212-B50BA223EB5B}" srcOrd="0" destOrd="0" parTransId="{1A8E3BDF-E4E3-4E0D-8829-741D2EC5BF6A}" sibTransId="{C3F3E38C-F4ED-418E-A07B-11DCBD3596B5}"/>
    <dgm:cxn modelId="{1C7E12C9-3527-4294-96BC-B5601166699F}" type="presOf" srcId="{F3C6F8A4-2681-43AA-AB86-752C648C58CC}" destId="{44EC71FD-4E4E-4E6A-8D32-57B3A931CB2B}" srcOrd="0" destOrd="2" presId="urn:microsoft.com/office/officeart/2005/8/layout/hProcess4"/>
    <dgm:cxn modelId="{64634BBC-29DD-43A5-8125-5D99CA97F2C2}" type="presOf" srcId="{584BE384-F7B3-4F27-A689-1476EB1C108F}" destId="{44EC71FD-4E4E-4E6A-8D32-57B3A931CB2B}" srcOrd="0" destOrd="0" presId="urn:microsoft.com/office/officeart/2005/8/layout/hProcess4"/>
    <dgm:cxn modelId="{57CA8C6F-F0EF-4813-8828-B83F078911F2}" type="presOf" srcId="{2FA9C692-E2CB-4F61-BC03-19A6D853A23C}" destId="{76ADA0D5-E90F-4DA6-9D85-16D10C6510EA}" srcOrd="0" destOrd="0" presId="urn:microsoft.com/office/officeart/2005/8/layout/hProcess4"/>
    <dgm:cxn modelId="{47092BFC-3266-4A06-8A63-28A91C8109FD}" type="presOf" srcId="{0C363981-A540-457B-9445-9DCEBD47279B}" destId="{B219934A-D661-4E57-8B15-B69EFE28DD22}" srcOrd="1" destOrd="3" presId="urn:microsoft.com/office/officeart/2005/8/layout/hProcess4"/>
    <dgm:cxn modelId="{1FE59B4F-E90C-46CA-B3EB-88FA9B14D12D}" type="presOf" srcId="{56795E8B-49A5-410A-86F8-66112752968C}" destId="{F3F14C46-F943-41C4-9221-C8FE5D46DC24}" srcOrd="0" destOrd="0" presId="urn:microsoft.com/office/officeart/2005/8/layout/hProcess4"/>
    <dgm:cxn modelId="{D8A74432-6DB4-4443-98DA-B751898F3BF6}" type="presParOf" srcId="{544495F1-CBF7-4AB3-9E72-122964D51DDE}" destId="{C8F1FC62-0128-48DB-B846-9422EF3EB63E}" srcOrd="0" destOrd="0" presId="urn:microsoft.com/office/officeart/2005/8/layout/hProcess4"/>
    <dgm:cxn modelId="{BB6A361B-A4DC-4ABA-BD97-1B6AD76DF054}" type="presParOf" srcId="{544495F1-CBF7-4AB3-9E72-122964D51DDE}" destId="{973DCF62-78D2-4C57-AD98-B30DC03023DB}" srcOrd="1" destOrd="0" presId="urn:microsoft.com/office/officeart/2005/8/layout/hProcess4"/>
    <dgm:cxn modelId="{493A18D0-47C9-4A8F-89B3-8FFBF0E7FD22}" type="presParOf" srcId="{544495F1-CBF7-4AB3-9E72-122964D51DDE}" destId="{B9ED3AF3-50DE-4B01-99A6-0CD185B5E0A4}" srcOrd="2" destOrd="0" presId="urn:microsoft.com/office/officeart/2005/8/layout/hProcess4"/>
    <dgm:cxn modelId="{7CF71798-07A9-4C8E-8659-1BD7A3AE02B9}" type="presParOf" srcId="{B9ED3AF3-50DE-4B01-99A6-0CD185B5E0A4}" destId="{AC138772-9ABA-4CF7-BFD7-4F3BF0B902FE}" srcOrd="0" destOrd="0" presId="urn:microsoft.com/office/officeart/2005/8/layout/hProcess4"/>
    <dgm:cxn modelId="{5FF68ADD-B275-494B-B527-DB69D36D1113}" type="presParOf" srcId="{AC138772-9ABA-4CF7-BFD7-4F3BF0B902FE}" destId="{F45A3C3B-965F-4788-A01B-0517C390D8A7}" srcOrd="0" destOrd="0" presId="urn:microsoft.com/office/officeart/2005/8/layout/hProcess4"/>
    <dgm:cxn modelId="{71F6BD10-8E28-4D5A-A310-D815169351A4}" type="presParOf" srcId="{AC138772-9ABA-4CF7-BFD7-4F3BF0B902FE}" destId="{44EC71FD-4E4E-4E6A-8D32-57B3A931CB2B}" srcOrd="1" destOrd="0" presId="urn:microsoft.com/office/officeart/2005/8/layout/hProcess4"/>
    <dgm:cxn modelId="{523118A2-521F-431D-B7E7-478980730ACB}" type="presParOf" srcId="{AC138772-9ABA-4CF7-BFD7-4F3BF0B902FE}" destId="{52D14745-89D2-4DEA-8958-0FDA6771302C}" srcOrd="2" destOrd="0" presId="urn:microsoft.com/office/officeart/2005/8/layout/hProcess4"/>
    <dgm:cxn modelId="{059398B2-7701-491A-AD5D-0AE7B99B1000}" type="presParOf" srcId="{AC138772-9ABA-4CF7-BFD7-4F3BF0B902FE}" destId="{F3F14C46-F943-41C4-9221-C8FE5D46DC24}" srcOrd="3" destOrd="0" presId="urn:microsoft.com/office/officeart/2005/8/layout/hProcess4"/>
    <dgm:cxn modelId="{4634F01F-80BD-4B5E-982E-910B90BB2439}" type="presParOf" srcId="{AC138772-9ABA-4CF7-BFD7-4F3BF0B902FE}" destId="{81AB428B-579B-4416-B35E-078E547A6653}" srcOrd="4" destOrd="0" presId="urn:microsoft.com/office/officeart/2005/8/layout/hProcess4"/>
    <dgm:cxn modelId="{B1C688C3-9B30-4AD3-814D-66A846378861}" type="presParOf" srcId="{B9ED3AF3-50DE-4B01-99A6-0CD185B5E0A4}" destId="{C2BD3AD3-D52A-40C2-A803-2DFC4168E6C5}" srcOrd="1" destOrd="0" presId="urn:microsoft.com/office/officeart/2005/8/layout/hProcess4"/>
    <dgm:cxn modelId="{C8BB02EE-EB2D-472F-8AC7-6D68023226D4}" type="presParOf" srcId="{B9ED3AF3-50DE-4B01-99A6-0CD185B5E0A4}" destId="{80B0DB4F-EECA-4220-8DDF-F9315A971D31}" srcOrd="2" destOrd="0" presId="urn:microsoft.com/office/officeart/2005/8/layout/hProcess4"/>
    <dgm:cxn modelId="{AC1136DE-5251-484F-AA0D-6AE14EED0626}" type="presParOf" srcId="{80B0DB4F-EECA-4220-8DDF-F9315A971D31}" destId="{45E20DEC-E63D-401A-973E-C1643605C1DF}" srcOrd="0" destOrd="0" presId="urn:microsoft.com/office/officeart/2005/8/layout/hProcess4"/>
    <dgm:cxn modelId="{97C67489-3BF2-41D1-A893-7782BF1DF4C9}" type="presParOf" srcId="{80B0DB4F-EECA-4220-8DDF-F9315A971D31}" destId="{13681E23-F05B-4A88-AD96-A0A36745D33E}" srcOrd="1" destOrd="0" presId="urn:microsoft.com/office/officeart/2005/8/layout/hProcess4"/>
    <dgm:cxn modelId="{A30D1B92-CBFC-4F3A-B423-8DFBCE8E7393}" type="presParOf" srcId="{80B0DB4F-EECA-4220-8DDF-F9315A971D31}" destId="{B219934A-D661-4E57-8B15-B69EFE28DD22}" srcOrd="2" destOrd="0" presId="urn:microsoft.com/office/officeart/2005/8/layout/hProcess4"/>
    <dgm:cxn modelId="{740B306A-CF1D-4272-9E1E-601EA285FE51}" type="presParOf" srcId="{80B0DB4F-EECA-4220-8DDF-F9315A971D31}" destId="{76ADA0D5-E90F-4DA6-9D85-16D10C6510EA}" srcOrd="3" destOrd="0" presId="urn:microsoft.com/office/officeart/2005/8/layout/hProcess4"/>
    <dgm:cxn modelId="{F59DFFC4-4E6C-47B4-A788-DE2CCEBF68DB}" type="presParOf" srcId="{80B0DB4F-EECA-4220-8DDF-F9315A971D31}" destId="{96DC9AE0-61BD-4B0C-9138-4362F2AAB567}"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FFB367E-49E5-420B-875B-26C152C65690}" type="doc">
      <dgm:prSet loTypeId="urn:microsoft.com/office/officeart/2005/8/layout/hProcess4" loCatId="process" qsTypeId="urn:microsoft.com/office/officeart/2005/8/quickstyle/simple1" qsCatId="simple" csTypeId="urn:microsoft.com/office/officeart/2005/8/colors/colorful3" csCatId="colorful" phldr="1"/>
      <dgm:spPr/>
      <dgm:t>
        <a:bodyPr/>
        <a:lstStyle/>
        <a:p>
          <a:endParaRPr lang="es-PY"/>
        </a:p>
      </dgm:t>
    </dgm:pt>
    <dgm:pt modelId="{56795E8B-49A5-410A-86F8-66112752968C}">
      <dgm:prSet phldrT="[Text]" custT="1"/>
      <dgm:spPr>
        <a:solidFill>
          <a:srgbClr val="FF0000"/>
        </a:solidFill>
      </dgm:spPr>
      <dgm:t>
        <a:bodyPr/>
        <a:lstStyle/>
        <a:p>
          <a:r>
            <a:rPr lang="es-ES_tradnl" sz="2000" dirty="0" err="1" smtClean="0">
              <a:latin typeface="Century Schoolbook" panose="02040604050505020304" pitchFamily="18" charset="0"/>
            </a:rPr>
            <a:t>Request</a:t>
          </a:r>
          <a:endParaRPr lang="es-PY" sz="2000" dirty="0">
            <a:latin typeface="Century Schoolbook" panose="02040604050505020304" pitchFamily="18" charset="0"/>
          </a:endParaRPr>
        </a:p>
      </dgm:t>
    </dgm:pt>
    <dgm:pt modelId="{A96AF1DB-500B-4B5F-94BB-D3B2FFF4DF21}" type="parTrans" cxnId="{473DB89C-505C-4D06-A7CD-D51A7FF260FB}">
      <dgm:prSet/>
      <dgm:spPr/>
      <dgm:t>
        <a:bodyPr/>
        <a:lstStyle/>
        <a:p>
          <a:endParaRPr lang="es-PY">
            <a:latin typeface="Century Schoolbook" panose="02040604050505020304" pitchFamily="18" charset="0"/>
          </a:endParaRPr>
        </a:p>
      </dgm:t>
    </dgm:pt>
    <dgm:pt modelId="{C97E7B18-FD7C-4787-BDFD-DFD1FEBEA3E2}" type="sibTrans" cxnId="{473DB89C-505C-4D06-A7CD-D51A7FF260FB}">
      <dgm:prSet/>
      <dgm:spPr>
        <a:solidFill>
          <a:srgbClr val="FF0000"/>
        </a:solidFill>
      </dgm:spPr>
      <dgm:t>
        <a:bodyPr/>
        <a:lstStyle/>
        <a:p>
          <a:endParaRPr lang="es-PY">
            <a:latin typeface="Century Schoolbook" panose="02040604050505020304" pitchFamily="18" charset="0"/>
          </a:endParaRPr>
        </a:p>
      </dgm:t>
    </dgm:pt>
    <dgm:pt modelId="{584BE384-F7B3-4F27-A689-1476EB1C108F}">
      <dgm:prSet phldrT="[Text]" custT="1"/>
      <dgm:spPr/>
      <dgm:t>
        <a:bodyPr/>
        <a:lstStyle/>
        <a:p>
          <a:pPr marL="114300" lvl="1" indent="0" algn="just" defTabSz="533400">
            <a:lnSpc>
              <a:spcPct val="90000"/>
            </a:lnSpc>
            <a:spcBef>
              <a:spcPct val="0"/>
            </a:spcBef>
            <a:spcAft>
              <a:spcPct val="15000"/>
            </a:spcAft>
            <a:buNone/>
          </a:pPr>
          <a:r>
            <a:rPr lang="en-US" sz="1200" dirty="0" smtClean="0">
              <a:latin typeface="Century Schoolbook" panose="02040604050505020304" pitchFamily="18" charset="0"/>
            </a:rPr>
            <a:t>Application: Maximum on the 23rd of each month and is done in local currency</a:t>
          </a:r>
          <a:endParaRPr lang="es-PY" sz="1200" dirty="0">
            <a:latin typeface="Century Schoolbook" panose="02040604050505020304" pitchFamily="18" charset="0"/>
          </a:endParaRPr>
        </a:p>
      </dgm:t>
    </dgm:pt>
    <dgm:pt modelId="{4A65021D-EC87-4C7E-AAB2-77A8C7984AC9}" type="parTrans" cxnId="{0AAFA77A-0074-46B8-881C-ED0C2666BE44}">
      <dgm:prSet/>
      <dgm:spPr/>
      <dgm:t>
        <a:bodyPr/>
        <a:lstStyle/>
        <a:p>
          <a:endParaRPr lang="es-PY">
            <a:latin typeface="Century Schoolbook" panose="02040604050505020304" pitchFamily="18" charset="0"/>
          </a:endParaRPr>
        </a:p>
      </dgm:t>
    </dgm:pt>
    <dgm:pt modelId="{BB9F01E6-2788-4212-8127-BF3DCA7AEDED}" type="sibTrans" cxnId="{0AAFA77A-0074-46B8-881C-ED0C2666BE44}">
      <dgm:prSet/>
      <dgm:spPr/>
      <dgm:t>
        <a:bodyPr/>
        <a:lstStyle/>
        <a:p>
          <a:endParaRPr lang="es-PY">
            <a:latin typeface="Century Schoolbook" panose="02040604050505020304" pitchFamily="18" charset="0"/>
          </a:endParaRPr>
        </a:p>
      </dgm:t>
    </dgm:pt>
    <dgm:pt modelId="{2FA9C692-E2CB-4F61-BC03-19A6D853A23C}">
      <dgm:prSet phldrT="[Text]" custT="1"/>
      <dgm:spPr>
        <a:solidFill>
          <a:srgbClr val="FFC000"/>
        </a:solidFill>
      </dgm:spPr>
      <dgm:t>
        <a:bodyPr/>
        <a:lstStyle/>
        <a:p>
          <a:r>
            <a:rPr lang="es-PY" sz="2000" dirty="0" err="1" smtClean="0">
              <a:latin typeface="Century Schoolbook" panose="02040604050505020304" pitchFamily="18" charset="0"/>
            </a:rPr>
            <a:t>Approval</a:t>
          </a:r>
          <a:endParaRPr lang="es-PY" sz="2000" dirty="0">
            <a:latin typeface="Century Schoolbook" panose="02040604050505020304" pitchFamily="18" charset="0"/>
          </a:endParaRPr>
        </a:p>
      </dgm:t>
    </dgm:pt>
    <dgm:pt modelId="{C4F0DB55-7233-4917-86C0-3B035E2AFEF2}" type="parTrans" cxnId="{73EE9D5D-015F-40BF-B2A4-B26045F0A370}">
      <dgm:prSet/>
      <dgm:spPr/>
      <dgm:t>
        <a:bodyPr/>
        <a:lstStyle/>
        <a:p>
          <a:endParaRPr lang="es-PY">
            <a:latin typeface="Century Schoolbook" panose="02040604050505020304" pitchFamily="18" charset="0"/>
          </a:endParaRPr>
        </a:p>
      </dgm:t>
    </dgm:pt>
    <dgm:pt modelId="{10F320F1-9636-4183-9E75-9815248CE4ED}" type="sibTrans" cxnId="{73EE9D5D-015F-40BF-B2A4-B26045F0A370}">
      <dgm:prSet/>
      <dgm:spPr>
        <a:solidFill>
          <a:srgbClr val="FFC000"/>
        </a:solidFill>
      </dgm:spPr>
      <dgm:t>
        <a:bodyPr/>
        <a:lstStyle/>
        <a:p>
          <a:endParaRPr lang="es-PY">
            <a:latin typeface="Century Schoolbook" panose="02040604050505020304" pitchFamily="18" charset="0"/>
          </a:endParaRPr>
        </a:p>
      </dgm:t>
    </dgm:pt>
    <dgm:pt modelId="{B7B1EC8E-1B39-43B4-8212-B50BA223EB5B}">
      <dgm:prSet phldrT="[Text]" custT="1"/>
      <dgm:spPr/>
      <dgm:t>
        <a:bodyPr/>
        <a:lstStyle/>
        <a:p>
          <a:pPr algn="just"/>
          <a:endParaRPr lang="es-PY" sz="1200" dirty="0">
            <a:latin typeface="Century Schoolbook" panose="02040604050505020304" pitchFamily="18" charset="0"/>
          </a:endParaRPr>
        </a:p>
      </dgm:t>
    </dgm:pt>
    <dgm:pt modelId="{1A8E3BDF-E4E3-4E0D-8829-741D2EC5BF6A}" type="parTrans" cxnId="{80889752-7AD3-4451-B04A-036168312F4D}">
      <dgm:prSet/>
      <dgm:spPr/>
      <dgm:t>
        <a:bodyPr/>
        <a:lstStyle/>
        <a:p>
          <a:endParaRPr lang="es-PY">
            <a:latin typeface="Century Schoolbook" panose="02040604050505020304" pitchFamily="18" charset="0"/>
          </a:endParaRPr>
        </a:p>
      </dgm:t>
    </dgm:pt>
    <dgm:pt modelId="{C3F3E38C-F4ED-418E-A07B-11DCBD3596B5}" type="sibTrans" cxnId="{80889752-7AD3-4451-B04A-036168312F4D}">
      <dgm:prSet/>
      <dgm:spPr/>
      <dgm:t>
        <a:bodyPr/>
        <a:lstStyle/>
        <a:p>
          <a:endParaRPr lang="es-PY">
            <a:latin typeface="Century Schoolbook" panose="02040604050505020304" pitchFamily="18" charset="0"/>
          </a:endParaRPr>
        </a:p>
      </dgm:t>
    </dgm:pt>
    <dgm:pt modelId="{74AE23B4-3112-48EE-AD82-7D980F4250C7}">
      <dgm:prSet phldrT="[Text]" custT="1"/>
      <dgm:spPr/>
      <dgm:t>
        <a:bodyPr/>
        <a:lstStyle/>
        <a:p>
          <a:pPr algn="just"/>
          <a:r>
            <a:rPr lang="en-US" sz="1200" dirty="0" smtClean="0">
              <a:latin typeface="Century Schoolbook" panose="02040604050505020304" pitchFamily="18" charset="0"/>
            </a:rPr>
            <a:t>Intercompany invoice prepared by the Finance Department to proceed with the corresponding payment and send it to Estefania (Regional Finance team) and in copy  regional </a:t>
          </a:r>
          <a:r>
            <a:rPr lang="en-US" sz="1200" dirty="0" err="1" smtClean="0">
              <a:latin typeface="Century Schoolbook" panose="02040604050505020304" pitchFamily="18" charset="0"/>
            </a:rPr>
            <a:t>GoTeach</a:t>
          </a:r>
          <a:r>
            <a:rPr lang="en-US" sz="1200" dirty="0" smtClean="0">
              <a:latin typeface="Century Schoolbook" panose="02040604050505020304" pitchFamily="18" charset="0"/>
            </a:rPr>
            <a:t> team.</a:t>
          </a:r>
          <a:endParaRPr lang="es-PY" sz="1200" dirty="0">
            <a:latin typeface="Century Schoolbook" panose="02040604050505020304" pitchFamily="18" charset="0"/>
          </a:endParaRPr>
        </a:p>
      </dgm:t>
    </dgm:pt>
    <dgm:pt modelId="{857D2226-A2AC-4269-841B-D2EC208E8E55}" type="parTrans" cxnId="{4EBC6770-2BC6-4C8B-A689-A9E65C722A4C}">
      <dgm:prSet/>
      <dgm:spPr/>
      <dgm:t>
        <a:bodyPr/>
        <a:lstStyle/>
        <a:p>
          <a:endParaRPr lang="es-PY">
            <a:latin typeface="Century Schoolbook" panose="02040604050505020304" pitchFamily="18" charset="0"/>
          </a:endParaRPr>
        </a:p>
      </dgm:t>
    </dgm:pt>
    <dgm:pt modelId="{3ADEB48B-CD75-4127-9189-A49C9175C35E}" type="sibTrans" cxnId="{4EBC6770-2BC6-4C8B-A689-A9E65C722A4C}">
      <dgm:prSet/>
      <dgm:spPr/>
      <dgm:t>
        <a:bodyPr/>
        <a:lstStyle/>
        <a:p>
          <a:endParaRPr lang="es-PY">
            <a:latin typeface="Century Schoolbook" panose="02040604050505020304" pitchFamily="18" charset="0"/>
          </a:endParaRPr>
        </a:p>
      </dgm:t>
    </dgm:pt>
    <dgm:pt modelId="{8CB06310-BD6E-4D52-9941-52CC7D4C5429}">
      <dgm:prSet phldrT="[Text]" custT="1"/>
      <dgm:spPr>
        <a:solidFill>
          <a:srgbClr val="00B0F0"/>
        </a:solidFill>
      </dgm:spPr>
      <dgm:t>
        <a:bodyPr/>
        <a:lstStyle/>
        <a:p>
          <a:r>
            <a:rPr lang="es-ES" sz="2000" dirty="0" err="1" smtClean="0">
              <a:latin typeface="Century Schoolbook" panose="02040604050505020304" pitchFamily="18" charset="0"/>
            </a:rPr>
            <a:t>Payment</a:t>
          </a:r>
          <a:endParaRPr lang="es-PY" sz="2000" dirty="0">
            <a:latin typeface="Century Schoolbook" panose="02040604050505020304" pitchFamily="18" charset="0"/>
          </a:endParaRPr>
        </a:p>
      </dgm:t>
    </dgm:pt>
    <dgm:pt modelId="{B1DE8FCB-F5F4-4626-A30C-B3810A818445}" type="sibTrans" cxnId="{7587E33E-E050-43E4-9725-93294BF5BD13}">
      <dgm:prSet/>
      <dgm:spPr/>
      <dgm:t>
        <a:bodyPr/>
        <a:lstStyle/>
        <a:p>
          <a:endParaRPr lang="es-PY">
            <a:latin typeface="Century Schoolbook" panose="02040604050505020304" pitchFamily="18" charset="0"/>
          </a:endParaRPr>
        </a:p>
      </dgm:t>
    </dgm:pt>
    <dgm:pt modelId="{CE64B54D-685A-4E4D-B954-4F3835CE5293}" type="parTrans" cxnId="{7587E33E-E050-43E4-9725-93294BF5BD13}">
      <dgm:prSet/>
      <dgm:spPr/>
      <dgm:t>
        <a:bodyPr/>
        <a:lstStyle/>
        <a:p>
          <a:endParaRPr lang="es-PY">
            <a:latin typeface="Century Schoolbook" panose="02040604050505020304" pitchFamily="18" charset="0"/>
          </a:endParaRPr>
        </a:p>
      </dgm:t>
    </dgm:pt>
    <dgm:pt modelId="{66BF3006-45B2-4C34-89F2-DCF15FDC4FB5}">
      <dgm:prSet custT="1"/>
      <dgm:spPr/>
      <dgm:t>
        <a:bodyPr/>
        <a:lstStyle/>
        <a:p>
          <a:pPr algn="just"/>
          <a:endParaRPr lang="es-PY" sz="1200" dirty="0" smtClean="0">
            <a:latin typeface="Century Schoolbook" panose="02040604050505020304" pitchFamily="18" charset="0"/>
          </a:endParaRPr>
        </a:p>
      </dgm:t>
    </dgm:pt>
    <dgm:pt modelId="{412691E0-6B36-4E82-B213-DB488D3D0EE0}" type="parTrans" cxnId="{BE64FB21-E429-426C-89D4-E5B3EBCCD9F6}">
      <dgm:prSet/>
      <dgm:spPr/>
      <dgm:t>
        <a:bodyPr/>
        <a:lstStyle/>
        <a:p>
          <a:endParaRPr lang="es-PY">
            <a:latin typeface="Century Schoolbook" panose="02040604050505020304" pitchFamily="18" charset="0"/>
          </a:endParaRPr>
        </a:p>
      </dgm:t>
    </dgm:pt>
    <dgm:pt modelId="{78CBC051-04FF-40D9-AC25-0B008FC24C14}" type="sibTrans" cxnId="{BE64FB21-E429-426C-89D4-E5B3EBCCD9F6}">
      <dgm:prSet/>
      <dgm:spPr/>
      <dgm:t>
        <a:bodyPr/>
        <a:lstStyle/>
        <a:p>
          <a:endParaRPr lang="es-PY">
            <a:latin typeface="Century Schoolbook" panose="02040604050505020304" pitchFamily="18" charset="0"/>
          </a:endParaRPr>
        </a:p>
      </dgm:t>
    </dgm:pt>
    <dgm:pt modelId="{406A4C8F-4765-4491-8FC9-0FA2D03E227C}">
      <dgm:prSet phldrT="[Text]" custT="1"/>
      <dgm:spPr/>
      <dgm:t>
        <a:bodyPr/>
        <a:lstStyle/>
        <a:p>
          <a:pPr marL="114300" marR="0" lvl="1" indent="0" algn="just" defTabSz="533400" eaLnBrk="1" fontAlgn="auto" latinLnBrk="0" hangingPunct="1">
            <a:lnSpc>
              <a:spcPct val="90000"/>
            </a:lnSpc>
            <a:spcBef>
              <a:spcPct val="0"/>
            </a:spcBef>
            <a:spcAft>
              <a:spcPct val="15000"/>
            </a:spcAft>
            <a:buClrTx/>
            <a:buSzTx/>
            <a:buFontTx/>
            <a:buNone/>
            <a:tabLst/>
            <a:defRPr/>
          </a:pPr>
          <a:r>
            <a:rPr lang="en-US" sz="1200" dirty="0" smtClean="0">
              <a:latin typeface="Century Schoolbook" panose="02040604050505020304" pitchFamily="18" charset="0"/>
            </a:rPr>
            <a:t>Copy the finance officer from the request</a:t>
          </a:r>
          <a:endParaRPr lang="es-PY" sz="1200" dirty="0">
            <a:latin typeface="Century Schoolbook" panose="02040604050505020304" pitchFamily="18" charset="0"/>
          </a:endParaRPr>
        </a:p>
      </dgm:t>
    </dgm:pt>
    <dgm:pt modelId="{B24D8330-F0DF-4BAA-9164-82C6AC1CEA6D}" type="parTrans" cxnId="{29014386-5CA2-456E-A052-A09C0B041162}">
      <dgm:prSet/>
      <dgm:spPr/>
      <dgm:t>
        <a:bodyPr/>
        <a:lstStyle/>
        <a:p>
          <a:endParaRPr lang="es-PY">
            <a:latin typeface="Century Schoolbook" panose="02040604050505020304" pitchFamily="18" charset="0"/>
          </a:endParaRPr>
        </a:p>
      </dgm:t>
    </dgm:pt>
    <dgm:pt modelId="{F4592DF3-04D0-4B86-9979-EF95A5E3CCF9}" type="sibTrans" cxnId="{29014386-5CA2-456E-A052-A09C0B041162}">
      <dgm:prSet/>
      <dgm:spPr/>
      <dgm:t>
        <a:bodyPr/>
        <a:lstStyle/>
        <a:p>
          <a:endParaRPr lang="es-PY">
            <a:latin typeface="Century Schoolbook" panose="02040604050505020304" pitchFamily="18" charset="0"/>
          </a:endParaRPr>
        </a:p>
      </dgm:t>
    </dgm:pt>
    <dgm:pt modelId="{D614222F-0F07-4DB5-88A8-2C6BB217163E}">
      <dgm:prSet custT="1"/>
      <dgm:spPr/>
      <dgm:t>
        <a:bodyPr/>
        <a:lstStyle/>
        <a:p>
          <a:pPr algn="just"/>
          <a:r>
            <a:rPr lang="en-US" sz="1200" dirty="0" smtClean="0">
              <a:latin typeface="Century Schoolbook" panose="02040604050505020304" pitchFamily="18" charset="0"/>
            </a:rPr>
            <a:t>You must ensure that the expenses are preloaded in your local systems (SAP example).</a:t>
          </a:r>
          <a:endParaRPr lang="es-PY" sz="1200" dirty="0">
            <a:latin typeface="Century Schoolbook" panose="02040604050505020304" pitchFamily="18" charset="0"/>
          </a:endParaRPr>
        </a:p>
      </dgm:t>
    </dgm:pt>
    <dgm:pt modelId="{3536BE63-EFA2-44FF-9AAE-BAA2E4FF6E5A}" type="parTrans" cxnId="{31767C6D-C84C-4CBE-81B8-FE32860217A5}">
      <dgm:prSet/>
      <dgm:spPr/>
      <dgm:t>
        <a:bodyPr/>
        <a:lstStyle/>
        <a:p>
          <a:endParaRPr lang="es-PY">
            <a:latin typeface="Century Schoolbook" panose="02040604050505020304" pitchFamily="18" charset="0"/>
          </a:endParaRPr>
        </a:p>
      </dgm:t>
    </dgm:pt>
    <dgm:pt modelId="{D37C2BDC-4170-4A29-8AF6-177D0AA6C376}" type="sibTrans" cxnId="{31767C6D-C84C-4CBE-81B8-FE32860217A5}">
      <dgm:prSet/>
      <dgm:spPr/>
      <dgm:t>
        <a:bodyPr/>
        <a:lstStyle/>
        <a:p>
          <a:endParaRPr lang="es-PY">
            <a:latin typeface="Century Schoolbook" panose="02040604050505020304" pitchFamily="18" charset="0"/>
          </a:endParaRPr>
        </a:p>
      </dgm:t>
    </dgm:pt>
    <dgm:pt modelId="{08DE6AE4-D716-4C00-B2E5-E2B671B0F228}">
      <dgm:prSet phldrT="[Text]" custT="1"/>
      <dgm:spPr/>
      <dgm:t>
        <a:bodyPr/>
        <a:lstStyle/>
        <a:p>
          <a:pPr algn="just"/>
          <a:r>
            <a:rPr lang="es-PE" sz="1200" dirty="0" err="1" smtClean="0">
              <a:latin typeface="Century Schoolbook" panose="02040604050505020304" pitchFamily="18" charset="0"/>
            </a:rPr>
            <a:t>Intercompany</a:t>
          </a:r>
          <a:r>
            <a:rPr lang="es-PE" sz="1200" dirty="0" smtClean="0">
              <a:latin typeface="Century Schoolbook" panose="02040604050505020304" pitchFamily="18" charset="0"/>
            </a:rPr>
            <a:t> </a:t>
          </a:r>
          <a:r>
            <a:rPr lang="es-PE" sz="1200" dirty="0" err="1" smtClean="0">
              <a:latin typeface="Century Schoolbook" panose="02040604050505020304" pitchFamily="18" charset="0"/>
            </a:rPr>
            <a:t>Invoice</a:t>
          </a:r>
          <a:r>
            <a:rPr lang="es-PE" sz="1200" dirty="0" smtClean="0">
              <a:latin typeface="Century Schoolbook" panose="02040604050505020304" pitchFamily="18" charset="0"/>
            </a:rPr>
            <a:t> Data are </a:t>
          </a:r>
          <a:r>
            <a:rPr lang="es-PY" sz="1200" dirty="0" err="1" smtClean="0">
              <a:latin typeface="Century Schoolbook" panose="02040604050505020304" pitchFamily="18" charset="0"/>
            </a:rPr>
            <a:t>provided</a:t>
          </a:r>
          <a:r>
            <a:rPr lang="es-PY" sz="1200" dirty="0" smtClean="0">
              <a:latin typeface="Century Schoolbook" panose="02040604050505020304" pitchFamily="18" charset="0"/>
            </a:rPr>
            <a:t> </a:t>
          </a:r>
          <a:r>
            <a:rPr lang="es-PE" sz="1200" dirty="0" err="1" smtClean="0">
              <a:latin typeface="Century Schoolbook" panose="02040604050505020304" pitchFamily="18" charset="0"/>
            </a:rPr>
            <a:t>by</a:t>
          </a:r>
          <a:r>
            <a:rPr lang="es-PE" sz="1200" dirty="0" smtClean="0">
              <a:latin typeface="Century Schoolbook" panose="02040604050505020304" pitchFamily="18" charset="0"/>
            </a:rPr>
            <a:t>  </a:t>
          </a:r>
          <a:r>
            <a:rPr lang="es-PE" sz="1200" dirty="0" err="1" smtClean="0">
              <a:latin typeface="Century Schoolbook" panose="02040604050505020304" pitchFamily="18" charset="0"/>
            </a:rPr>
            <a:t>the</a:t>
          </a:r>
          <a:r>
            <a:rPr lang="es-PE" sz="1200" dirty="0" smtClean="0">
              <a:latin typeface="Century Schoolbook" panose="02040604050505020304" pitchFamily="18" charset="0"/>
            </a:rPr>
            <a:t> regional </a:t>
          </a:r>
          <a:r>
            <a:rPr lang="es-PE" sz="1200" dirty="0" err="1" smtClean="0">
              <a:latin typeface="Century Schoolbook" panose="02040604050505020304" pitchFamily="18" charset="0"/>
            </a:rPr>
            <a:t>GoTeach</a:t>
          </a:r>
          <a:r>
            <a:rPr lang="es-PE" sz="1200" dirty="0" smtClean="0">
              <a:latin typeface="Century Schoolbook" panose="02040604050505020304" pitchFamily="18" charset="0"/>
            </a:rPr>
            <a:t> </a:t>
          </a:r>
          <a:r>
            <a:rPr lang="es-PE" sz="1200" dirty="0" err="1" smtClean="0">
              <a:latin typeface="Century Schoolbook" panose="02040604050505020304" pitchFamily="18" charset="0"/>
            </a:rPr>
            <a:t>team</a:t>
          </a:r>
          <a:r>
            <a:rPr lang="es-PE" sz="1200" dirty="0" smtClean="0">
              <a:latin typeface="Century Schoolbook" panose="02040604050505020304" pitchFamily="18" charset="0"/>
            </a:rPr>
            <a:t>. </a:t>
          </a:r>
          <a:endParaRPr lang="es-PY" sz="1200" dirty="0">
            <a:latin typeface="Century Schoolbook" panose="02040604050505020304" pitchFamily="18" charset="0"/>
          </a:endParaRPr>
        </a:p>
      </dgm:t>
    </dgm:pt>
    <dgm:pt modelId="{A4E0382A-87DC-4E5F-B0F6-C303449EB646}" type="parTrans" cxnId="{A8271D73-DB8A-4BEB-9D6E-ED3AE655A2C7}">
      <dgm:prSet/>
      <dgm:spPr/>
      <dgm:t>
        <a:bodyPr/>
        <a:lstStyle/>
        <a:p>
          <a:endParaRPr lang="es-PY">
            <a:latin typeface="Century Schoolbook" panose="02040604050505020304" pitchFamily="18" charset="0"/>
          </a:endParaRPr>
        </a:p>
      </dgm:t>
    </dgm:pt>
    <dgm:pt modelId="{BD06CF49-B6C6-4D65-911E-0A3BA9CAA9EF}" type="sibTrans" cxnId="{A8271D73-DB8A-4BEB-9D6E-ED3AE655A2C7}">
      <dgm:prSet/>
      <dgm:spPr/>
      <dgm:t>
        <a:bodyPr/>
        <a:lstStyle/>
        <a:p>
          <a:endParaRPr lang="es-PY">
            <a:latin typeface="Century Schoolbook" panose="02040604050505020304" pitchFamily="18" charset="0"/>
          </a:endParaRPr>
        </a:p>
      </dgm:t>
    </dgm:pt>
    <dgm:pt modelId="{C13AA368-CD19-41E6-A3A6-B5AF1F2B8D4E}">
      <dgm:prSet phldrT="[Text]" custT="1"/>
      <dgm:spPr/>
      <dgm:t>
        <a:bodyPr/>
        <a:lstStyle/>
        <a:p>
          <a:pPr algn="just"/>
          <a:r>
            <a:rPr lang="en-US" sz="1200" dirty="0" smtClean="0">
              <a:latin typeface="Century Schoolbook" panose="02040604050505020304" pitchFamily="18" charset="0"/>
            </a:rPr>
            <a:t>Verify that all expenses have the corresponding backup invoice and that the invoice is fully legible.</a:t>
          </a:r>
          <a:endParaRPr lang="es-PY" sz="1200" dirty="0">
            <a:latin typeface="Century Schoolbook" panose="02040604050505020304" pitchFamily="18" charset="0"/>
          </a:endParaRPr>
        </a:p>
      </dgm:t>
    </dgm:pt>
    <dgm:pt modelId="{6DFA4DD3-075D-4060-B533-8D22FAFF4EFF}" type="parTrans" cxnId="{D5B76D8E-EBC1-4FA8-B400-00BD2A5DDFE6}">
      <dgm:prSet/>
      <dgm:spPr/>
      <dgm:t>
        <a:bodyPr/>
        <a:lstStyle/>
        <a:p>
          <a:endParaRPr lang="es-PY">
            <a:latin typeface="Century Schoolbook" panose="02040604050505020304" pitchFamily="18" charset="0"/>
          </a:endParaRPr>
        </a:p>
      </dgm:t>
    </dgm:pt>
    <dgm:pt modelId="{0F4E7C8D-60E6-407A-8D78-C75C592EED55}" type="sibTrans" cxnId="{D5B76D8E-EBC1-4FA8-B400-00BD2A5DDFE6}">
      <dgm:prSet/>
      <dgm:spPr/>
      <dgm:t>
        <a:bodyPr/>
        <a:lstStyle/>
        <a:p>
          <a:endParaRPr lang="es-PY">
            <a:latin typeface="Century Schoolbook" panose="02040604050505020304" pitchFamily="18" charset="0"/>
          </a:endParaRPr>
        </a:p>
      </dgm:t>
    </dgm:pt>
    <dgm:pt modelId="{FC85287A-62BD-4F44-A288-541E6AAF6D05}">
      <dgm:prSet phldrT="[Text]" custT="1"/>
      <dgm:spPr/>
      <dgm:t>
        <a:bodyPr/>
        <a:lstStyle/>
        <a:p>
          <a:pPr marL="114300" marR="0" lvl="0" indent="0" algn="just" defTabSz="914400" eaLnBrk="1" fontAlgn="auto" latinLnBrk="0" hangingPunct="1">
            <a:lnSpc>
              <a:spcPct val="100000"/>
            </a:lnSpc>
            <a:spcBef>
              <a:spcPts val="0"/>
            </a:spcBef>
            <a:spcAft>
              <a:spcPts val="0"/>
            </a:spcAft>
            <a:buClrTx/>
            <a:buSzTx/>
            <a:buFontTx/>
            <a:buNone/>
            <a:tabLst/>
            <a:defRPr/>
          </a:pPr>
          <a:r>
            <a:rPr lang="en-US" sz="1200" dirty="0" smtClean="0">
              <a:latin typeface="Century Schoolbook" panose="02040604050505020304" pitchFamily="18" charset="0"/>
            </a:rPr>
            <a:t>Perform the breakdown of expenses in an Excel file provided, </a:t>
          </a:r>
          <a:r>
            <a:rPr lang="es-PY" sz="1200" dirty="0" err="1" smtClean="0">
              <a:latin typeface="Century Schoolbook" panose="02040604050505020304" pitchFamily="18" charset="0"/>
            </a:rPr>
            <a:t>attaching</a:t>
          </a:r>
          <a:r>
            <a:rPr lang="es-PY" sz="1200" dirty="0" smtClean="0">
              <a:latin typeface="Century Schoolbook" panose="02040604050505020304" pitchFamily="18" charset="0"/>
            </a:rPr>
            <a:t> </a:t>
          </a:r>
          <a:r>
            <a:rPr lang="es-PY" sz="1200" dirty="0" err="1" smtClean="0">
              <a:latin typeface="Century Schoolbook" panose="02040604050505020304" pitchFamily="18" charset="0"/>
            </a:rPr>
            <a:t>the</a:t>
          </a:r>
          <a:r>
            <a:rPr lang="es-PY" sz="1200" dirty="0" smtClean="0">
              <a:latin typeface="Century Schoolbook" panose="02040604050505020304" pitchFamily="18" charset="0"/>
            </a:rPr>
            <a:t> </a:t>
          </a:r>
          <a:r>
            <a:rPr lang="es-PY" sz="1200" dirty="0" err="1" smtClean="0">
              <a:latin typeface="Century Schoolbook" panose="02040604050505020304" pitchFamily="18" charset="0"/>
            </a:rPr>
            <a:t>corresponding</a:t>
          </a:r>
          <a:r>
            <a:rPr lang="es-PY" sz="1200" dirty="0" smtClean="0">
              <a:latin typeface="Century Schoolbook" panose="02040604050505020304" pitchFamily="18" charset="0"/>
            </a:rPr>
            <a:t> </a:t>
          </a:r>
          <a:r>
            <a:rPr lang="es-PY" sz="1200" dirty="0" err="1" smtClean="0">
              <a:latin typeface="Century Schoolbook" panose="02040604050505020304" pitchFamily="18" charset="0"/>
            </a:rPr>
            <a:t>invoices</a:t>
          </a:r>
          <a:r>
            <a:rPr lang="es-PY" sz="1200" dirty="0" smtClean="0">
              <a:latin typeface="Century Schoolbook" panose="02040604050505020304" pitchFamily="18" charset="0"/>
            </a:rPr>
            <a:t>.</a:t>
          </a:r>
          <a:endParaRPr lang="es-PY" sz="1200" dirty="0">
            <a:latin typeface="Century Schoolbook" panose="02040604050505020304" pitchFamily="18" charset="0"/>
          </a:endParaRPr>
        </a:p>
      </dgm:t>
    </dgm:pt>
    <dgm:pt modelId="{245C371F-161C-4CD9-BF54-F627E36AE618}" type="parTrans" cxnId="{A8121846-7D74-468E-9D69-168D25154CB1}">
      <dgm:prSet/>
      <dgm:spPr/>
      <dgm:t>
        <a:bodyPr/>
        <a:lstStyle/>
        <a:p>
          <a:endParaRPr lang="es-PY"/>
        </a:p>
      </dgm:t>
    </dgm:pt>
    <dgm:pt modelId="{D47230A4-E5FC-411D-9CD7-E89D9687CD34}" type="sibTrans" cxnId="{A8121846-7D74-468E-9D69-168D25154CB1}">
      <dgm:prSet/>
      <dgm:spPr/>
      <dgm:t>
        <a:bodyPr/>
        <a:lstStyle/>
        <a:p>
          <a:endParaRPr lang="es-PY"/>
        </a:p>
      </dgm:t>
    </dgm:pt>
    <dgm:pt modelId="{0D747BB5-B1AA-4D35-A629-2C7C0764836E}">
      <dgm:prSet phldrT="[Text]" custT="1"/>
      <dgm:spPr/>
      <dgm:t>
        <a:bodyPr/>
        <a:lstStyle/>
        <a:p>
          <a:pPr algn="just"/>
          <a:r>
            <a:rPr lang="en-US" sz="1200" dirty="0" smtClean="0">
              <a:latin typeface="Century Schoolbook" panose="02040604050505020304" pitchFamily="18" charset="0"/>
            </a:rPr>
            <a:t>They should pay attention to the local guidelines for generating IC invoices</a:t>
          </a:r>
          <a:endParaRPr lang="es-PY" sz="1200" dirty="0">
            <a:latin typeface="Century Schoolbook" panose="02040604050505020304" pitchFamily="18" charset="0"/>
          </a:endParaRPr>
        </a:p>
      </dgm:t>
    </dgm:pt>
    <dgm:pt modelId="{23FF73D7-2A9B-42B4-812F-FB9274613720}" type="parTrans" cxnId="{14DA4530-FB63-4651-83F3-C1815E6B2E69}">
      <dgm:prSet/>
      <dgm:spPr/>
      <dgm:t>
        <a:bodyPr/>
        <a:lstStyle/>
        <a:p>
          <a:endParaRPr lang="es-PY"/>
        </a:p>
      </dgm:t>
    </dgm:pt>
    <dgm:pt modelId="{A3FFD996-61CC-4260-9DCA-5503F9CBDF66}" type="sibTrans" cxnId="{14DA4530-FB63-4651-83F3-C1815E6B2E69}">
      <dgm:prSet/>
      <dgm:spPr/>
      <dgm:t>
        <a:bodyPr/>
        <a:lstStyle/>
        <a:p>
          <a:endParaRPr lang="es-PY"/>
        </a:p>
      </dgm:t>
    </dgm:pt>
    <dgm:pt modelId="{C58BD7EB-525D-48CA-BE7E-C0D6A1A1C03C}">
      <dgm:prSet phldrT="[Text]" custT="1"/>
      <dgm:spPr/>
      <dgm:t>
        <a:bodyPr/>
        <a:lstStyle/>
        <a:p>
          <a:pPr marL="114300" marR="0" lvl="0" indent="0" algn="just" defTabSz="914400" eaLnBrk="1" fontAlgn="auto" latinLnBrk="0" hangingPunct="1">
            <a:lnSpc>
              <a:spcPct val="100000"/>
            </a:lnSpc>
            <a:spcBef>
              <a:spcPts val="0"/>
            </a:spcBef>
            <a:spcAft>
              <a:spcPts val="0"/>
            </a:spcAft>
            <a:buClrTx/>
            <a:buSzTx/>
            <a:buFontTx/>
            <a:buNone/>
            <a:tabLst/>
            <a:defRPr/>
          </a:pPr>
          <a:r>
            <a:rPr lang="en-US" sz="1200" dirty="0" smtClean="0">
              <a:latin typeface="Century Schoolbook" panose="02040604050505020304" pitchFamily="18" charset="0"/>
            </a:rPr>
            <a:t>Invoices are received with a maximum of 2 months old. And they must be invoices related to the </a:t>
          </a:r>
          <a:r>
            <a:rPr lang="en-US" sz="1200" dirty="0" err="1" smtClean="0">
              <a:latin typeface="Century Schoolbook" panose="02040604050505020304" pitchFamily="18" charset="0"/>
            </a:rPr>
            <a:t>GoTeach</a:t>
          </a:r>
          <a:r>
            <a:rPr lang="en-US" sz="1200" dirty="0" smtClean="0">
              <a:latin typeface="Century Schoolbook" panose="02040604050505020304" pitchFamily="18" charset="0"/>
            </a:rPr>
            <a:t> program.</a:t>
          </a:r>
          <a:endParaRPr lang="es-PY" sz="1200" dirty="0">
            <a:latin typeface="Century Schoolbook" panose="02040604050505020304" pitchFamily="18" charset="0"/>
          </a:endParaRPr>
        </a:p>
      </dgm:t>
    </dgm:pt>
    <dgm:pt modelId="{37F6B71B-A071-4C06-AC64-D8931BC690E1}" type="parTrans" cxnId="{4ABEDE84-47E0-4D54-BE62-25B2C14439D4}">
      <dgm:prSet/>
      <dgm:spPr/>
      <dgm:t>
        <a:bodyPr/>
        <a:lstStyle/>
        <a:p>
          <a:endParaRPr lang="es-PY"/>
        </a:p>
      </dgm:t>
    </dgm:pt>
    <dgm:pt modelId="{979349F8-1AF2-40C4-ABBE-6E4C476D58C8}" type="sibTrans" cxnId="{4ABEDE84-47E0-4D54-BE62-25B2C14439D4}">
      <dgm:prSet/>
      <dgm:spPr/>
      <dgm:t>
        <a:bodyPr/>
        <a:lstStyle/>
        <a:p>
          <a:endParaRPr lang="es-PY"/>
        </a:p>
      </dgm:t>
    </dgm:pt>
    <dgm:pt modelId="{ED1264D1-8812-4FF3-BABD-4FDE317F4D41}">
      <dgm:prSet phldrT="[Text]" custT="1"/>
      <dgm:spPr/>
      <dgm:t>
        <a:bodyPr/>
        <a:lstStyle/>
        <a:p>
          <a:pPr marL="114300" marR="0" lvl="1" indent="0" algn="just" defTabSz="533400" eaLnBrk="1" fontAlgn="auto" latinLnBrk="0" hangingPunct="1">
            <a:lnSpc>
              <a:spcPct val="90000"/>
            </a:lnSpc>
            <a:spcBef>
              <a:spcPct val="0"/>
            </a:spcBef>
            <a:spcAft>
              <a:spcPct val="15000"/>
            </a:spcAft>
            <a:buClrTx/>
            <a:buSzTx/>
            <a:buFontTx/>
            <a:buNone/>
            <a:tabLst/>
            <a:defRPr/>
          </a:pPr>
          <a:r>
            <a:rPr lang="en-US" sz="1200" dirty="0" smtClean="0">
              <a:latin typeface="Century Schoolbook" panose="02040604050505020304" pitchFamily="18" charset="0"/>
            </a:rPr>
            <a:t>Excel file sent with all the support invoices to the Regional </a:t>
          </a:r>
          <a:r>
            <a:rPr lang="en-US" sz="1200" dirty="0" err="1" smtClean="0">
              <a:latin typeface="Century Schoolbook" panose="02040604050505020304" pitchFamily="18" charset="0"/>
            </a:rPr>
            <a:t>GoTeach</a:t>
          </a:r>
          <a:r>
            <a:rPr lang="en-US" sz="1200" dirty="0" smtClean="0">
              <a:latin typeface="Century Schoolbook" panose="02040604050505020304" pitchFamily="18" charset="0"/>
            </a:rPr>
            <a:t> team for approval.</a:t>
          </a:r>
          <a:endParaRPr lang="es-PY" sz="1200" dirty="0" smtClean="0">
            <a:latin typeface="Century Schoolbook" panose="02040604050505020304" pitchFamily="18" charset="0"/>
          </a:endParaRPr>
        </a:p>
        <a:p>
          <a:pPr marL="114300" lvl="1" indent="0" algn="just" defTabSz="533400">
            <a:lnSpc>
              <a:spcPct val="90000"/>
            </a:lnSpc>
            <a:spcBef>
              <a:spcPct val="0"/>
            </a:spcBef>
            <a:spcAft>
              <a:spcPct val="15000"/>
            </a:spcAft>
            <a:buNone/>
          </a:pPr>
          <a:endParaRPr lang="es-PY" sz="1200" dirty="0">
            <a:latin typeface="Century Schoolbook" panose="02040604050505020304" pitchFamily="18" charset="0"/>
          </a:endParaRPr>
        </a:p>
      </dgm:t>
    </dgm:pt>
    <dgm:pt modelId="{D0605B73-8239-4714-B729-3DB36DEC1ED5}" type="parTrans" cxnId="{84C2DBF5-C8B9-4396-8681-FBC42D4D3A5F}">
      <dgm:prSet/>
      <dgm:spPr/>
      <dgm:t>
        <a:bodyPr/>
        <a:lstStyle/>
        <a:p>
          <a:endParaRPr lang="es-PY"/>
        </a:p>
      </dgm:t>
    </dgm:pt>
    <dgm:pt modelId="{5373FEEA-440A-4BFD-A42A-7AD1E6FB1C2B}" type="sibTrans" cxnId="{84C2DBF5-C8B9-4396-8681-FBC42D4D3A5F}">
      <dgm:prSet/>
      <dgm:spPr/>
      <dgm:t>
        <a:bodyPr/>
        <a:lstStyle/>
        <a:p>
          <a:endParaRPr lang="es-PY"/>
        </a:p>
      </dgm:t>
    </dgm:pt>
    <dgm:pt modelId="{544495F1-CBF7-4AB3-9E72-122964D51DDE}" type="pres">
      <dgm:prSet presAssocID="{FFFB367E-49E5-420B-875B-26C152C65690}" presName="Name0" presStyleCnt="0">
        <dgm:presLayoutVars>
          <dgm:dir/>
          <dgm:animLvl val="lvl"/>
          <dgm:resizeHandles val="exact"/>
        </dgm:presLayoutVars>
      </dgm:prSet>
      <dgm:spPr/>
      <dgm:t>
        <a:bodyPr/>
        <a:lstStyle/>
        <a:p>
          <a:endParaRPr lang="es-PY"/>
        </a:p>
      </dgm:t>
    </dgm:pt>
    <dgm:pt modelId="{C8F1FC62-0128-48DB-B846-9422EF3EB63E}" type="pres">
      <dgm:prSet presAssocID="{FFFB367E-49E5-420B-875B-26C152C65690}" presName="tSp" presStyleCnt="0"/>
      <dgm:spPr/>
    </dgm:pt>
    <dgm:pt modelId="{973DCF62-78D2-4C57-AD98-B30DC03023DB}" type="pres">
      <dgm:prSet presAssocID="{FFFB367E-49E5-420B-875B-26C152C65690}" presName="bSp" presStyleCnt="0"/>
      <dgm:spPr/>
    </dgm:pt>
    <dgm:pt modelId="{B9ED3AF3-50DE-4B01-99A6-0CD185B5E0A4}" type="pres">
      <dgm:prSet presAssocID="{FFFB367E-49E5-420B-875B-26C152C65690}" presName="process" presStyleCnt="0"/>
      <dgm:spPr/>
    </dgm:pt>
    <dgm:pt modelId="{AC138772-9ABA-4CF7-BFD7-4F3BF0B902FE}" type="pres">
      <dgm:prSet presAssocID="{56795E8B-49A5-410A-86F8-66112752968C}" presName="composite1" presStyleCnt="0"/>
      <dgm:spPr/>
    </dgm:pt>
    <dgm:pt modelId="{F45A3C3B-965F-4788-A01B-0517C390D8A7}" type="pres">
      <dgm:prSet presAssocID="{56795E8B-49A5-410A-86F8-66112752968C}" presName="dummyNode1" presStyleLbl="node1" presStyleIdx="0" presStyleCnt="3"/>
      <dgm:spPr/>
    </dgm:pt>
    <dgm:pt modelId="{44EC71FD-4E4E-4E6A-8D32-57B3A931CB2B}" type="pres">
      <dgm:prSet presAssocID="{56795E8B-49A5-410A-86F8-66112752968C}" presName="childNode1" presStyleLbl="bgAcc1" presStyleIdx="0" presStyleCnt="3" custScaleX="146733" custScaleY="116747" custLinFactNeighborX="2528" custLinFactNeighborY="-30512">
        <dgm:presLayoutVars>
          <dgm:bulletEnabled val="1"/>
        </dgm:presLayoutVars>
      </dgm:prSet>
      <dgm:spPr/>
      <dgm:t>
        <a:bodyPr/>
        <a:lstStyle/>
        <a:p>
          <a:endParaRPr lang="es-PY"/>
        </a:p>
      </dgm:t>
    </dgm:pt>
    <dgm:pt modelId="{52D14745-89D2-4DEA-8958-0FDA6771302C}" type="pres">
      <dgm:prSet presAssocID="{56795E8B-49A5-410A-86F8-66112752968C}" presName="childNode1tx" presStyleLbl="bgAcc1" presStyleIdx="0" presStyleCnt="3">
        <dgm:presLayoutVars>
          <dgm:bulletEnabled val="1"/>
        </dgm:presLayoutVars>
      </dgm:prSet>
      <dgm:spPr/>
      <dgm:t>
        <a:bodyPr/>
        <a:lstStyle/>
        <a:p>
          <a:endParaRPr lang="es-PY"/>
        </a:p>
      </dgm:t>
    </dgm:pt>
    <dgm:pt modelId="{F3F14C46-F943-41C4-9221-C8FE5D46DC24}" type="pres">
      <dgm:prSet presAssocID="{56795E8B-49A5-410A-86F8-66112752968C}" presName="parentNode1" presStyleLbl="node1" presStyleIdx="0" presStyleCnt="3" custLinFactNeighborX="-35729" custLinFactNeighborY="-18391">
        <dgm:presLayoutVars>
          <dgm:chMax val="1"/>
          <dgm:bulletEnabled val="1"/>
        </dgm:presLayoutVars>
      </dgm:prSet>
      <dgm:spPr/>
      <dgm:t>
        <a:bodyPr/>
        <a:lstStyle/>
        <a:p>
          <a:endParaRPr lang="es-PY"/>
        </a:p>
      </dgm:t>
    </dgm:pt>
    <dgm:pt modelId="{81AB428B-579B-4416-B35E-078E547A6653}" type="pres">
      <dgm:prSet presAssocID="{56795E8B-49A5-410A-86F8-66112752968C}" presName="connSite1" presStyleCnt="0"/>
      <dgm:spPr/>
    </dgm:pt>
    <dgm:pt modelId="{C2BD3AD3-D52A-40C2-A803-2DFC4168E6C5}" type="pres">
      <dgm:prSet presAssocID="{C97E7B18-FD7C-4787-BDFD-DFD1FEBEA3E2}" presName="Name9" presStyleLbl="sibTrans2D1" presStyleIdx="0" presStyleCnt="2"/>
      <dgm:spPr/>
      <dgm:t>
        <a:bodyPr/>
        <a:lstStyle/>
        <a:p>
          <a:endParaRPr lang="es-PY"/>
        </a:p>
      </dgm:t>
    </dgm:pt>
    <dgm:pt modelId="{80B0DB4F-EECA-4220-8DDF-F9315A971D31}" type="pres">
      <dgm:prSet presAssocID="{2FA9C692-E2CB-4F61-BC03-19A6D853A23C}" presName="composite2" presStyleCnt="0"/>
      <dgm:spPr/>
    </dgm:pt>
    <dgm:pt modelId="{45E20DEC-E63D-401A-973E-C1643605C1DF}" type="pres">
      <dgm:prSet presAssocID="{2FA9C692-E2CB-4F61-BC03-19A6D853A23C}" presName="dummyNode2" presStyleLbl="node1" presStyleIdx="0" presStyleCnt="3"/>
      <dgm:spPr/>
    </dgm:pt>
    <dgm:pt modelId="{13681E23-F05B-4A88-AD96-A0A36745D33E}" type="pres">
      <dgm:prSet presAssocID="{2FA9C692-E2CB-4F61-BC03-19A6D853A23C}" presName="childNode2" presStyleLbl="bgAcc1" presStyleIdx="1" presStyleCnt="3" custScaleY="108903" custLinFactNeighborX="-951" custLinFactNeighborY="-2043">
        <dgm:presLayoutVars>
          <dgm:bulletEnabled val="1"/>
        </dgm:presLayoutVars>
      </dgm:prSet>
      <dgm:spPr/>
      <dgm:t>
        <a:bodyPr/>
        <a:lstStyle/>
        <a:p>
          <a:endParaRPr lang="es-PY"/>
        </a:p>
      </dgm:t>
    </dgm:pt>
    <dgm:pt modelId="{B219934A-D661-4E57-8B15-B69EFE28DD22}" type="pres">
      <dgm:prSet presAssocID="{2FA9C692-E2CB-4F61-BC03-19A6D853A23C}" presName="childNode2tx" presStyleLbl="bgAcc1" presStyleIdx="1" presStyleCnt="3">
        <dgm:presLayoutVars>
          <dgm:bulletEnabled val="1"/>
        </dgm:presLayoutVars>
      </dgm:prSet>
      <dgm:spPr/>
      <dgm:t>
        <a:bodyPr/>
        <a:lstStyle/>
        <a:p>
          <a:endParaRPr lang="es-PY"/>
        </a:p>
      </dgm:t>
    </dgm:pt>
    <dgm:pt modelId="{76ADA0D5-E90F-4DA6-9D85-16D10C6510EA}" type="pres">
      <dgm:prSet presAssocID="{2FA9C692-E2CB-4F61-BC03-19A6D853A23C}" presName="parentNode2" presStyleLbl="node1" presStyleIdx="1" presStyleCnt="3" custLinFactNeighborX="-17826" custLinFactNeighborY="-22137">
        <dgm:presLayoutVars>
          <dgm:chMax val="0"/>
          <dgm:bulletEnabled val="1"/>
        </dgm:presLayoutVars>
      </dgm:prSet>
      <dgm:spPr/>
      <dgm:t>
        <a:bodyPr/>
        <a:lstStyle/>
        <a:p>
          <a:endParaRPr lang="es-PY"/>
        </a:p>
      </dgm:t>
    </dgm:pt>
    <dgm:pt modelId="{96DC9AE0-61BD-4B0C-9138-4362F2AAB567}" type="pres">
      <dgm:prSet presAssocID="{2FA9C692-E2CB-4F61-BC03-19A6D853A23C}" presName="connSite2" presStyleCnt="0"/>
      <dgm:spPr/>
    </dgm:pt>
    <dgm:pt modelId="{7678F5A3-63B1-44F0-A1CC-E2096615C995}" type="pres">
      <dgm:prSet presAssocID="{10F320F1-9636-4183-9E75-9815248CE4ED}" presName="Name18" presStyleLbl="sibTrans2D1" presStyleIdx="1" presStyleCnt="2"/>
      <dgm:spPr/>
      <dgm:t>
        <a:bodyPr/>
        <a:lstStyle/>
        <a:p>
          <a:endParaRPr lang="es-PY"/>
        </a:p>
      </dgm:t>
    </dgm:pt>
    <dgm:pt modelId="{1BC7EB3C-CF2B-4A38-976E-2EB417A37180}" type="pres">
      <dgm:prSet presAssocID="{8CB06310-BD6E-4D52-9941-52CC7D4C5429}" presName="composite1" presStyleCnt="0"/>
      <dgm:spPr/>
    </dgm:pt>
    <dgm:pt modelId="{D6685B5E-324B-4BD4-8248-DFEE7EDC6DD4}" type="pres">
      <dgm:prSet presAssocID="{8CB06310-BD6E-4D52-9941-52CC7D4C5429}" presName="dummyNode1" presStyleLbl="node1" presStyleIdx="1" presStyleCnt="3"/>
      <dgm:spPr/>
    </dgm:pt>
    <dgm:pt modelId="{090452B5-7ABA-4654-BDF5-C3D54958CF09}" type="pres">
      <dgm:prSet presAssocID="{8CB06310-BD6E-4D52-9941-52CC7D4C5429}" presName="childNode1" presStyleLbl="bgAcc1" presStyleIdx="2" presStyleCnt="3" custScaleX="122865" custScaleY="124803" custLinFactNeighborX="-11432" custLinFactNeighborY="-27261">
        <dgm:presLayoutVars>
          <dgm:bulletEnabled val="1"/>
        </dgm:presLayoutVars>
      </dgm:prSet>
      <dgm:spPr/>
      <dgm:t>
        <a:bodyPr/>
        <a:lstStyle/>
        <a:p>
          <a:endParaRPr lang="es-PY"/>
        </a:p>
      </dgm:t>
    </dgm:pt>
    <dgm:pt modelId="{D6C2D305-9FB2-4BA3-830A-46ECEBF27779}" type="pres">
      <dgm:prSet presAssocID="{8CB06310-BD6E-4D52-9941-52CC7D4C5429}" presName="childNode1tx" presStyleLbl="bgAcc1" presStyleIdx="2" presStyleCnt="3">
        <dgm:presLayoutVars>
          <dgm:bulletEnabled val="1"/>
        </dgm:presLayoutVars>
      </dgm:prSet>
      <dgm:spPr/>
      <dgm:t>
        <a:bodyPr/>
        <a:lstStyle/>
        <a:p>
          <a:endParaRPr lang="es-PY"/>
        </a:p>
      </dgm:t>
    </dgm:pt>
    <dgm:pt modelId="{260872CB-6093-4FAC-BBC4-E939D98FDE16}" type="pres">
      <dgm:prSet presAssocID="{8CB06310-BD6E-4D52-9941-52CC7D4C5429}" presName="parentNode1" presStyleLbl="node1" presStyleIdx="2" presStyleCnt="3" custLinFactNeighborX="-27576" custLinFactNeighborY="58467">
        <dgm:presLayoutVars>
          <dgm:chMax val="1"/>
          <dgm:bulletEnabled val="1"/>
        </dgm:presLayoutVars>
      </dgm:prSet>
      <dgm:spPr/>
      <dgm:t>
        <a:bodyPr/>
        <a:lstStyle/>
        <a:p>
          <a:endParaRPr lang="es-PY"/>
        </a:p>
      </dgm:t>
    </dgm:pt>
    <dgm:pt modelId="{220946E9-E0EC-49FD-A78F-39BD98654B3A}" type="pres">
      <dgm:prSet presAssocID="{8CB06310-BD6E-4D52-9941-52CC7D4C5429}" presName="connSite1" presStyleCnt="0"/>
      <dgm:spPr/>
    </dgm:pt>
  </dgm:ptLst>
  <dgm:cxnLst>
    <dgm:cxn modelId="{74ACCECA-5B2D-40DA-B83A-911F73454D65}" type="presOf" srcId="{ED1264D1-8812-4FF3-BABD-4FDE317F4D41}" destId="{44EC71FD-4E4E-4E6A-8D32-57B3A931CB2B}" srcOrd="0" destOrd="4" presId="urn:microsoft.com/office/officeart/2005/8/layout/hProcess4"/>
    <dgm:cxn modelId="{13339067-9FE2-4DBF-B655-D185CAEB3280}" type="presOf" srcId="{66BF3006-45B2-4C34-89F2-DCF15FDC4FB5}" destId="{090452B5-7ABA-4654-BDF5-C3D54958CF09}" srcOrd="0" destOrd="4" presId="urn:microsoft.com/office/officeart/2005/8/layout/hProcess4"/>
    <dgm:cxn modelId="{27C237EC-C157-40C9-9263-BD0E09FB72F4}" type="presOf" srcId="{66BF3006-45B2-4C34-89F2-DCF15FDC4FB5}" destId="{D6C2D305-9FB2-4BA3-830A-46ECEBF27779}" srcOrd="1" destOrd="4" presId="urn:microsoft.com/office/officeart/2005/8/layout/hProcess4"/>
    <dgm:cxn modelId="{4ABEDE84-47E0-4D54-BE62-25B2C14439D4}" srcId="{56795E8B-49A5-410A-86F8-66112752968C}" destId="{C58BD7EB-525D-48CA-BE7E-C0D6A1A1C03C}" srcOrd="2" destOrd="0" parTransId="{37F6B71B-A071-4C06-AC64-D8931BC690E1}" sibTransId="{979349F8-1AF2-40C4-ABBE-6E4C476D58C8}"/>
    <dgm:cxn modelId="{16BFBBCA-B935-48A8-815E-CAA2683CC18B}" type="presOf" srcId="{D614222F-0F07-4DB5-88A8-2C6BB217163E}" destId="{D6C2D305-9FB2-4BA3-830A-46ECEBF27779}" srcOrd="1" destOrd="3" presId="urn:microsoft.com/office/officeart/2005/8/layout/hProcess4"/>
    <dgm:cxn modelId="{4DF0F54C-F000-44C1-A03C-6CC8AD356FA5}" type="presOf" srcId="{74AE23B4-3112-48EE-AD82-7D980F4250C7}" destId="{090452B5-7ABA-4654-BDF5-C3D54958CF09}" srcOrd="0" destOrd="0" presId="urn:microsoft.com/office/officeart/2005/8/layout/hProcess4"/>
    <dgm:cxn modelId="{3982F4BF-5B40-4FD3-8BFE-C4CA46C5844C}" type="presOf" srcId="{0D747BB5-B1AA-4D35-A629-2C7C0764836E}" destId="{D6C2D305-9FB2-4BA3-830A-46ECEBF27779}" srcOrd="1" destOrd="2" presId="urn:microsoft.com/office/officeart/2005/8/layout/hProcess4"/>
    <dgm:cxn modelId="{31767C6D-C84C-4CBE-81B8-FE32860217A5}" srcId="{8CB06310-BD6E-4D52-9941-52CC7D4C5429}" destId="{D614222F-0F07-4DB5-88A8-2C6BB217163E}" srcOrd="3" destOrd="0" parTransId="{3536BE63-EFA2-44FF-9AAE-BAA2E4FF6E5A}" sibTransId="{D37C2BDC-4170-4A29-8AF6-177D0AA6C376}"/>
    <dgm:cxn modelId="{4AA0147C-AE1E-498B-8E52-57CEEEE6C3A9}" type="presOf" srcId="{08DE6AE4-D716-4C00-B2E5-E2B671B0F228}" destId="{090452B5-7ABA-4654-BDF5-C3D54958CF09}" srcOrd="0" destOrd="1" presId="urn:microsoft.com/office/officeart/2005/8/layout/hProcess4"/>
    <dgm:cxn modelId="{C250FCB6-C937-4C6C-A3F8-81C83A7D745A}" type="presOf" srcId="{C97E7B18-FD7C-4787-BDFD-DFD1FEBEA3E2}" destId="{C2BD3AD3-D52A-40C2-A803-2DFC4168E6C5}" srcOrd="0" destOrd="0" presId="urn:microsoft.com/office/officeart/2005/8/layout/hProcess4"/>
    <dgm:cxn modelId="{EAC10523-7249-4A9B-9600-4FD4E0BF8B80}" type="presOf" srcId="{74AE23B4-3112-48EE-AD82-7D980F4250C7}" destId="{D6C2D305-9FB2-4BA3-830A-46ECEBF27779}" srcOrd="1" destOrd="0" presId="urn:microsoft.com/office/officeart/2005/8/layout/hProcess4"/>
    <dgm:cxn modelId="{C4A94890-4396-40E2-A8F9-78AA9B306273}" type="presOf" srcId="{406A4C8F-4765-4491-8FC9-0FA2D03E227C}" destId="{52D14745-89D2-4DEA-8958-0FDA6771302C}" srcOrd="1" destOrd="3" presId="urn:microsoft.com/office/officeart/2005/8/layout/hProcess4"/>
    <dgm:cxn modelId="{7587E33E-E050-43E4-9725-93294BF5BD13}" srcId="{FFFB367E-49E5-420B-875B-26C152C65690}" destId="{8CB06310-BD6E-4D52-9941-52CC7D4C5429}" srcOrd="2" destOrd="0" parTransId="{CE64B54D-685A-4E4D-B954-4F3835CE5293}" sibTransId="{B1DE8FCB-F5F4-4626-A30C-B3810A818445}"/>
    <dgm:cxn modelId="{55475EDE-FE4B-4D38-8D35-9F1C000E7D94}" type="presOf" srcId="{8CB06310-BD6E-4D52-9941-52CC7D4C5429}" destId="{260872CB-6093-4FAC-BBC4-E939D98FDE16}" srcOrd="0" destOrd="0" presId="urn:microsoft.com/office/officeart/2005/8/layout/hProcess4"/>
    <dgm:cxn modelId="{5A120EEA-FBA8-4E61-B611-8B86246C173D}" type="presOf" srcId="{2FA9C692-E2CB-4F61-BC03-19A6D853A23C}" destId="{76ADA0D5-E90F-4DA6-9D85-16D10C6510EA}" srcOrd="0" destOrd="0" presId="urn:microsoft.com/office/officeart/2005/8/layout/hProcess4"/>
    <dgm:cxn modelId="{73EE9D5D-015F-40BF-B2A4-B26045F0A370}" srcId="{FFFB367E-49E5-420B-875B-26C152C65690}" destId="{2FA9C692-E2CB-4F61-BC03-19A6D853A23C}" srcOrd="1" destOrd="0" parTransId="{C4F0DB55-7233-4917-86C0-3B035E2AFEF2}" sibTransId="{10F320F1-9636-4183-9E75-9815248CE4ED}"/>
    <dgm:cxn modelId="{3A6CB3C8-4831-4ABC-ABA8-93540C01C616}" type="presOf" srcId="{C58BD7EB-525D-48CA-BE7E-C0D6A1A1C03C}" destId="{52D14745-89D2-4DEA-8958-0FDA6771302C}" srcOrd="1" destOrd="2" presId="urn:microsoft.com/office/officeart/2005/8/layout/hProcess4"/>
    <dgm:cxn modelId="{287DE0FC-D258-4C36-A594-D81D28163DA2}" type="presOf" srcId="{B7B1EC8E-1B39-43B4-8212-B50BA223EB5B}" destId="{B219934A-D661-4E57-8B15-B69EFE28DD22}" srcOrd="1" destOrd="0" presId="urn:microsoft.com/office/officeart/2005/8/layout/hProcess4"/>
    <dgm:cxn modelId="{A8271D73-DB8A-4BEB-9D6E-ED3AE655A2C7}" srcId="{8CB06310-BD6E-4D52-9941-52CC7D4C5429}" destId="{08DE6AE4-D716-4C00-B2E5-E2B671B0F228}" srcOrd="1" destOrd="0" parTransId="{A4E0382A-87DC-4E5F-B0F6-C303449EB646}" sibTransId="{BD06CF49-B6C6-4D65-911E-0A3BA9CAA9EF}"/>
    <dgm:cxn modelId="{473DB89C-505C-4D06-A7CD-D51A7FF260FB}" srcId="{FFFB367E-49E5-420B-875B-26C152C65690}" destId="{56795E8B-49A5-410A-86F8-66112752968C}" srcOrd="0" destOrd="0" parTransId="{A96AF1DB-500B-4B5F-94BB-D3B2FFF4DF21}" sibTransId="{C97E7B18-FD7C-4787-BDFD-DFD1FEBEA3E2}"/>
    <dgm:cxn modelId="{BE64FB21-E429-426C-89D4-E5B3EBCCD9F6}" srcId="{8CB06310-BD6E-4D52-9941-52CC7D4C5429}" destId="{66BF3006-45B2-4C34-89F2-DCF15FDC4FB5}" srcOrd="4" destOrd="0" parTransId="{412691E0-6B36-4E82-B213-DB488D3D0EE0}" sibTransId="{78CBC051-04FF-40D9-AC25-0B008FC24C14}"/>
    <dgm:cxn modelId="{6C9B35DB-B7FA-4C1B-876B-ACBEE3084FF0}" type="presOf" srcId="{56795E8B-49A5-410A-86F8-66112752968C}" destId="{F3F14C46-F943-41C4-9221-C8FE5D46DC24}" srcOrd="0" destOrd="0" presId="urn:microsoft.com/office/officeart/2005/8/layout/hProcess4"/>
    <dgm:cxn modelId="{ADA15199-D785-450D-8030-778A4C2BE4A3}" type="presOf" srcId="{0D747BB5-B1AA-4D35-A629-2C7C0764836E}" destId="{090452B5-7ABA-4654-BDF5-C3D54958CF09}" srcOrd="0" destOrd="2" presId="urn:microsoft.com/office/officeart/2005/8/layout/hProcess4"/>
    <dgm:cxn modelId="{D5B76D8E-EBC1-4FA8-B400-00BD2A5DDFE6}" srcId="{2FA9C692-E2CB-4F61-BC03-19A6D853A23C}" destId="{C13AA368-CD19-41E6-A3A6-B5AF1F2B8D4E}" srcOrd="1" destOrd="0" parTransId="{6DFA4DD3-075D-4060-B533-8D22FAFF4EFF}" sibTransId="{0F4E7C8D-60E6-407A-8D78-C75C592EED55}"/>
    <dgm:cxn modelId="{07BB2C46-31A0-4B7A-8801-7D3C93B9499B}" type="presOf" srcId="{FC85287A-62BD-4F44-A288-541E6AAF6D05}" destId="{52D14745-89D2-4DEA-8958-0FDA6771302C}" srcOrd="1" destOrd="1" presId="urn:microsoft.com/office/officeart/2005/8/layout/hProcess4"/>
    <dgm:cxn modelId="{14DA4530-FB63-4651-83F3-C1815E6B2E69}" srcId="{8CB06310-BD6E-4D52-9941-52CC7D4C5429}" destId="{0D747BB5-B1AA-4D35-A629-2C7C0764836E}" srcOrd="2" destOrd="0" parTransId="{23FF73D7-2A9B-42B4-812F-FB9274613720}" sibTransId="{A3FFD996-61CC-4260-9DCA-5503F9CBDF66}"/>
    <dgm:cxn modelId="{C4D365CE-00E8-4ECF-94DC-3D5597E6B384}" type="presOf" srcId="{ED1264D1-8812-4FF3-BABD-4FDE317F4D41}" destId="{52D14745-89D2-4DEA-8958-0FDA6771302C}" srcOrd="1" destOrd="4" presId="urn:microsoft.com/office/officeart/2005/8/layout/hProcess4"/>
    <dgm:cxn modelId="{DA27C4E9-8F8F-4599-ADB4-CDBDF591A7B7}" type="presOf" srcId="{584BE384-F7B3-4F27-A689-1476EB1C108F}" destId="{52D14745-89D2-4DEA-8958-0FDA6771302C}" srcOrd="1" destOrd="0" presId="urn:microsoft.com/office/officeart/2005/8/layout/hProcess4"/>
    <dgm:cxn modelId="{80A70718-8D9B-45BD-92FC-5A5CB0D0ACFA}" type="presOf" srcId="{C13AA368-CD19-41E6-A3A6-B5AF1F2B8D4E}" destId="{13681E23-F05B-4A88-AD96-A0A36745D33E}" srcOrd="0" destOrd="1" presId="urn:microsoft.com/office/officeart/2005/8/layout/hProcess4"/>
    <dgm:cxn modelId="{80889752-7AD3-4451-B04A-036168312F4D}" srcId="{2FA9C692-E2CB-4F61-BC03-19A6D853A23C}" destId="{B7B1EC8E-1B39-43B4-8212-B50BA223EB5B}" srcOrd="0" destOrd="0" parTransId="{1A8E3BDF-E4E3-4E0D-8829-741D2EC5BF6A}" sibTransId="{C3F3E38C-F4ED-418E-A07B-11DCBD3596B5}"/>
    <dgm:cxn modelId="{71DDC17D-DB18-4125-B098-C7550DC1E4E8}" type="presOf" srcId="{FC85287A-62BD-4F44-A288-541E6AAF6D05}" destId="{44EC71FD-4E4E-4E6A-8D32-57B3A931CB2B}" srcOrd="0" destOrd="1" presId="urn:microsoft.com/office/officeart/2005/8/layout/hProcess4"/>
    <dgm:cxn modelId="{94F4F9AE-8AAA-4769-93CD-50E9C47CC3A7}" type="presOf" srcId="{FFFB367E-49E5-420B-875B-26C152C65690}" destId="{544495F1-CBF7-4AB3-9E72-122964D51DDE}" srcOrd="0" destOrd="0" presId="urn:microsoft.com/office/officeart/2005/8/layout/hProcess4"/>
    <dgm:cxn modelId="{84C2DBF5-C8B9-4396-8681-FBC42D4D3A5F}" srcId="{56795E8B-49A5-410A-86F8-66112752968C}" destId="{ED1264D1-8812-4FF3-BABD-4FDE317F4D41}" srcOrd="4" destOrd="0" parTransId="{D0605B73-8239-4714-B729-3DB36DEC1ED5}" sibTransId="{5373FEEA-440A-4BFD-A42A-7AD1E6FB1C2B}"/>
    <dgm:cxn modelId="{0AAFA77A-0074-46B8-881C-ED0C2666BE44}" srcId="{56795E8B-49A5-410A-86F8-66112752968C}" destId="{584BE384-F7B3-4F27-A689-1476EB1C108F}" srcOrd="0" destOrd="0" parTransId="{4A65021D-EC87-4C7E-AAB2-77A8C7984AC9}" sibTransId="{BB9F01E6-2788-4212-8127-BF3DCA7AEDED}"/>
    <dgm:cxn modelId="{6911DFCA-CE5D-41A0-BF65-D9724FCF2CAA}" type="presOf" srcId="{406A4C8F-4765-4491-8FC9-0FA2D03E227C}" destId="{44EC71FD-4E4E-4E6A-8D32-57B3A931CB2B}" srcOrd="0" destOrd="3" presId="urn:microsoft.com/office/officeart/2005/8/layout/hProcess4"/>
    <dgm:cxn modelId="{62541C53-DD36-43ED-9E79-E2FC9C2C82FD}" type="presOf" srcId="{10F320F1-9636-4183-9E75-9815248CE4ED}" destId="{7678F5A3-63B1-44F0-A1CC-E2096615C995}" srcOrd="0" destOrd="0" presId="urn:microsoft.com/office/officeart/2005/8/layout/hProcess4"/>
    <dgm:cxn modelId="{29014386-5CA2-456E-A052-A09C0B041162}" srcId="{56795E8B-49A5-410A-86F8-66112752968C}" destId="{406A4C8F-4765-4491-8FC9-0FA2D03E227C}" srcOrd="3" destOrd="0" parTransId="{B24D8330-F0DF-4BAA-9164-82C6AC1CEA6D}" sibTransId="{F4592DF3-04D0-4B86-9979-EF95A5E3CCF9}"/>
    <dgm:cxn modelId="{FB729FC8-0C5D-4BCF-A9B4-4359877D7B6D}" type="presOf" srcId="{584BE384-F7B3-4F27-A689-1476EB1C108F}" destId="{44EC71FD-4E4E-4E6A-8D32-57B3A931CB2B}" srcOrd="0" destOrd="0" presId="urn:microsoft.com/office/officeart/2005/8/layout/hProcess4"/>
    <dgm:cxn modelId="{A8121846-7D74-468E-9D69-168D25154CB1}" srcId="{56795E8B-49A5-410A-86F8-66112752968C}" destId="{FC85287A-62BD-4F44-A288-541E6AAF6D05}" srcOrd="1" destOrd="0" parTransId="{245C371F-161C-4CD9-BF54-F627E36AE618}" sibTransId="{D47230A4-E5FC-411D-9CD7-E89D9687CD34}"/>
    <dgm:cxn modelId="{26E67111-FCB2-419C-87A0-4F6385C8DC45}" type="presOf" srcId="{D614222F-0F07-4DB5-88A8-2C6BB217163E}" destId="{090452B5-7ABA-4654-BDF5-C3D54958CF09}" srcOrd="0" destOrd="3" presId="urn:microsoft.com/office/officeart/2005/8/layout/hProcess4"/>
    <dgm:cxn modelId="{4EBC6770-2BC6-4C8B-A689-A9E65C722A4C}" srcId="{8CB06310-BD6E-4D52-9941-52CC7D4C5429}" destId="{74AE23B4-3112-48EE-AD82-7D980F4250C7}" srcOrd="0" destOrd="0" parTransId="{857D2226-A2AC-4269-841B-D2EC208E8E55}" sibTransId="{3ADEB48B-CD75-4127-9189-A49C9175C35E}"/>
    <dgm:cxn modelId="{BC37077B-AE40-4E34-98FB-2D84BA4C6713}" type="presOf" srcId="{C13AA368-CD19-41E6-A3A6-B5AF1F2B8D4E}" destId="{B219934A-D661-4E57-8B15-B69EFE28DD22}" srcOrd="1" destOrd="1" presId="urn:microsoft.com/office/officeart/2005/8/layout/hProcess4"/>
    <dgm:cxn modelId="{CCE72F8F-EE10-481D-BD6A-EC72D918313F}" type="presOf" srcId="{B7B1EC8E-1B39-43B4-8212-B50BA223EB5B}" destId="{13681E23-F05B-4A88-AD96-A0A36745D33E}" srcOrd="0" destOrd="0" presId="urn:microsoft.com/office/officeart/2005/8/layout/hProcess4"/>
    <dgm:cxn modelId="{CAEC225E-08CC-4793-976A-31E0145B202E}" type="presOf" srcId="{C58BD7EB-525D-48CA-BE7E-C0D6A1A1C03C}" destId="{44EC71FD-4E4E-4E6A-8D32-57B3A931CB2B}" srcOrd="0" destOrd="2" presId="urn:microsoft.com/office/officeart/2005/8/layout/hProcess4"/>
    <dgm:cxn modelId="{89BDEDBE-5425-46A4-B657-54F81A3C63D8}" type="presOf" srcId="{08DE6AE4-D716-4C00-B2E5-E2B671B0F228}" destId="{D6C2D305-9FB2-4BA3-830A-46ECEBF27779}" srcOrd="1" destOrd="1" presId="urn:microsoft.com/office/officeart/2005/8/layout/hProcess4"/>
    <dgm:cxn modelId="{9A33A3C7-17ED-4683-B782-E425B129E2B6}" type="presParOf" srcId="{544495F1-CBF7-4AB3-9E72-122964D51DDE}" destId="{C8F1FC62-0128-48DB-B846-9422EF3EB63E}" srcOrd="0" destOrd="0" presId="urn:microsoft.com/office/officeart/2005/8/layout/hProcess4"/>
    <dgm:cxn modelId="{503CEB7D-7537-4764-B912-AE466CED2BC0}" type="presParOf" srcId="{544495F1-CBF7-4AB3-9E72-122964D51DDE}" destId="{973DCF62-78D2-4C57-AD98-B30DC03023DB}" srcOrd="1" destOrd="0" presId="urn:microsoft.com/office/officeart/2005/8/layout/hProcess4"/>
    <dgm:cxn modelId="{817DED68-F4C9-438F-8BA3-BB1CD7A9CA8C}" type="presParOf" srcId="{544495F1-CBF7-4AB3-9E72-122964D51DDE}" destId="{B9ED3AF3-50DE-4B01-99A6-0CD185B5E0A4}" srcOrd="2" destOrd="0" presId="urn:microsoft.com/office/officeart/2005/8/layout/hProcess4"/>
    <dgm:cxn modelId="{25FA55CC-3B56-4944-9042-ECAF374E90D2}" type="presParOf" srcId="{B9ED3AF3-50DE-4B01-99A6-0CD185B5E0A4}" destId="{AC138772-9ABA-4CF7-BFD7-4F3BF0B902FE}" srcOrd="0" destOrd="0" presId="urn:microsoft.com/office/officeart/2005/8/layout/hProcess4"/>
    <dgm:cxn modelId="{74720E14-7828-444F-BBA1-0190418A5FB5}" type="presParOf" srcId="{AC138772-9ABA-4CF7-BFD7-4F3BF0B902FE}" destId="{F45A3C3B-965F-4788-A01B-0517C390D8A7}" srcOrd="0" destOrd="0" presId="urn:microsoft.com/office/officeart/2005/8/layout/hProcess4"/>
    <dgm:cxn modelId="{57715D54-8E33-4D17-B8FD-1256079673A3}" type="presParOf" srcId="{AC138772-9ABA-4CF7-BFD7-4F3BF0B902FE}" destId="{44EC71FD-4E4E-4E6A-8D32-57B3A931CB2B}" srcOrd="1" destOrd="0" presId="urn:microsoft.com/office/officeart/2005/8/layout/hProcess4"/>
    <dgm:cxn modelId="{A1C0EE2E-8AA2-4E39-BE0D-3FDFE7512173}" type="presParOf" srcId="{AC138772-9ABA-4CF7-BFD7-4F3BF0B902FE}" destId="{52D14745-89D2-4DEA-8958-0FDA6771302C}" srcOrd="2" destOrd="0" presId="urn:microsoft.com/office/officeart/2005/8/layout/hProcess4"/>
    <dgm:cxn modelId="{D738D3F2-C9DF-40A2-9B00-977FBE4B1313}" type="presParOf" srcId="{AC138772-9ABA-4CF7-BFD7-4F3BF0B902FE}" destId="{F3F14C46-F943-41C4-9221-C8FE5D46DC24}" srcOrd="3" destOrd="0" presId="urn:microsoft.com/office/officeart/2005/8/layout/hProcess4"/>
    <dgm:cxn modelId="{6011AC68-2C16-417F-877F-BEBD58A744A5}" type="presParOf" srcId="{AC138772-9ABA-4CF7-BFD7-4F3BF0B902FE}" destId="{81AB428B-579B-4416-B35E-078E547A6653}" srcOrd="4" destOrd="0" presId="urn:microsoft.com/office/officeart/2005/8/layout/hProcess4"/>
    <dgm:cxn modelId="{50AE7DCA-E035-4401-8C2A-1C7626CB9D19}" type="presParOf" srcId="{B9ED3AF3-50DE-4B01-99A6-0CD185B5E0A4}" destId="{C2BD3AD3-D52A-40C2-A803-2DFC4168E6C5}" srcOrd="1" destOrd="0" presId="urn:microsoft.com/office/officeart/2005/8/layout/hProcess4"/>
    <dgm:cxn modelId="{E01B0FFA-7889-44E0-AB9F-B92E0899436C}" type="presParOf" srcId="{B9ED3AF3-50DE-4B01-99A6-0CD185B5E0A4}" destId="{80B0DB4F-EECA-4220-8DDF-F9315A971D31}" srcOrd="2" destOrd="0" presId="urn:microsoft.com/office/officeart/2005/8/layout/hProcess4"/>
    <dgm:cxn modelId="{0DF779B9-A798-4F61-856A-64D8209D91F4}" type="presParOf" srcId="{80B0DB4F-EECA-4220-8DDF-F9315A971D31}" destId="{45E20DEC-E63D-401A-973E-C1643605C1DF}" srcOrd="0" destOrd="0" presId="urn:microsoft.com/office/officeart/2005/8/layout/hProcess4"/>
    <dgm:cxn modelId="{CE9BAAD4-53D9-4898-80C6-A11348A3B901}" type="presParOf" srcId="{80B0DB4F-EECA-4220-8DDF-F9315A971D31}" destId="{13681E23-F05B-4A88-AD96-A0A36745D33E}" srcOrd="1" destOrd="0" presId="urn:microsoft.com/office/officeart/2005/8/layout/hProcess4"/>
    <dgm:cxn modelId="{86525940-AB1A-4932-9636-D245C08F7DD0}" type="presParOf" srcId="{80B0DB4F-EECA-4220-8DDF-F9315A971D31}" destId="{B219934A-D661-4E57-8B15-B69EFE28DD22}" srcOrd="2" destOrd="0" presId="urn:microsoft.com/office/officeart/2005/8/layout/hProcess4"/>
    <dgm:cxn modelId="{A75ECDAA-9AB8-48ED-B57D-7236764BDF2C}" type="presParOf" srcId="{80B0DB4F-EECA-4220-8DDF-F9315A971D31}" destId="{76ADA0D5-E90F-4DA6-9D85-16D10C6510EA}" srcOrd="3" destOrd="0" presId="urn:microsoft.com/office/officeart/2005/8/layout/hProcess4"/>
    <dgm:cxn modelId="{D93D030B-6129-4A43-B6DA-672FF0E33FA4}" type="presParOf" srcId="{80B0DB4F-EECA-4220-8DDF-F9315A971D31}" destId="{96DC9AE0-61BD-4B0C-9138-4362F2AAB567}" srcOrd="4" destOrd="0" presId="urn:microsoft.com/office/officeart/2005/8/layout/hProcess4"/>
    <dgm:cxn modelId="{A951B21B-56FE-4DEB-93BA-215F2CD183CD}" type="presParOf" srcId="{B9ED3AF3-50DE-4B01-99A6-0CD185B5E0A4}" destId="{7678F5A3-63B1-44F0-A1CC-E2096615C995}" srcOrd="3" destOrd="0" presId="urn:microsoft.com/office/officeart/2005/8/layout/hProcess4"/>
    <dgm:cxn modelId="{C6CD054E-E8E7-4D59-B1D0-A9C8AFAB4CB2}" type="presParOf" srcId="{B9ED3AF3-50DE-4B01-99A6-0CD185B5E0A4}" destId="{1BC7EB3C-CF2B-4A38-976E-2EB417A37180}" srcOrd="4" destOrd="0" presId="urn:microsoft.com/office/officeart/2005/8/layout/hProcess4"/>
    <dgm:cxn modelId="{8885C94E-F954-4B06-A077-C6578FD6DE29}" type="presParOf" srcId="{1BC7EB3C-CF2B-4A38-976E-2EB417A37180}" destId="{D6685B5E-324B-4BD4-8248-DFEE7EDC6DD4}" srcOrd="0" destOrd="0" presId="urn:microsoft.com/office/officeart/2005/8/layout/hProcess4"/>
    <dgm:cxn modelId="{1527AB25-9E02-4D8A-9729-59C2DE08CF6E}" type="presParOf" srcId="{1BC7EB3C-CF2B-4A38-976E-2EB417A37180}" destId="{090452B5-7ABA-4654-BDF5-C3D54958CF09}" srcOrd="1" destOrd="0" presId="urn:microsoft.com/office/officeart/2005/8/layout/hProcess4"/>
    <dgm:cxn modelId="{4CA105E6-1C0E-49C5-A9EA-46019A683C3F}" type="presParOf" srcId="{1BC7EB3C-CF2B-4A38-976E-2EB417A37180}" destId="{D6C2D305-9FB2-4BA3-830A-46ECEBF27779}" srcOrd="2" destOrd="0" presId="urn:microsoft.com/office/officeart/2005/8/layout/hProcess4"/>
    <dgm:cxn modelId="{00CF2B7B-85D9-46A0-9DE3-D792AB288166}" type="presParOf" srcId="{1BC7EB3C-CF2B-4A38-976E-2EB417A37180}" destId="{260872CB-6093-4FAC-BBC4-E939D98FDE16}" srcOrd="3" destOrd="0" presId="urn:microsoft.com/office/officeart/2005/8/layout/hProcess4"/>
    <dgm:cxn modelId="{452DC366-6908-4DB3-A98F-4EF3E3BA76B5}" type="presParOf" srcId="{1BC7EB3C-CF2B-4A38-976E-2EB417A37180}" destId="{220946E9-E0EC-49FD-A78F-39BD98654B3A}"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FFB367E-49E5-420B-875B-26C152C65690}" type="doc">
      <dgm:prSet loTypeId="urn:microsoft.com/office/officeart/2005/8/layout/hProcess4" loCatId="process" qsTypeId="urn:microsoft.com/office/officeart/2005/8/quickstyle/simple1" qsCatId="simple" csTypeId="urn:microsoft.com/office/officeart/2005/8/colors/colorful3" csCatId="colorful" phldr="1"/>
      <dgm:spPr/>
      <dgm:t>
        <a:bodyPr/>
        <a:lstStyle/>
        <a:p>
          <a:endParaRPr lang="es-PY"/>
        </a:p>
      </dgm:t>
    </dgm:pt>
    <dgm:pt modelId="{56795E8B-49A5-410A-86F8-66112752968C}">
      <dgm:prSet phldrT="[Text]" custT="1"/>
      <dgm:spPr>
        <a:solidFill>
          <a:srgbClr val="FF0000"/>
        </a:solidFill>
      </dgm:spPr>
      <dgm:t>
        <a:bodyPr/>
        <a:lstStyle/>
        <a:p>
          <a:r>
            <a:rPr lang="es-ES_tradnl" sz="2400" dirty="0" err="1" smtClean="0">
              <a:latin typeface="Century Schoolbook" panose="02040604050505020304" pitchFamily="18" charset="0"/>
            </a:rPr>
            <a:t>Process</a:t>
          </a:r>
          <a:endParaRPr lang="es-PY" sz="2400" dirty="0">
            <a:latin typeface="Century Schoolbook" panose="02040604050505020304" pitchFamily="18" charset="0"/>
          </a:endParaRPr>
        </a:p>
      </dgm:t>
    </dgm:pt>
    <dgm:pt modelId="{A96AF1DB-500B-4B5F-94BB-D3B2FFF4DF21}" type="parTrans" cxnId="{473DB89C-505C-4D06-A7CD-D51A7FF260FB}">
      <dgm:prSet/>
      <dgm:spPr/>
      <dgm:t>
        <a:bodyPr/>
        <a:lstStyle/>
        <a:p>
          <a:endParaRPr lang="es-PY" sz="2000">
            <a:latin typeface="Century Schoolbook" panose="02040604050505020304" pitchFamily="18" charset="0"/>
          </a:endParaRPr>
        </a:p>
      </dgm:t>
    </dgm:pt>
    <dgm:pt modelId="{C97E7B18-FD7C-4787-BDFD-DFD1FEBEA3E2}" type="sibTrans" cxnId="{473DB89C-505C-4D06-A7CD-D51A7FF260FB}">
      <dgm:prSet/>
      <dgm:spPr>
        <a:solidFill>
          <a:srgbClr val="FF0000"/>
        </a:solidFill>
      </dgm:spPr>
      <dgm:t>
        <a:bodyPr/>
        <a:lstStyle/>
        <a:p>
          <a:endParaRPr lang="es-PY" sz="2000">
            <a:latin typeface="Century Schoolbook" panose="02040604050505020304" pitchFamily="18" charset="0"/>
          </a:endParaRPr>
        </a:p>
      </dgm:t>
    </dgm:pt>
    <dgm:pt modelId="{584BE384-F7B3-4F27-A689-1476EB1C108F}">
      <dgm:prSet phldrT="[Text]" custT="1"/>
      <dgm:spPr/>
      <dgm:t>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en-US" sz="1600" dirty="0" smtClean="0">
              <a:latin typeface="Century Schoolbook" panose="02040604050505020304" pitchFamily="18" charset="0"/>
            </a:rPr>
            <a:t>The regional </a:t>
          </a:r>
          <a:r>
            <a:rPr lang="en-US" sz="1600" dirty="0" err="1" smtClean="0">
              <a:latin typeface="Century Schoolbook" panose="02040604050505020304" pitchFamily="18" charset="0"/>
            </a:rPr>
            <a:t>GoTeach</a:t>
          </a:r>
          <a:r>
            <a:rPr lang="en-US" sz="1600" dirty="0" smtClean="0">
              <a:latin typeface="Century Schoolbook" panose="02040604050505020304" pitchFamily="18" charset="0"/>
            </a:rPr>
            <a:t> team requests from the regional Finance team the account statement of both partnerships according to need.</a:t>
          </a:r>
          <a:endParaRPr lang="es-PY" sz="1600" dirty="0">
            <a:latin typeface="Century Schoolbook" panose="02040604050505020304" pitchFamily="18" charset="0"/>
          </a:endParaRPr>
        </a:p>
      </dgm:t>
    </dgm:pt>
    <dgm:pt modelId="{4A65021D-EC87-4C7E-AAB2-77A8C7984AC9}" type="parTrans" cxnId="{0AAFA77A-0074-46B8-881C-ED0C2666BE44}">
      <dgm:prSet/>
      <dgm:spPr/>
      <dgm:t>
        <a:bodyPr/>
        <a:lstStyle/>
        <a:p>
          <a:endParaRPr lang="es-PY" sz="2000">
            <a:latin typeface="Century Schoolbook" panose="02040604050505020304" pitchFamily="18" charset="0"/>
          </a:endParaRPr>
        </a:p>
      </dgm:t>
    </dgm:pt>
    <dgm:pt modelId="{BB9F01E6-2788-4212-8127-BF3DCA7AEDED}" type="sibTrans" cxnId="{0AAFA77A-0074-46B8-881C-ED0C2666BE44}">
      <dgm:prSet/>
      <dgm:spPr/>
      <dgm:t>
        <a:bodyPr/>
        <a:lstStyle/>
        <a:p>
          <a:endParaRPr lang="es-PY" sz="2000">
            <a:latin typeface="Century Schoolbook" panose="02040604050505020304" pitchFamily="18" charset="0"/>
          </a:endParaRPr>
        </a:p>
      </dgm:t>
    </dgm:pt>
    <dgm:pt modelId="{F3C6F8A4-2681-43AA-AB86-752C648C58CC}">
      <dgm:prSet phldrT="[Text]" custT="1"/>
      <dgm:spPr/>
      <dgm:t>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en-US" sz="1600" dirty="0" smtClean="0">
              <a:latin typeface="Century Schoolbook" panose="02040604050505020304" pitchFamily="18" charset="0"/>
            </a:rPr>
            <a:t>The financial statements are sent to the global office in January or according to request.</a:t>
          </a:r>
          <a:endParaRPr lang="es-PY" sz="1600" dirty="0">
            <a:latin typeface="Century Schoolbook" panose="02040604050505020304" pitchFamily="18" charset="0"/>
          </a:endParaRPr>
        </a:p>
      </dgm:t>
    </dgm:pt>
    <dgm:pt modelId="{2F22EF7B-AA4E-41FA-8D34-2A26CE077E87}" type="parTrans" cxnId="{7FF90ABE-8358-4813-BC4A-D5A190C8587C}">
      <dgm:prSet/>
      <dgm:spPr/>
      <dgm:t>
        <a:bodyPr/>
        <a:lstStyle/>
        <a:p>
          <a:endParaRPr lang="es-PY"/>
        </a:p>
      </dgm:t>
    </dgm:pt>
    <dgm:pt modelId="{44D3A953-E5E9-46F1-B1AD-1B0F3DD43C74}" type="sibTrans" cxnId="{7FF90ABE-8358-4813-BC4A-D5A190C8587C}">
      <dgm:prSet/>
      <dgm:spPr/>
      <dgm:t>
        <a:bodyPr/>
        <a:lstStyle/>
        <a:p>
          <a:endParaRPr lang="es-PY"/>
        </a:p>
      </dgm:t>
    </dgm:pt>
    <dgm:pt modelId="{949C3236-35EE-4C6F-9B2C-B007A89F0DA6}">
      <dgm:prSet phldrT="[Text]" custT="1"/>
      <dgm:spPr/>
      <dgm:t>
        <a:bodyPr/>
        <a:lstStyle/>
        <a:p>
          <a:pPr marL="0" marR="0" lvl="0" indent="0" algn="just" defTabSz="914400" eaLnBrk="1" fontAlgn="auto" latinLnBrk="0" hangingPunct="1">
            <a:lnSpc>
              <a:spcPct val="100000"/>
            </a:lnSpc>
            <a:spcBef>
              <a:spcPts val="0"/>
            </a:spcBef>
            <a:spcAft>
              <a:spcPts val="0"/>
            </a:spcAft>
            <a:buClrTx/>
            <a:buSzTx/>
            <a:buFontTx/>
            <a:buNone/>
            <a:tabLst/>
            <a:defRPr/>
          </a:pPr>
          <a:endParaRPr lang="es-PY" sz="1600" dirty="0">
            <a:latin typeface="Century Schoolbook" panose="02040604050505020304" pitchFamily="18" charset="0"/>
          </a:endParaRPr>
        </a:p>
      </dgm:t>
    </dgm:pt>
    <dgm:pt modelId="{DC221535-C08B-4388-8BC9-7017F4D3267E}" type="parTrans" cxnId="{80887C50-38C3-46C3-AD0B-BEE9E42B0867}">
      <dgm:prSet/>
      <dgm:spPr/>
      <dgm:t>
        <a:bodyPr/>
        <a:lstStyle/>
        <a:p>
          <a:endParaRPr lang="es-PY"/>
        </a:p>
      </dgm:t>
    </dgm:pt>
    <dgm:pt modelId="{53D9A7DB-D9E5-4E8A-9FE7-E86B1912FDD1}" type="sibTrans" cxnId="{80887C50-38C3-46C3-AD0B-BEE9E42B0867}">
      <dgm:prSet/>
      <dgm:spPr/>
      <dgm:t>
        <a:bodyPr/>
        <a:lstStyle/>
        <a:p>
          <a:endParaRPr lang="es-PY"/>
        </a:p>
      </dgm:t>
    </dgm:pt>
    <dgm:pt modelId="{544495F1-CBF7-4AB3-9E72-122964D51DDE}" type="pres">
      <dgm:prSet presAssocID="{FFFB367E-49E5-420B-875B-26C152C65690}" presName="Name0" presStyleCnt="0">
        <dgm:presLayoutVars>
          <dgm:dir/>
          <dgm:animLvl val="lvl"/>
          <dgm:resizeHandles val="exact"/>
        </dgm:presLayoutVars>
      </dgm:prSet>
      <dgm:spPr/>
      <dgm:t>
        <a:bodyPr/>
        <a:lstStyle/>
        <a:p>
          <a:endParaRPr lang="es-PY"/>
        </a:p>
      </dgm:t>
    </dgm:pt>
    <dgm:pt modelId="{C8F1FC62-0128-48DB-B846-9422EF3EB63E}" type="pres">
      <dgm:prSet presAssocID="{FFFB367E-49E5-420B-875B-26C152C65690}" presName="tSp" presStyleCnt="0"/>
      <dgm:spPr/>
    </dgm:pt>
    <dgm:pt modelId="{973DCF62-78D2-4C57-AD98-B30DC03023DB}" type="pres">
      <dgm:prSet presAssocID="{FFFB367E-49E5-420B-875B-26C152C65690}" presName="bSp" presStyleCnt="0"/>
      <dgm:spPr/>
    </dgm:pt>
    <dgm:pt modelId="{B9ED3AF3-50DE-4B01-99A6-0CD185B5E0A4}" type="pres">
      <dgm:prSet presAssocID="{FFFB367E-49E5-420B-875B-26C152C65690}" presName="process" presStyleCnt="0"/>
      <dgm:spPr/>
    </dgm:pt>
    <dgm:pt modelId="{AC138772-9ABA-4CF7-BFD7-4F3BF0B902FE}" type="pres">
      <dgm:prSet presAssocID="{56795E8B-49A5-410A-86F8-66112752968C}" presName="composite1" presStyleCnt="0"/>
      <dgm:spPr/>
    </dgm:pt>
    <dgm:pt modelId="{F45A3C3B-965F-4788-A01B-0517C390D8A7}" type="pres">
      <dgm:prSet presAssocID="{56795E8B-49A5-410A-86F8-66112752968C}" presName="dummyNode1" presStyleLbl="node1" presStyleIdx="0" presStyleCnt="1"/>
      <dgm:spPr/>
    </dgm:pt>
    <dgm:pt modelId="{44EC71FD-4E4E-4E6A-8D32-57B3A931CB2B}" type="pres">
      <dgm:prSet presAssocID="{56795E8B-49A5-410A-86F8-66112752968C}" presName="childNode1" presStyleLbl="bgAcc1" presStyleIdx="0" presStyleCnt="1" custScaleX="190344" custScaleY="121306" custLinFactNeighborX="-14603" custLinFactNeighborY="-28655">
        <dgm:presLayoutVars>
          <dgm:bulletEnabled val="1"/>
        </dgm:presLayoutVars>
      </dgm:prSet>
      <dgm:spPr/>
      <dgm:t>
        <a:bodyPr/>
        <a:lstStyle/>
        <a:p>
          <a:endParaRPr lang="es-PY"/>
        </a:p>
      </dgm:t>
    </dgm:pt>
    <dgm:pt modelId="{52D14745-89D2-4DEA-8958-0FDA6771302C}" type="pres">
      <dgm:prSet presAssocID="{56795E8B-49A5-410A-86F8-66112752968C}" presName="childNode1tx" presStyleLbl="bgAcc1" presStyleIdx="0" presStyleCnt="1">
        <dgm:presLayoutVars>
          <dgm:bulletEnabled val="1"/>
        </dgm:presLayoutVars>
      </dgm:prSet>
      <dgm:spPr/>
      <dgm:t>
        <a:bodyPr/>
        <a:lstStyle/>
        <a:p>
          <a:endParaRPr lang="es-PY"/>
        </a:p>
      </dgm:t>
    </dgm:pt>
    <dgm:pt modelId="{F3F14C46-F943-41C4-9221-C8FE5D46DC24}" type="pres">
      <dgm:prSet presAssocID="{56795E8B-49A5-410A-86F8-66112752968C}" presName="parentNode1" presStyleLbl="node1" presStyleIdx="0" presStyleCnt="1" custLinFactNeighborX="-35729" custLinFactNeighborY="-18391">
        <dgm:presLayoutVars>
          <dgm:chMax val="1"/>
          <dgm:bulletEnabled val="1"/>
        </dgm:presLayoutVars>
      </dgm:prSet>
      <dgm:spPr/>
      <dgm:t>
        <a:bodyPr/>
        <a:lstStyle/>
        <a:p>
          <a:endParaRPr lang="es-PY"/>
        </a:p>
      </dgm:t>
    </dgm:pt>
    <dgm:pt modelId="{81AB428B-579B-4416-B35E-078E547A6653}" type="pres">
      <dgm:prSet presAssocID="{56795E8B-49A5-410A-86F8-66112752968C}" presName="connSite1" presStyleCnt="0"/>
      <dgm:spPr/>
    </dgm:pt>
  </dgm:ptLst>
  <dgm:cxnLst>
    <dgm:cxn modelId="{687F3001-AFE7-489E-8547-6FD69EEE0FB3}" type="presOf" srcId="{F3C6F8A4-2681-43AA-AB86-752C648C58CC}" destId="{52D14745-89D2-4DEA-8958-0FDA6771302C}" srcOrd="1" destOrd="2" presId="urn:microsoft.com/office/officeart/2005/8/layout/hProcess4"/>
    <dgm:cxn modelId="{BFE439E2-BE61-4677-9243-957A3B82276C}" type="presOf" srcId="{949C3236-35EE-4C6F-9B2C-B007A89F0DA6}" destId="{44EC71FD-4E4E-4E6A-8D32-57B3A931CB2B}" srcOrd="0" destOrd="1" presId="urn:microsoft.com/office/officeart/2005/8/layout/hProcess4"/>
    <dgm:cxn modelId="{AD4FAF61-7FE7-456D-B626-F86CB3B14C0E}" type="presOf" srcId="{584BE384-F7B3-4F27-A689-1476EB1C108F}" destId="{44EC71FD-4E4E-4E6A-8D32-57B3A931CB2B}" srcOrd="0" destOrd="0" presId="urn:microsoft.com/office/officeart/2005/8/layout/hProcess4"/>
    <dgm:cxn modelId="{8B34BD30-937D-4AAC-8FA2-33C1C4C2868D}" type="presOf" srcId="{FFFB367E-49E5-420B-875B-26C152C65690}" destId="{544495F1-CBF7-4AB3-9E72-122964D51DDE}" srcOrd="0" destOrd="0" presId="urn:microsoft.com/office/officeart/2005/8/layout/hProcess4"/>
    <dgm:cxn modelId="{87F663E4-7012-4EF5-AAB3-7104D3D6A3AC}" type="presOf" srcId="{F3C6F8A4-2681-43AA-AB86-752C648C58CC}" destId="{44EC71FD-4E4E-4E6A-8D32-57B3A931CB2B}" srcOrd="0" destOrd="2" presId="urn:microsoft.com/office/officeart/2005/8/layout/hProcess4"/>
    <dgm:cxn modelId="{7FF90ABE-8358-4813-BC4A-D5A190C8587C}" srcId="{56795E8B-49A5-410A-86F8-66112752968C}" destId="{F3C6F8A4-2681-43AA-AB86-752C648C58CC}" srcOrd="2" destOrd="0" parTransId="{2F22EF7B-AA4E-41FA-8D34-2A26CE077E87}" sibTransId="{44D3A953-E5E9-46F1-B1AD-1B0F3DD43C74}"/>
    <dgm:cxn modelId="{0AAFA77A-0074-46B8-881C-ED0C2666BE44}" srcId="{56795E8B-49A5-410A-86F8-66112752968C}" destId="{584BE384-F7B3-4F27-A689-1476EB1C108F}" srcOrd="0" destOrd="0" parTransId="{4A65021D-EC87-4C7E-AAB2-77A8C7984AC9}" sibTransId="{BB9F01E6-2788-4212-8127-BF3DCA7AEDED}"/>
    <dgm:cxn modelId="{473DB89C-505C-4D06-A7CD-D51A7FF260FB}" srcId="{FFFB367E-49E5-420B-875B-26C152C65690}" destId="{56795E8B-49A5-410A-86F8-66112752968C}" srcOrd="0" destOrd="0" parTransId="{A96AF1DB-500B-4B5F-94BB-D3B2FFF4DF21}" sibTransId="{C97E7B18-FD7C-4787-BDFD-DFD1FEBEA3E2}"/>
    <dgm:cxn modelId="{978655E8-6122-4425-B571-6050E27411A5}" type="presOf" srcId="{584BE384-F7B3-4F27-A689-1476EB1C108F}" destId="{52D14745-89D2-4DEA-8958-0FDA6771302C}" srcOrd="1" destOrd="0" presId="urn:microsoft.com/office/officeart/2005/8/layout/hProcess4"/>
    <dgm:cxn modelId="{5F33CDE4-2A90-4CD2-B26A-675410E9022F}" type="presOf" srcId="{56795E8B-49A5-410A-86F8-66112752968C}" destId="{F3F14C46-F943-41C4-9221-C8FE5D46DC24}" srcOrd="0" destOrd="0" presId="urn:microsoft.com/office/officeart/2005/8/layout/hProcess4"/>
    <dgm:cxn modelId="{CC612519-978B-43D5-8188-69F699CE59A7}" type="presOf" srcId="{949C3236-35EE-4C6F-9B2C-B007A89F0DA6}" destId="{52D14745-89D2-4DEA-8958-0FDA6771302C}" srcOrd="1" destOrd="1" presId="urn:microsoft.com/office/officeart/2005/8/layout/hProcess4"/>
    <dgm:cxn modelId="{80887C50-38C3-46C3-AD0B-BEE9E42B0867}" srcId="{56795E8B-49A5-410A-86F8-66112752968C}" destId="{949C3236-35EE-4C6F-9B2C-B007A89F0DA6}" srcOrd="1" destOrd="0" parTransId="{DC221535-C08B-4388-8BC9-7017F4D3267E}" sibTransId="{53D9A7DB-D9E5-4E8A-9FE7-E86B1912FDD1}"/>
    <dgm:cxn modelId="{1F483EA1-07E5-4E45-A646-69DC6D7E7313}" type="presParOf" srcId="{544495F1-CBF7-4AB3-9E72-122964D51DDE}" destId="{C8F1FC62-0128-48DB-B846-9422EF3EB63E}" srcOrd="0" destOrd="0" presId="urn:microsoft.com/office/officeart/2005/8/layout/hProcess4"/>
    <dgm:cxn modelId="{AA28B24C-A436-4CEF-98FB-B7E9C14E1D5E}" type="presParOf" srcId="{544495F1-CBF7-4AB3-9E72-122964D51DDE}" destId="{973DCF62-78D2-4C57-AD98-B30DC03023DB}" srcOrd="1" destOrd="0" presId="urn:microsoft.com/office/officeart/2005/8/layout/hProcess4"/>
    <dgm:cxn modelId="{DFB46C04-C46F-4C84-9E5E-0B34524F3118}" type="presParOf" srcId="{544495F1-CBF7-4AB3-9E72-122964D51DDE}" destId="{B9ED3AF3-50DE-4B01-99A6-0CD185B5E0A4}" srcOrd="2" destOrd="0" presId="urn:microsoft.com/office/officeart/2005/8/layout/hProcess4"/>
    <dgm:cxn modelId="{742F6A38-9247-4243-8799-8BBF710EE65E}" type="presParOf" srcId="{B9ED3AF3-50DE-4B01-99A6-0CD185B5E0A4}" destId="{AC138772-9ABA-4CF7-BFD7-4F3BF0B902FE}" srcOrd="0" destOrd="0" presId="urn:microsoft.com/office/officeart/2005/8/layout/hProcess4"/>
    <dgm:cxn modelId="{AA4978E8-35A1-496B-B873-F46EBA12F50B}" type="presParOf" srcId="{AC138772-9ABA-4CF7-BFD7-4F3BF0B902FE}" destId="{F45A3C3B-965F-4788-A01B-0517C390D8A7}" srcOrd="0" destOrd="0" presId="urn:microsoft.com/office/officeart/2005/8/layout/hProcess4"/>
    <dgm:cxn modelId="{6684C98A-9019-469E-8C7C-E229516F8D06}" type="presParOf" srcId="{AC138772-9ABA-4CF7-BFD7-4F3BF0B902FE}" destId="{44EC71FD-4E4E-4E6A-8D32-57B3A931CB2B}" srcOrd="1" destOrd="0" presId="urn:microsoft.com/office/officeart/2005/8/layout/hProcess4"/>
    <dgm:cxn modelId="{44105019-1560-4AA3-9446-206325B114DB}" type="presParOf" srcId="{AC138772-9ABA-4CF7-BFD7-4F3BF0B902FE}" destId="{52D14745-89D2-4DEA-8958-0FDA6771302C}" srcOrd="2" destOrd="0" presId="urn:microsoft.com/office/officeart/2005/8/layout/hProcess4"/>
    <dgm:cxn modelId="{BDEBBEC0-F6F8-4F20-A550-0E66A91A24C7}" type="presParOf" srcId="{AC138772-9ABA-4CF7-BFD7-4F3BF0B902FE}" destId="{F3F14C46-F943-41C4-9221-C8FE5D46DC24}" srcOrd="3" destOrd="0" presId="urn:microsoft.com/office/officeart/2005/8/layout/hProcess4"/>
    <dgm:cxn modelId="{C422731F-7F01-42B2-A232-44FAEFD68077}" type="presParOf" srcId="{AC138772-9ABA-4CF7-BFD7-4F3BF0B902FE}" destId="{81AB428B-579B-4416-B35E-078E547A6653}"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EC71FD-4E4E-4E6A-8D32-57B3A931CB2B}">
      <dsp:nvSpPr>
        <dsp:cNvPr id="0" name=""/>
        <dsp:cNvSpPr/>
      </dsp:nvSpPr>
      <dsp:spPr>
        <a:xfrm>
          <a:off x="0" y="0"/>
          <a:ext cx="5829557" cy="3234441"/>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0" marR="0" lvl="0" indent="0" algn="just" defTabSz="914400" eaLnBrk="1" fontAlgn="auto" latinLnBrk="0" hangingPunct="1">
            <a:lnSpc>
              <a:spcPct val="100000"/>
            </a:lnSpc>
            <a:spcBef>
              <a:spcPct val="0"/>
            </a:spcBef>
            <a:spcAft>
              <a:spcPts val="0"/>
            </a:spcAft>
            <a:buClrTx/>
            <a:buSzTx/>
            <a:buFontTx/>
            <a:buChar char="••"/>
            <a:tabLst/>
            <a:defRPr/>
          </a:pPr>
          <a:r>
            <a:rPr lang="en-US" sz="1400" kern="1200" dirty="0" smtClean="0">
              <a:latin typeface="Century Schoolbook" panose="02040604050505020304" pitchFamily="18" charset="0"/>
            </a:rPr>
            <a:t>For SOS Children's Villages the regional team of </a:t>
          </a:r>
          <a:r>
            <a:rPr lang="en-US" sz="1400" kern="1200" dirty="0" err="1" smtClean="0">
              <a:latin typeface="Century Schoolbook" panose="02040604050505020304" pitchFamily="18" charset="0"/>
            </a:rPr>
            <a:t>GoTeach</a:t>
          </a:r>
          <a:r>
            <a:rPr lang="en-US" sz="1400" kern="1200" dirty="0" smtClean="0">
              <a:latin typeface="Century Schoolbook" panose="02040604050505020304" pitchFamily="18" charset="0"/>
            </a:rPr>
            <a:t> defines the amounts according to the number of historical activities, % accuracy in the use of the budget in the previous year and country size (number of business units in the country). Amounts are: 5000 Euros / 7000 Euros / 10000 Euros. In the case of Teach for all the budget is always 7000 Euros per country. We present this information in our first regional call in January for both partnerships. </a:t>
          </a:r>
          <a:endParaRPr lang="es-PY" sz="1400" kern="1200" dirty="0">
            <a:latin typeface="Century Schoolbook" panose="02040604050505020304" pitchFamily="18" charset="0"/>
          </a:endParaRPr>
        </a:p>
        <a:p>
          <a:pPr marL="0" marR="0" lvl="0" indent="0" algn="just" defTabSz="914400" eaLnBrk="1" fontAlgn="auto" latinLnBrk="0" hangingPunct="1">
            <a:lnSpc>
              <a:spcPct val="100000"/>
            </a:lnSpc>
            <a:spcBef>
              <a:spcPct val="0"/>
            </a:spcBef>
            <a:spcAft>
              <a:spcPts val="0"/>
            </a:spcAft>
            <a:buClrTx/>
            <a:buSzTx/>
            <a:buFontTx/>
            <a:buChar char="••"/>
            <a:tabLst/>
            <a:defRPr/>
          </a:pPr>
          <a:r>
            <a:rPr lang="en-US" sz="1400" kern="1200" dirty="0" smtClean="0">
              <a:latin typeface="Century Schoolbook" panose="02040604050505020304" pitchFamily="18" charset="0"/>
            </a:rPr>
            <a:t>Countries present their </a:t>
          </a:r>
          <a:r>
            <a:rPr lang="en-US" sz="1400" kern="1200" noProof="0" dirty="0" smtClean="0">
              <a:latin typeface="Century Schoolbook" panose="02040604050505020304" pitchFamily="18" charset="0"/>
            </a:rPr>
            <a:t>estimated</a:t>
          </a:r>
          <a:r>
            <a:rPr lang="es-PY" sz="1400" kern="1200" dirty="0" smtClean="0">
              <a:latin typeface="Century Schoolbook" panose="02040604050505020304" pitchFamily="18" charset="0"/>
            </a:rPr>
            <a:t> </a:t>
          </a:r>
          <a:r>
            <a:rPr lang="en-US" sz="1400" kern="1200" dirty="0" smtClean="0">
              <a:latin typeface="Century Schoolbook" panose="02040604050505020304" pitchFamily="18" charset="0"/>
            </a:rPr>
            <a:t>plans and budgets according to the maximum granted that they can request; until the end of March.</a:t>
          </a:r>
          <a:endParaRPr lang="es-PY" sz="1400" kern="1200" dirty="0">
            <a:latin typeface="Century Schoolbook" panose="02040604050505020304" pitchFamily="18" charset="0"/>
          </a:endParaRPr>
        </a:p>
        <a:p>
          <a:pPr marL="0" marR="0" lvl="0" indent="0" algn="just" defTabSz="914400" eaLnBrk="1" fontAlgn="auto" latinLnBrk="0" hangingPunct="1">
            <a:lnSpc>
              <a:spcPct val="100000"/>
            </a:lnSpc>
            <a:spcBef>
              <a:spcPct val="0"/>
            </a:spcBef>
            <a:spcAft>
              <a:spcPts val="0"/>
            </a:spcAft>
            <a:buClrTx/>
            <a:buSzTx/>
            <a:buFontTx/>
            <a:buChar char="••"/>
            <a:tabLst/>
            <a:defRPr/>
          </a:pPr>
          <a:r>
            <a:rPr lang="en-US" sz="1400" kern="1200" dirty="0" smtClean="0">
              <a:latin typeface="Century Schoolbook" panose="02040604050505020304" pitchFamily="18" charset="0"/>
            </a:rPr>
            <a:t>Excel file sent  for approval to the Manager and Coordinator of </a:t>
          </a:r>
          <a:r>
            <a:rPr lang="en-US" sz="1400" kern="1200" dirty="0" err="1" smtClean="0">
              <a:latin typeface="Century Schoolbook" panose="02040604050505020304" pitchFamily="18" charset="0"/>
            </a:rPr>
            <a:t>GoTeach</a:t>
          </a:r>
          <a:r>
            <a:rPr lang="en-US" sz="1400" kern="1200" dirty="0" smtClean="0">
              <a:latin typeface="Century Schoolbook" panose="02040604050505020304" pitchFamily="18" charset="0"/>
            </a:rPr>
            <a:t>.</a:t>
          </a:r>
          <a:endParaRPr lang="es-PY" sz="1400" kern="1200" dirty="0">
            <a:latin typeface="Century Schoolbook" panose="02040604050505020304" pitchFamily="18" charset="0"/>
          </a:endParaRPr>
        </a:p>
      </dsp:txBody>
      <dsp:txXfrm>
        <a:off x="74433" y="74433"/>
        <a:ext cx="5680691" cy="2392480"/>
      </dsp:txXfrm>
    </dsp:sp>
    <dsp:sp modelId="{C2BD3AD3-D52A-40C2-A803-2DFC4168E6C5}">
      <dsp:nvSpPr>
        <dsp:cNvPr id="0" name=""/>
        <dsp:cNvSpPr/>
      </dsp:nvSpPr>
      <dsp:spPr>
        <a:xfrm>
          <a:off x="1972711" y="-1258828"/>
          <a:ext cx="7051213" cy="7051213"/>
        </a:xfrm>
        <a:prstGeom prst="leftCircularArrow">
          <a:avLst>
            <a:gd name="adj1" fmla="val 1717"/>
            <a:gd name="adj2" fmla="val 204330"/>
            <a:gd name="adj3" fmla="val 2079217"/>
            <a:gd name="adj4" fmla="val 9123865"/>
            <a:gd name="adj5" fmla="val 2003"/>
          </a:avLst>
        </a:prstGeom>
        <a:solidFill>
          <a:srgbClr val="FF0000"/>
        </a:solidFill>
        <a:ln>
          <a:noFill/>
        </a:ln>
        <a:effectLst/>
      </dsp:spPr>
      <dsp:style>
        <a:lnRef idx="0">
          <a:scrgbClr r="0" g="0" b="0"/>
        </a:lnRef>
        <a:fillRef idx="1">
          <a:scrgbClr r="0" g="0" b="0"/>
        </a:fillRef>
        <a:effectRef idx="0">
          <a:scrgbClr r="0" g="0" b="0"/>
        </a:effectRef>
        <a:fontRef idx="minor">
          <a:schemeClr val="lt1"/>
        </a:fontRef>
      </dsp:style>
    </dsp:sp>
    <dsp:sp modelId="{F3F14C46-F943-41C4-9221-C8FE5D46DC24}">
      <dsp:nvSpPr>
        <dsp:cNvPr id="0" name=""/>
        <dsp:cNvSpPr/>
      </dsp:nvSpPr>
      <dsp:spPr>
        <a:xfrm>
          <a:off x="1265132" y="2875383"/>
          <a:ext cx="2468489" cy="981636"/>
        </a:xfrm>
        <a:prstGeom prst="roundRect">
          <a:avLst>
            <a:gd name="adj" fmla="val 10000"/>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s-ES_tradnl" sz="2400" kern="1200" dirty="0" err="1" smtClean="0">
              <a:latin typeface="Century Schoolbook" panose="02040604050505020304" pitchFamily="18" charset="0"/>
            </a:rPr>
            <a:t>Request</a:t>
          </a:r>
          <a:endParaRPr lang="es-PY" sz="2400" kern="1200" dirty="0">
            <a:latin typeface="Century Schoolbook" panose="02040604050505020304" pitchFamily="18" charset="0"/>
          </a:endParaRPr>
        </a:p>
      </dsp:txBody>
      <dsp:txXfrm>
        <a:off x="1293883" y="2904134"/>
        <a:ext cx="2410987" cy="924134"/>
      </dsp:txXfrm>
    </dsp:sp>
    <dsp:sp modelId="{13681E23-F05B-4A88-AD96-A0A36745D33E}">
      <dsp:nvSpPr>
        <dsp:cNvPr id="0" name=""/>
        <dsp:cNvSpPr/>
      </dsp:nvSpPr>
      <dsp:spPr>
        <a:xfrm>
          <a:off x="6294901" y="1142927"/>
          <a:ext cx="5414304" cy="2494408"/>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2710599"/>
              <a:satOff val="100000"/>
              <a:lumOff val="-1470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14300" lvl="1" indent="-114300" algn="just" defTabSz="622300">
            <a:lnSpc>
              <a:spcPct val="90000"/>
            </a:lnSpc>
            <a:spcBef>
              <a:spcPct val="0"/>
            </a:spcBef>
            <a:spcAft>
              <a:spcPct val="15000"/>
            </a:spcAft>
            <a:buChar char="••"/>
          </a:pPr>
          <a:r>
            <a:rPr lang="en-US" sz="1400" kern="1200" dirty="0" smtClean="0">
              <a:latin typeface="Century Schoolbook" panose="02040604050505020304" pitchFamily="18" charset="0"/>
            </a:rPr>
            <a:t>Verification that the entire budget has the program focus, we answer at least one week after the country sent.</a:t>
          </a:r>
          <a:endParaRPr lang="es-PY" sz="1400" kern="1200" dirty="0">
            <a:latin typeface="Century Schoolbook" panose="02040604050505020304" pitchFamily="18" charset="0"/>
          </a:endParaRPr>
        </a:p>
        <a:p>
          <a:pPr marL="114300" lvl="1" indent="-114300" algn="just" defTabSz="622300">
            <a:lnSpc>
              <a:spcPct val="90000"/>
            </a:lnSpc>
            <a:spcBef>
              <a:spcPct val="0"/>
            </a:spcBef>
            <a:spcAft>
              <a:spcPct val="15000"/>
            </a:spcAft>
            <a:buChar char="••"/>
          </a:pPr>
          <a:r>
            <a:rPr lang="en-US" sz="1400" kern="1200" dirty="0" smtClean="0">
              <a:latin typeface="Century Schoolbook" panose="02040604050505020304" pitchFamily="18" charset="0"/>
            </a:rPr>
            <a:t>Feedback is given country by country</a:t>
          </a:r>
          <a:endParaRPr lang="es-PY" sz="1400" kern="1200" dirty="0">
            <a:latin typeface="Century Schoolbook" panose="02040604050505020304" pitchFamily="18" charset="0"/>
          </a:endParaRPr>
        </a:p>
        <a:p>
          <a:pPr marL="114300" lvl="1" indent="-114300" algn="just" defTabSz="622300">
            <a:lnSpc>
              <a:spcPct val="90000"/>
            </a:lnSpc>
            <a:spcBef>
              <a:spcPct val="0"/>
            </a:spcBef>
            <a:spcAft>
              <a:spcPct val="15000"/>
            </a:spcAft>
            <a:buChar char="••"/>
          </a:pPr>
          <a:r>
            <a:rPr lang="en-US" sz="1400" kern="1200" dirty="0" smtClean="0">
              <a:latin typeface="Century Schoolbook" panose="02040604050505020304" pitchFamily="18" charset="0"/>
            </a:rPr>
            <a:t>The final plan and budget, it is approved by official mail country by country.</a:t>
          </a:r>
          <a:endParaRPr lang="es-PY" sz="1400" kern="1200" dirty="0">
            <a:latin typeface="Century Schoolbook" panose="02040604050505020304" pitchFamily="18" charset="0"/>
          </a:endParaRPr>
        </a:p>
        <a:p>
          <a:pPr marL="114300" lvl="1" indent="-114300" algn="just" defTabSz="622300">
            <a:lnSpc>
              <a:spcPct val="90000"/>
            </a:lnSpc>
            <a:spcBef>
              <a:spcPct val="0"/>
            </a:spcBef>
            <a:spcAft>
              <a:spcPct val="15000"/>
            </a:spcAft>
            <a:buChar char="••"/>
          </a:pPr>
          <a:r>
            <a:rPr lang="en-US" sz="1400" kern="1200" dirty="0" smtClean="0">
              <a:latin typeface="Century Schoolbook" panose="02040604050505020304" pitchFamily="18" charset="0"/>
            </a:rPr>
            <a:t>In the approval we make explicit the exact amount approved, to have a backup in case it is needed by audit or compliance policies</a:t>
          </a:r>
          <a:endParaRPr lang="es-PY" sz="1400" kern="1200" dirty="0">
            <a:latin typeface="Century Schoolbook" panose="02040604050505020304" pitchFamily="18" charset="0"/>
          </a:endParaRPr>
        </a:p>
        <a:p>
          <a:pPr marL="114300" lvl="1" indent="-114300" algn="just" defTabSz="622300">
            <a:lnSpc>
              <a:spcPct val="90000"/>
            </a:lnSpc>
            <a:spcBef>
              <a:spcPct val="0"/>
            </a:spcBef>
            <a:spcAft>
              <a:spcPct val="15000"/>
            </a:spcAft>
            <a:buChar char="••"/>
          </a:pPr>
          <a:endParaRPr lang="es-PY" sz="1400" kern="1200" dirty="0">
            <a:latin typeface="Century Schoolbook" panose="02040604050505020304" pitchFamily="18" charset="0"/>
          </a:endParaRPr>
        </a:p>
      </dsp:txBody>
      <dsp:txXfrm>
        <a:off x="6352304" y="1734846"/>
        <a:ext cx="5299498" cy="1845086"/>
      </dsp:txXfrm>
    </dsp:sp>
    <dsp:sp modelId="{76ADA0D5-E90F-4DA6-9D85-16D10C6510EA}">
      <dsp:nvSpPr>
        <dsp:cNvPr id="0" name=""/>
        <dsp:cNvSpPr/>
      </dsp:nvSpPr>
      <dsp:spPr>
        <a:xfrm>
          <a:off x="7905365" y="544025"/>
          <a:ext cx="2468489" cy="981636"/>
        </a:xfrm>
        <a:prstGeom prst="roundRect">
          <a:avLst>
            <a:gd name="adj" fmla="val 10000"/>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s-PY" sz="2400" kern="1200" dirty="0" err="1" smtClean="0">
              <a:latin typeface="Century Schoolbook" panose="02040604050505020304" pitchFamily="18" charset="0"/>
            </a:rPr>
            <a:t>Approval</a:t>
          </a:r>
          <a:endParaRPr lang="es-PY" sz="2400" kern="1200" dirty="0">
            <a:latin typeface="Century Schoolbook" panose="02040604050505020304" pitchFamily="18" charset="0"/>
          </a:endParaRPr>
        </a:p>
      </dsp:txBody>
      <dsp:txXfrm>
        <a:off x="7934116" y="572776"/>
        <a:ext cx="2410987" cy="9241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s-PY"/>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s-PY"/>
          </a:p>
        </p:txBody>
      </p:sp>
      <p:sp>
        <p:nvSpPr>
          <p:cNvPr id="4" name="Date Placeholder 3"/>
          <p:cNvSpPr>
            <a:spLocks noGrp="1"/>
          </p:cNvSpPr>
          <p:nvPr>
            <p:ph type="dt" sz="half" idx="10"/>
          </p:nvPr>
        </p:nvSpPr>
        <p:spPr/>
        <p:txBody>
          <a:bodyPr/>
          <a:lstStyle/>
          <a:p>
            <a:fld id="{CEDCD811-50E7-45F5-8E7F-0EA3DEE62FAE}" type="datetimeFigureOut">
              <a:rPr lang="es-PY" smtClean="0"/>
              <a:t>13/5/2020</a:t>
            </a:fld>
            <a:endParaRPr lang="es-PY"/>
          </a:p>
        </p:txBody>
      </p:sp>
      <p:sp>
        <p:nvSpPr>
          <p:cNvPr id="5" name="Footer Placeholder 4"/>
          <p:cNvSpPr>
            <a:spLocks noGrp="1"/>
          </p:cNvSpPr>
          <p:nvPr>
            <p:ph type="ftr" sz="quarter" idx="11"/>
          </p:nvPr>
        </p:nvSpPr>
        <p:spPr/>
        <p:txBody>
          <a:bodyPr/>
          <a:lstStyle/>
          <a:p>
            <a:endParaRPr lang="es-PY"/>
          </a:p>
        </p:txBody>
      </p:sp>
      <p:sp>
        <p:nvSpPr>
          <p:cNvPr id="6" name="Slide Number Placeholder 5"/>
          <p:cNvSpPr>
            <a:spLocks noGrp="1"/>
          </p:cNvSpPr>
          <p:nvPr>
            <p:ph type="sldNum" sz="quarter" idx="12"/>
          </p:nvPr>
        </p:nvSpPr>
        <p:spPr/>
        <p:txBody>
          <a:bodyPr/>
          <a:lstStyle/>
          <a:p>
            <a:fld id="{36C52132-8282-4B77-B6C2-03508D4D6454}" type="slidenum">
              <a:rPr lang="es-PY" smtClean="0"/>
              <a:t>‹#›</a:t>
            </a:fld>
            <a:endParaRPr lang="es-PY"/>
          </a:p>
        </p:txBody>
      </p:sp>
    </p:spTree>
    <p:extLst>
      <p:ext uri="{BB962C8B-B14F-4D97-AF65-F5344CB8AC3E}">
        <p14:creationId xmlns:p14="http://schemas.microsoft.com/office/powerpoint/2010/main" val="3375911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PY"/>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PY"/>
          </a:p>
        </p:txBody>
      </p:sp>
      <p:sp>
        <p:nvSpPr>
          <p:cNvPr id="4" name="Date Placeholder 3"/>
          <p:cNvSpPr>
            <a:spLocks noGrp="1"/>
          </p:cNvSpPr>
          <p:nvPr>
            <p:ph type="dt" sz="half" idx="10"/>
          </p:nvPr>
        </p:nvSpPr>
        <p:spPr/>
        <p:txBody>
          <a:bodyPr/>
          <a:lstStyle/>
          <a:p>
            <a:fld id="{CEDCD811-50E7-45F5-8E7F-0EA3DEE62FAE}" type="datetimeFigureOut">
              <a:rPr lang="es-PY" smtClean="0"/>
              <a:t>13/5/2020</a:t>
            </a:fld>
            <a:endParaRPr lang="es-PY"/>
          </a:p>
        </p:txBody>
      </p:sp>
      <p:sp>
        <p:nvSpPr>
          <p:cNvPr id="5" name="Footer Placeholder 4"/>
          <p:cNvSpPr>
            <a:spLocks noGrp="1"/>
          </p:cNvSpPr>
          <p:nvPr>
            <p:ph type="ftr" sz="quarter" idx="11"/>
          </p:nvPr>
        </p:nvSpPr>
        <p:spPr/>
        <p:txBody>
          <a:bodyPr/>
          <a:lstStyle/>
          <a:p>
            <a:endParaRPr lang="es-PY"/>
          </a:p>
        </p:txBody>
      </p:sp>
      <p:sp>
        <p:nvSpPr>
          <p:cNvPr id="6" name="Slide Number Placeholder 5"/>
          <p:cNvSpPr>
            <a:spLocks noGrp="1"/>
          </p:cNvSpPr>
          <p:nvPr>
            <p:ph type="sldNum" sz="quarter" idx="12"/>
          </p:nvPr>
        </p:nvSpPr>
        <p:spPr/>
        <p:txBody>
          <a:bodyPr/>
          <a:lstStyle/>
          <a:p>
            <a:fld id="{36C52132-8282-4B77-B6C2-03508D4D6454}" type="slidenum">
              <a:rPr lang="es-PY" smtClean="0"/>
              <a:t>‹#›</a:t>
            </a:fld>
            <a:endParaRPr lang="es-PY"/>
          </a:p>
        </p:txBody>
      </p:sp>
    </p:spTree>
    <p:extLst>
      <p:ext uri="{BB962C8B-B14F-4D97-AF65-F5344CB8AC3E}">
        <p14:creationId xmlns:p14="http://schemas.microsoft.com/office/powerpoint/2010/main" val="3415129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s-PY"/>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PY"/>
          </a:p>
        </p:txBody>
      </p:sp>
      <p:sp>
        <p:nvSpPr>
          <p:cNvPr id="4" name="Date Placeholder 3"/>
          <p:cNvSpPr>
            <a:spLocks noGrp="1"/>
          </p:cNvSpPr>
          <p:nvPr>
            <p:ph type="dt" sz="half" idx="10"/>
          </p:nvPr>
        </p:nvSpPr>
        <p:spPr/>
        <p:txBody>
          <a:bodyPr/>
          <a:lstStyle/>
          <a:p>
            <a:fld id="{CEDCD811-50E7-45F5-8E7F-0EA3DEE62FAE}" type="datetimeFigureOut">
              <a:rPr lang="es-PY" smtClean="0"/>
              <a:t>13/5/2020</a:t>
            </a:fld>
            <a:endParaRPr lang="es-PY"/>
          </a:p>
        </p:txBody>
      </p:sp>
      <p:sp>
        <p:nvSpPr>
          <p:cNvPr id="5" name="Footer Placeholder 4"/>
          <p:cNvSpPr>
            <a:spLocks noGrp="1"/>
          </p:cNvSpPr>
          <p:nvPr>
            <p:ph type="ftr" sz="quarter" idx="11"/>
          </p:nvPr>
        </p:nvSpPr>
        <p:spPr/>
        <p:txBody>
          <a:bodyPr/>
          <a:lstStyle/>
          <a:p>
            <a:endParaRPr lang="es-PY"/>
          </a:p>
        </p:txBody>
      </p:sp>
      <p:sp>
        <p:nvSpPr>
          <p:cNvPr id="6" name="Slide Number Placeholder 5"/>
          <p:cNvSpPr>
            <a:spLocks noGrp="1"/>
          </p:cNvSpPr>
          <p:nvPr>
            <p:ph type="sldNum" sz="quarter" idx="12"/>
          </p:nvPr>
        </p:nvSpPr>
        <p:spPr/>
        <p:txBody>
          <a:bodyPr/>
          <a:lstStyle/>
          <a:p>
            <a:fld id="{36C52132-8282-4B77-B6C2-03508D4D6454}" type="slidenum">
              <a:rPr lang="es-PY" smtClean="0"/>
              <a:t>‹#›</a:t>
            </a:fld>
            <a:endParaRPr lang="es-PY"/>
          </a:p>
        </p:txBody>
      </p:sp>
    </p:spTree>
    <p:extLst>
      <p:ext uri="{BB962C8B-B14F-4D97-AF65-F5344CB8AC3E}">
        <p14:creationId xmlns:p14="http://schemas.microsoft.com/office/powerpoint/2010/main" val="4111073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PY"/>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PY"/>
          </a:p>
        </p:txBody>
      </p:sp>
      <p:sp>
        <p:nvSpPr>
          <p:cNvPr id="4" name="Date Placeholder 3"/>
          <p:cNvSpPr>
            <a:spLocks noGrp="1"/>
          </p:cNvSpPr>
          <p:nvPr>
            <p:ph type="dt" sz="half" idx="10"/>
          </p:nvPr>
        </p:nvSpPr>
        <p:spPr/>
        <p:txBody>
          <a:bodyPr/>
          <a:lstStyle/>
          <a:p>
            <a:fld id="{CEDCD811-50E7-45F5-8E7F-0EA3DEE62FAE}" type="datetimeFigureOut">
              <a:rPr lang="es-PY" smtClean="0"/>
              <a:t>13/5/2020</a:t>
            </a:fld>
            <a:endParaRPr lang="es-PY"/>
          </a:p>
        </p:txBody>
      </p:sp>
      <p:sp>
        <p:nvSpPr>
          <p:cNvPr id="5" name="Footer Placeholder 4"/>
          <p:cNvSpPr>
            <a:spLocks noGrp="1"/>
          </p:cNvSpPr>
          <p:nvPr>
            <p:ph type="ftr" sz="quarter" idx="11"/>
          </p:nvPr>
        </p:nvSpPr>
        <p:spPr/>
        <p:txBody>
          <a:bodyPr/>
          <a:lstStyle/>
          <a:p>
            <a:endParaRPr lang="es-PY"/>
          </a:p>
        </p:txBody>
      </p:sp>
      <p:sp>
        <p:nvSpPr>
          <p:cNvPr id="6" name="Slide Number Placeholder 5"/>
          <p:cNvSpPr>
            <a:spLocks noGrp="1"/>
          </p:cNvSpPr>
          <p:nvPr>
            <p:ph type="sldNum" sz="quarter" idx="12"/>
          </p:nvPr>
        </p:nvSpPr>
        <p:spPr/>
        <p:txBody>
          <a:bodyPr/>
          <a:lstStyle/>
          <a:p>
            <a:fld id="{36C52132-8282-4B77-B6C2-03508D4D6454}" type="slidenum">
              <a:rPr lang="es-PY" smtClean="0"/>
              <a:t>‹#›</a:t>
            </a:fld>
            <a:endParaRPr lang="es-PY"/>
          </a:p>
        </p:txBody>
      </p:sp>
    </p:spTree>
    <p:extLst>
      <p:ext uri="{BB962C8B-B14F-4D97-AF65-F5344CB8AC3E}">
        <p14:creationId xmlns:p14="http://schemas.microsoft.com/office/powerpoint/2010/main" val="2458054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s-PY"/>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DCD811-50E7-45F5-8E7F-0EA3DEE62FAE}" type="datetimeFigureOut">
              <a:rPr lang="es-PY" smtClean="0"/>
              <a:t>13/5/2020</a:t>
            </a:fld>
            <a:endParaRPr lang="es-PY"/>
          </a:p>
        </p:txBody>
      </p:sp>
      <p:sp>
        <p:nvSpPr>
          <p:cNvPr id="5" name="Footer Placeholder 4"/>
          <p:cNvSpPr>
            <a:spLocks noGrp="1"/>
          </p:cNvSpPr>
          <p:nvPr>
            <p:ph type="ftr" sz="quarter" idx="11"/>
          </p:nvPr>
        </p:nvSpPr>
        <p:spPr/>
        <p:txBody>
          <a:bodyPr/>
          <a:lstStyle/>
          <a:p>
            <a:endParaRPr lang="es-PY"/>
          </a:p>
        </p:txBody>
      </p:sp>
      <p:sp>
        <p:nvSpPr>
          <p:cNvPr id="6" name="Slide Number Placeholder 5"/>
          <p:cNvSpPr>
            <a:spLocks noGrp="1"/>
          </p:cNvSpPr>
          <p:nvPr>
            <p:ph type="sldNum" sz="quarter" idx="12"/>
          </p:nvPr>
        </p:nvSpPr>
        <p:spPr/>
        <p:txBody>
          <a:bodyPr/>
          <a:lstStyle/>
          <a:p>
            <a:fld id="{36C52132-8282-4B77-B6C2-03508D4D6454}" type="slidenum">
              <a:rPr lang="es-PY" smtClean="0"/>
              <a:t>‹#›</a:t>
            </a:fld>
            <a:endParaRPr lang="es-PY"/>
          </a:p>
        </p:txBody>
      </p:sp>
    </p:spTree>
    <p:extLst>
      <p:ext uri="{BB962C8B-B14F-4D97-AF65-F5344CB8AC3E}">
        <p14:creationId xmlns:p14="http://schemas.microsoft.com/office/powerpoint/2010/main" val="3070165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PY"/>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PY"/>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PY"/>
          </a:p>
        </p:txBody>
      </p:sp>
      <p:sp>
        <p:nvSpPr>
          <p:cNvPr id="5" name="Date Placeholder 4"/>
          <p:cNvSpPr>
            <a:spLocks noGrp="1"/>
          </p:cNvSpPr>
          <p:nvPr>
            <p:ph type="dt" sz="half" idx="10"/>
          </p:nvPr>
        </p:nvSpPr>
        <p:spPr/>
        <p:txBody>
          <a:bodyPr/>
          <a:lstStyle/>
          <a:p>
            <a:fld id="{CEDCD811-50E7-45F5-8E7F-0EA3DEE62FAE}" type="datetimeFigureOut">
              <a:rPr lang="es-PY" smtClean="0"/>
              <a:t>13/5/2020</a:t>
            </a:fld>
            <a:endParaRPr lang="es-PY"/>
          </a:p>
        </p:txBody>
      </p:sp>
      <p:sp>
        <p:nvSpPr>
          <p:cNvPr id="6" name="Footer Placeholder 5"/>
          <p:cNvSpPr>
            <a:spLocks noGrp="1"/>
          </p:cNvSpPr>
          <p:nvPr>
            <p:ph type="ftr" sz="quarter" idx="11"/>
          </p:nvPr>
        </p:nvSpPr>
        <p:spPr/>
        <p:txBody>
          <a:bodyPr/>
          <a:lstStyle/>
          <a:p>
            <a:endParaRPr lang="es-PY"/>
          </a:p>
        </p:txBody>
      </p:sp>
      <p:sp>
        <p:nvSpPr>
          <p:cNvPr id="7" name="Slide Number Placeholder 6"/>
          <p:cNvSpPr>
            <a:spLocks noGrp="1"/>
          </p:cNvSpPr>
          <p:nvPr>
            <p:ph type="sldNum" sz="quarter" idx="12"/>
          </p:nvPr>
        </p:nvSpPr>
        <p:spPr/>
        <p:txBody>
          <a:bodyPr/>
          <a:lstStyle/>
          <a:p>
            <a:fld id="{36C52132-8282-4B77-B6C2-03508D4D6454}" type="slidenum">
              <a:rPr lang="es-PY" smtClean="0"/>
              <a:t>‹#›</a:t>
            </a:fld>
            <a:endParaRPr lang="es-PY"/>
          </a:p>
        </p:txBody>
      </p:sp>
    </p:spTree>
    <p:extLst>
      <p:ext uri="{BB962C8B-B14F-4D97-AF65-F5344CB8AC3E}">
        <p14:creationId xmlns:p14="http://schemas.microsoft.com/office/powerpoint/2010/main" val="3580376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s-PY"/>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PY"/>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PY"/>
          </a:p>
        </p:txBody>
      </p:sp>
      <p:sp>
        <p:nvSpPr>
          <p:cNvPr id="7" name="Date Placeholder 6"/>
          <p:cNvSpPr>
            <a:spLocks noGrp="1"/>
          </p:cNvSpPr>
          <p:nvPr>
            <p:ph type="dt" sz="half" idx="10"/>
          </p:nvPr>
        </p:nvSpPr>
        <p:spPr/>
        <p:txBody>
          <a:bodyPr/>
          <a:lstStyle/>
          <a:p>
            <a:fld id="{CEDCD811-50E7-45F5-8E7F-0EA3DEE62FAE}" type="datetimeFigureOut">
              <a:rPr lang="es-PY" smtClean="0"/>
              <a:t>13/5/2020</a:t>
            </a:fld>
            <a:endParaRPr lang="es-PY"/>
          </a:p>
        </p:txBody>
      </p:sp>
      <p:sp>
        <p:nvSpPr>
          <p:cNvPr id="8" name="Footer Placeholder 7"/>
          <p:cNvSpPr>
            <a:spLocks noGrp="1"/>
          </p:cNvSpPr>
          <p:nvPr>
            <p:ph type="ftr" sz="quarter" idx="11"/>
          </p:nvPr>
        </p:nvSpPr>
        <p:spPr/>
        <p:txBody>
          <a:bodyPr/>
          <a:lstStyle/>
          <a:p>
            <a:endParaRPr lang="es-PY"/>
          </a:p>
        </p:txBody>
      </p:sp>
      <p:sp>
        <p:nvSpPr>
          <p:cNvPr id="9" name="Slide Number Placeholder 8"/>
          <p:cNvSpPr>
            <a:spLocks noGrp="1"/>
          </p:cNvSpPr>
          <p:nvPr>
            <p:ph type="sldNum" sz="quarter" idx="12"/>
          </p:nvPr>
        </p:nvSpPr>
        <p:spPr/>
        <p:txBody>
          <a:bodyPr/>
          <a:lstStyle/>
          <a:p>
            <a:fld id="{36C52132-8282-4B77-B6C2-03508D4D6454}" type="slidenum">
              <a:rPr lang="es-PY" smtClean="0"/>
              <a:t>‹#›</a:t>
            </a:fld>
            <a:endParaRPr lang="es-PY"/>
          </a:p>
        </p:txBody>
      </p:sp>
    </p:spTree>
    <p:extLst>
      <p:ext uri="{BB962C8B-B14F-4D97-AF65-F5344CB8AC3E}">
        <p14:creationId xmlns:p14="http://schemas.microsoft.com/office/powerpoint/2010/main" val="1174591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PY"/>
          </a:p>
        </p:txBody>
      </p:sp>
      <p:sp>
        <p:nvSpPr>
          <p:cNvPr id="3" name="Date Placeholder 2"/>
          <p:cNvSpPr>
            <a:spLocks noGrp="1"/>
          </p:cNvSpPr>
          <p:nvPr>
            <p:ph type="dt" sz="half" idx="10"/>
          </p:nvPr>
        </p:nvSpPr>
        <p:spPr/>
        <p:txBody>
          <a:bodyPr/>
          <a:lstStyle/>
          <a:p>
            <a:fld id="{CEDCD811-50E7-45F5-8E7F-0EA3DEE62FAE}" type="datetimeFigureOut">
              <a:rPr lang="es-PY" smtClean="0"/>
              <a:t>13/5/2020</a:t>
            </a:fld>
            <a:endParaRPr lang="es-PY"/>
          </a:p>
        </p:txBody>
      </p:sp>
      <p:sp>
        <p:nvSpPr>
          <p:cNvPr id="4" name="Footer Placeholder 3"/>
          <p:cNvSpPr>
            <a:spLocks noGrp="1"/>
          </p:cNvSpPr>
          <p:nvPr>
            <p:ph type="ftr" sz="quarter" idx="11"/>
          </p:nvPr>
        </p:nvSpPr>
        <p:spPr/>
        <p:txBody>
          <a:bodyPr/>
          <a:lstStyle/>
          <a:p>
            <a:endParaRPr lang="es-PY"/>
          </a:p>
        </p:txBody>
      </p:sp>
      <p:sp>
        <p:nvSpPr>
          <p:cNvPr id="5" name="Slide Number Placeholder 4"/>
          <p:cNvSpPr>
            <a:spLocks noGrp="1"/>
          </p:cNvSpPr>
          <p:nvPr>
            <p:ph type="sldNum" sz="quarter" idx="12"/>
          </p:nvPr>
        </p:nvSpPr>
        <p:spPr/>
        <p:txBody>
          <a:bodyPr/>
          <a:lstStyle/>
          <a:p>
            <a:fld id="{36C52132-8282-4B77-B6C2-03508D4D6454}" type="slidenum">
              <a:rPr lang="es-PY" smtClean="0"/>
              <a:t>‹#›</a:t>
            </a:fld>
            <a:endParaRPr lang="es-PY"/>
          </a:p>
        </p:txBody>
      </p:sp>
    </p:spTree>
    <p:extLst>
      <p:ext uri="{BB962C8B-B14F-4D97-AF65-F5344CB8AC3E}">
        <p14:creationId xmlns:p14="http://schemas.microsoft.com/office/powerpoint/2010/main" val="1007359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DCD811-50E7-45F5-8E7F-0EA3DEE62FAE}" type="datetimeFigureOut">
              <a:rPr lang="es-PY" smtClean="0"/>
              <a:t>13/5/2020</a:t>
            </a:fld>
            <a:endParaRPr lang="es-PY"/>
          </a:p>
        </p:txBody>
      </p:sp>
      <p:sp>
        <p:nvSpPr>
          <p:cNvPr id="3" name="Footer Placeholder 2"/>
          <p:cNvSpPr>
            <a:spLocks noGrp="1"/>
          </p:cNvSpPr>
          <p:nvPr>
            <p:ph type="ftr" sz="quarter" idx="11"/>
          </p:nvPr>
        </p:nvSpPr>
        <p:spPr/>
        <p:txBody>
          <a:bodyPr/>
          <a:lstStyle/>
          <a:p>
            <a:endParaRPr lang="es-PY"/>
          </a:p>
        </p:txBody>
      </p:sp>
      <p:sp>
        <p:nvSpPr>
          <p:cNvPr id="4" name="Slide Number Placeholder 3"/>
          <p:cNvSpPr>
            <a:spLocks noGrp="1"/>
          </p:cNvSpPr>
          <p:nvPr>
            <p:ph type="sldNum" sz="quarter" idx="12"/>
          </p:nvPr>
        </p:nvSpPr>
        <p:spPr/>
        <p:txBody>
          <a:bodyPr/>
          <a:lstStyle/>
          <a:p>
            <a:fld id="{36C52132-8282-4B77-B6C2-03508D4D6454}" type="slidenum">
              <a:rPr lang="es-PY" smtClean="0"/>
              <a:t>‹#›</a:t>
            </a:fld>
            <a:endParaRPr lang="es-PY"/>
          </a:p>
        </p:txBody>
      </p:sp>
    </p:spTree>
    <p:extLst>
      <p:ext uri="{BB962C8B-B14F-4D97-AF65-F5344CB8AC3E}">
        <p14:creationId xmlns:p14="http://schemas.microsoft.com/office/powerpoint/2010/main" val="3370637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s-PY"/>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PY"/>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DCD811-50E7-45F5-8E7F-0EA3DEE62FAE}" type="datetimeFigureOut">
              <a:rPr lang="es-PY" smtClean="0"/>
              <a:t>13/5/2020</a:t>
            </a:fld>
            <a:endParaRPr lang="es-PY"/>
          </a:p>
        </p:txBody>
      </p:sp>
      <p:sp>
        <p:nvSpPr>
          <p:cNvPr id="6" name="Footer Placeholder 5"/>
          <p:cNvSpPr>
            <a:spLocks noGrp="1"/>
          </p:cNvSpPr>
          <p:nvPr>
            <p:ph type="ftr" sz="quarter" idx="11"/>
          </p:nvPr>
        </p:nvSpPr>
        <p:spPr/>
        <p:txBody>
          <a:bodyPr/>
          <a:lstStyle/>
          <a:p>
            <a:endParaRPr lang="es-PY"/>
          </a:p>
        </p:txBody>
      </p:sp>
      <p:sp>
        <p:nvSpPr>
          <p:cNvPr id="7" name="Slide Number Placeholder 6"/>
          <p:cNvSpPr>
            <a:spLocks noGrp="1"/>
          </p:cNvSpPr>
          <p:nvPr>
            <p:ph type="sldNum" sz="quarter" idx="12"/>
          </p:nvPr>
        </p:nvSpPr>
        <p:spPr/>
        <p:txBody>
          <a:bodyPr/>
          <a:lstStyle/>
          <a:p>
            <a:fld id="{36C52132-8282-4B77-B6C2-03508D4D6454}" type="slidenum">
              <a:rPr lang="es-PY" smtClean="0"/>
              <a:t>‹#›</a:t>
            </a:fld>
            <a:endParaRPr lang="es-PY"/>
          </a:p>
        </p:txBody>
      </p:sp>
    </p:spTree>
    <p:extLst>
      <p:ext uri="{BB962C8B-B14F-4D97-AF65-F5344CB8AC3E}">
        <p14:creationId xmlns:p14="http://schemas.microsoft.com/office/powerpoint/2010/main" val="2493226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s-PY"/>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Y"/>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DCD811-50E7-45F5-8E7F-0EA3DEE62FAE}" type="datetimeFigureOut">
              <a:rPr lang="es-PY" smtClean="0"/>
              <a:t>13/5/2020</a:t>
            </a:fld>
            <a:endParaRPr lang="es-PY"/>
          </a:p>
        </p:txBody>
      </p:sp>
      <p:sp>
        <p:nvSpPr>
          <p:cNvPr id="6" name="Footer Placeholder 5"/>
          <p:cNvSpPr>
            <a:spLocks noGrp="1"/>
          </p:cNvSpPr>
          <p:nvPr>
            <p:ph type="ftr" sz="quarter" idx="11"/>
          </p:nvPr>
        </p:nvSpPr>
        <p:spPr/>
        <p:txBody>
          <a:bodyPr/>
          <a:lstStyle/>
          <a:p>
            <a:endParaRPr lang="es-PY"/>
          </a:p>
        </p:txBody>
      </p:sp>
      <p:sp>
        <p:nvSpPr>
          <p:cNvPr id="7" name="Slide Number Placeholder 6"/>
          <p:cNvSpPr>
            <a:spLocks noGrp="1"/>
          </p:cNvSpPr>
          <p:nvPr>
            <p:ph type="sldNum" sz="quarter" idx="12"/>
          </p:nvPr>
        </p:nvSpPr>
        <p:spPr/>
        <p:txBody>
          <a:bodyPr/>
          <a:lstStyle/>
          <a:p>
            <a:fld id="{36C52132-8282-4B77-B6C2-03508D4D6454}" type="slidenum">
              <a:rPr lang="es-PY" smtClean="0"/>
              <a:t>‹#›</a:t>
            </a:fld>
            <a:endParaRPr lang="es-PY"/>
          </a:p>
        </p:txBody>
      </p:sp>
    </p:spTree>
    <p:extLst>
      <p:ext uri="{BB962C8B-B14F-4D97-AF65-F5344CB8AC3E}">
        <p14:creationId xmlns:p14="http://schemas.microsoft.com/office/powerpoint/2010/main" val="3648196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s-PY"/>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PY"/>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DCD811-50E7-45F5-8E7F-0EA3DEE62FAE}" type="datetimeFigureOut">
              <a:rPr lang="es-PY" smtClean="0"/>
              <a:t>13/5/2020</a:t>
            </a:fld>
            <a:endParaRPr lang="es-PY"/>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Y"/>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C52132-8282-4B77-B6C2-03508D4D6454}" type="slidenum">
              <a:rPr lang="es-PY" smtClean="0"/>
              <a:t>‹#›</a:t>
            </a:fld>
            <a:endParaRPr lang="es-PY"/>
          </a:p>
        </p:txBody>
      </p:sp>
    </p:spTree>
    <p:extLst>
      <p:ext uri="{BB962C8B-B14F-4D97-AF65-F5344CB8AC3E}">
        <p14:creationId xmlns:p14="http://schemas.microsoft.com/office/powerpoint/2010/main" val="4366831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3.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Layout" Target="../diagrams/layout2.xml"/><Relationship Id="rId7" Type="http://schemas.openxmlformats.org/officeDocument/2006/relationships/image" Target="../media/image1.png"/><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 Id="rId9"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Layout" Target="../diagrams/layout3.xml"/><Relationship Id="rId7" Type="http://schemas.openxmlformats.org/officeDocument/2006/relationships/image" Target="../media/image1.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 Id="rId9"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812539315"/>
              </p:ext>
            </p:extLst>
          </p:nvPr>
        </p:nvGraphicFramePr>
        <p:xfrm>
          <a:off x="525686" y="1048871"/>
          <a:ext cx="11827678" cy="47962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1"/>
          <p:cNvSpPr txBox="1">
            <a:spLocks/>
          </p:cNvSpPr>
          <p:nvPr/>
        </p:nvSpPr>
        <p:spPr>
          <a:xfrm>
            <a:off x="1794165" y="145792"/>
            <a:ext cx="8244896" cy="800670"/>
          </a:xfrm>
          <a:prstGeom prst="rect">
            <a:avLst/>
          </a:prstGeom>
          <a:solidFill>
            <a:srgbClr val="FFDE17"/>
          </a:solidFill>
        </p:spPr>
        <p:style>
          <a:lnRef idx="3">
            <a:schemeClr val="lt1"/>
          </a:lnRef>
          <a:fillRef idx="1">
            <a:schemeClr val="accent4"/>
          </a:fillRef>
          <a:effectRef idx="1">
            <a:schemeClr val="accent4"/>
          </a:effectRef>
          <a:fontRef idx="minor">
            <a:schemeClr val="lt1"/>
          </a:fontRef>
        </p:style>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s-ES" sz="4000" dirty="0">
                <a:latin typeface="Century Schoolbook" panose="02040604050505020304" pitchFamily="18" charset="0"/>
              </a:rPr>
              <a:t>Budget </a:t>
            </a:r>
            <a:r>
              <a:rPr lang="es-ES" sz="4000" dirty="0" err="1">
                <a:latin typeface="Century Schoolbook" panose="02040604050505020304" pitchFamily="18" charset="0"/>
              </a:rPr>
              <a:t>Process</a:t>
            </a:r>
            <a:r>
              <a:rPr lang="es-ES" sz="4000" dirty="0">
                <a:latin typeface="Century Schoolbook" panose="02040604050505020304" pitchFamily="18" charset="0"/>
              </a:rPr>
              <a:t> and </a:t>
            </a:r>
            <a:r>
              <a:rPr lang="es-ES" sz="4000" dirty="0" err="1">
                <a:latin typeface="Century Schoolbook" panose="02040604050505020304" pitchFamily="18" charset="0"/>
              </a:rPr>
              <a:t>requirements</a:t>
            </a:r>
            <a:endParaRPr lang="es-PY" sz="4000" dirty="0">
              <a:latin typeface="Century Schoolbook" panose="02040604050505020304" pitchFamily="18" charset="0"/>
            </a:endParaRPr>
          </a:p>
        </p:txBody>
      </p:sp>
      <p:pic>
        <p:nvPicPr>
          <p:cNvPr id="6" name="Imagen 10"/>
          <p:cNvPicPr>
            <a:picLocks noChangeAspect="1"/>
          </p:cNvPicPr>
          <p:nvPr/>
        </p:nvPicPr>
        <p:blipFill rotWithShape="1">
          <a:blip r:embed="rId7" cstate="print">
            <a:extLst>
              <a:ext uri="{28A0092B-C50C-407E-A947-70E740481C1C}">
                <a14:useLocalDpi xmlns:a14="http://schemas.microsoft.com/office/drawing/2010/main" val="0"/>
              </a:ext>
            </a:extLst>
          </a:blip>
          <a:srcRect t="25549"/>
          <a:stretch/>
        </p:blipFill>
        <p:spPr>
          <a:xfrm rot="16200000" flipV="1">
            <a:off x="-2934018" y="2934021"/>
            <a:ext cx="6857999" cy="989962"/>
          </a:xfrm>
          <a:prstGeom prst="rect">
            <a:avLst/>
          </a:prstGeom>
        </p:spPr>
      </p:pic>
      <p:pic>
        <p:nvPicPr>
          <p:cNvPr id="7" name="Picture 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758953" y="6201850"/>
            <a:ext cx="2583597" cy="569879"/>
          </a:xfrm>
          <a:prstGeom prst="rect">
            <a:avLst/>
          </a:prstGeom>
        </p:spPr>
      </p:pic>
      <p:pic>
        <p:nvPicPr>
          <p:cNvPr id="9" name="Picture 8"/>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0342550" y="6201849"/>
            <a:ext cx="1394482" cy="569879"/>
          </a:xfrm>
          <a:prstGeom prst="rect">
            <a:avLst/>
          </a:prstGeom>
          <a:noFill/>
          <a:ln>
            <a:noFill/>
          </a:ln>
          <a:extLst>
            <a:ext uri="{909E8E84-426E-40dd-AFC4-6F175D3DCCD1}">
              <a14:hiddenFill xmlns:lc="http://schemas.openxmlformats.org/drawingml/2006/lockedCanvas" xmlns:a14="http://schemas.microsoft.com/office/drawing/2010/main" xmlns="" xmlns:xdr="http://schemas.openxmlformats.org/drawingml/2006/spreadsheetDrawing">
                <a:solidFill>
                  <a:schemeClr val="accent1"/>
                </a:solidFill>
              </a14:hiddenFill>
            </a:ext>
            <a:ext uri="{91240B29-F687-4f45-9708-019B960494DF}">
              <a14:hiddenLine xmlns:lc="http://schemas.openxmlformats.org/drawingml/2006/lockedCanvas" xmlns:a14="http://schemas.microsoft.com/office/drawing/2010/main" xmlns="" xmlns:xdr="http://schemas.openxmlformats.org/drawingml/2006/spreadsheetDrawing" w="9525">
                <a:solidFill>
                  <a:schemeClr val="tx1"/>
                </a:solidFill>
                <a:miter lim="800000"/>
                <a:headEnd/>
                <a:tailEnd/>
              </a14:hiddenLine>
            </a:ext>
          </a:extLst>
        </p:spPr>
      </p:pic>
    </p:spTree>
    <p:extLst>
      <p:ext uri="{BB962C8B-B14F-4D97-AF65-F5344CB8AC3E}">
        <p14:creationId xmlns:p14="http://schemas.microsoft.com/office/powerpoint/2010/main" val="3648884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9962" y="51812"/>
            <a:ext cx="10515600" cy="1325563"/>
          </a:xfrm>
        </p:spPr>
        <p:txBody>
          <a:bodyPr>
            <a:normAutofit/>
          </a:bodyPr>
          <a:lstStyle/>
          <a:p>
            <a:r>
              <a:rPr lang="es-ES" sz="3200" dirty="0">
                <a:latin typeface="Century Schoolbook" panose="02040604050505020304" pitchFamily="18" charset="0"/>
              </a:rPr>
              <a:t>Budget </a:t>
            </a:r>
            <a:r>
              <a:rPr lang="es-ES" sz="3200" dirty="0" err="1">
                <a:latin typeface="Century Schoolbook" panose="02040604050505020304" pitchFamily="18" charset="0"/>
              </a:rPr>
              <a:t>Process</a:t>
            </a:r>
            <a:r>
              <a:rPr lang="es-ES" sz="3200" dirty="0">
                <a:latin typeface="Century Schoolbook" panose="02040604050505020304" pitchFamily="18" charset="0"/>
              </a:rPr>
              <a:t> and </a:t>
            </a:r>
            <a:r>
              <a:rPr lang="es-ES" sz="3200" dirty="0" err="1" smtClean="0">
                <a:latin typeface="Century Schoolbook" panose="02040604050505020304" pitchFamily="18" charset="0"/>
              </a:rPr>
              <a:t>requirements</a:t>
            </a:r>
            <a:r>
              <a:rPr lang="es-PY" sz="3200" dirty="0" smtClean="0">
                <a:latin typeface="Century Schoolbook" panose="02040604050505020304" pitchFamily="18" charset="0"/>
              </a:rPr>
              <a:t> -</a:t>
            </a:r>
            <a:r>
              <a:rPr lang="es-ES" sz="3200" dirty="0" smtClean="0">
                <a:latin typeface="Century Schoolbook" panose="02040604050505020304" pitchFamily="18" charset="0"/>
              </a:rPr>
              <a:t> Templetes</a:t>
            </a:r>
            <a:endParaRPr lang="es-PY" sz="3200" dirty="0"/>
          </a:p>
        </p:txBody>
      </p:sp>
      <p:pic>
        <p:nvPicPr>
          <p:cNvPr id="4" name="Imagen 10"/>
          <p:cNvPicPr>
            <a:picLocks noChangeAspect="1"/>
          </p:cNvPicPr>
          <p:nvPr/>
        </p:nvPicPr>
        <p:blipFill rotWithShape="1">
          <a:blip r:embed="rId2" cstate="print">
            <a:extLst>
              <a:ext uri="{28A0092B-C50C-407E-A947-70E740481C1C}">
                <a14:useLocalDpi xmlns:a14="http://schemas.microsoft.com/office/drawing/2010/main" val="0"/>
              </a:ext>
            </a:extLst>
          </a:blip>
          <a:srcRect t="25549"/>
          <a:stretch/>
        </p:blipFill>
        <p:spPr>
          <a:xfrm rot="16200000" flipV="1">
            <a:off x="-2934018" y="2934021"/>
            <a:ext cx="6857999" cy="989962"/>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58953" y="6201850"/>
            <a:ext cx="2583597" cy="569879"/>
          </a:xfrm>
          <a:prstGeom prst="rect">
            <a:avLst/>
          </a:prstGeom>
        </p:spPr>
      </p:pic>
      <p:sp>
        <p:nvSpPr>
          <p:cNvPr id="3" name="TextBox 2"/>
          <p:cNvSpPr txBox="1"/>
          <p:nvPr/>
        </p:nvSpPr>
        <p:spPr>
          <a:xfrm>
            <a:off x="989961" y="1156534"/>
            <a:ext cx="10035745" cy="646331"/>
          </a:xfrm>
          <a:prstGeom prst="rect">
            <a:avLst/>
          </a:prstGeom>
          <a:noFill/>
        </p:spPr>
        <p:txBody>
          <a:bodyPr wrap="square" rtlCol="0">
            <a:spAutoFit/>
          </a:bodyPr>
          <a:lstStyle/>
          <a:p>
            <a:pPr marL="342900" indent="-342900" algn="just">
              <a:buFont typeface="+mj-lt"/>
              <a:buAutoNum type="arabicPeriod"/>
            </a:pPr>
            <a:r>
              <a:rPr lang="en-US" sz="1600" dirty="0" smtClean="0">
                <a:latin typeface="Century Schoolbook" panose="02040604050505020304" pitchFamily="18" charset="0"/>
              </a:rPr>
              <a:t>Excel File for Plan &amp; Budget ( is provided by GHO for both Partnerships) </a:t>
            </a:r>
          </a:p>
          <a:p>
            <a:pPr marL="285750" indent="-285750" algn="just">
              <a:buFont typeface="Arial" panose="020B0604020202020204" pitchFamily="34" charset="0"/>
              <a:buChar char="•"/>
            </a:pPr>
            <a:endParaRPr lang="en-US" sz="2000" dirty="0" smtClean="0"/>
          </a:p>
        </p:txBody>
      </p:sp>
      <p:pic>
        <p:nvPicPr>
          <p:cNvPr id="7" name="Picture 6"/>
          <p:cNvPicPr>
            <a:picLocks noChangeAspect="1"/>
          </p:cNvPicPr>
          <p:nvPr/>
        </p:nvPicPr>
        <p:blipFill rotWithShape="1">
          <a:blip r:embed="rId4"/>
          <a:srcRect t="37641" b="48430"/>
          <a:stretch/>
        </p:blipFill>
        <p:spPr>
          <a:xfrm>
            <a:off x="685800" y="1598128"/>
            <a:ext cx="11506200" cy="901037"/>
          </a:xfrm>
          <a:prstGeom prst="rect">
            <a:avLst/>
          </a:prstGeom>
        </p:spPr>
      </p:pic>
      <p:sp>
        <p:nvSpPr>
          <p:cNvPr id="8" name="TextBox 7"/>
          <p:cNvSpPr txBox="1"/>
          <p:nvPr/>
        </p:nvSpPr>
        <p:spPr>
          <a:xfrm>
            <a:off x="1017493" y="4859218"/>
            <a:ext cx="10035745" cy="892552"/>
          </a:xfrm>
          <a:prstGeom prst="rect">
            <a:avLst/>
          </a:prstGeom>
          <a:noFill/>
        </p:spPr>
        <p:txBody>
          <a:bodyPr wrap="square" rtlCol="0">
            <a:spAutoFit/>
          </a:bodyPr>
          <a:lstStyle/>
          <a:p>
            <a:pPr marL="342900" indent="-342900" algn="just">
              <a:buFont typeface="+mj-lt"/>
              <a:buAutoNum type="arabicPeriod" startAt="2"/>
            </a:pPr>
            <a:r>
              <a:rPr lang="en-US" sz="1600" dirty="0">
                <a:latin typeface="Century Schoolbook" panose="02040604050505020304" pitchFamily="18" charset="0"/>
              </a:rPr>
              <a:t>Tracking Tool </a:t>
            </a:r>
            <a:r>
              <a:rPr lang="en-US" sz="1600" dirty="0" smtClean="0">
                <a:latin typeface="Century Schoolbook" panose="02040604050505020304" pitchFamily="18" charset="0"/>
              </a:rPr>
              <a:t>: Reimbursement </a:t>
            </a:r>
            <a:r>
              <a:rPr lang="en-US" sz="1600" dirty="0" err="1" smtClean="0">
                <a:latin typeface="Century Schoolbook" panose="02040604050505020304" pitchFamily="18" charset="0"/>
              </a:rPr>
              <a:t>GoTeach</a:t>
            </a:r>
            <a:r>
              <a:rPr lang="en-US" sz="1600" dirty="0" smtClean="0">
                <a:latin typeface="Century Schoolbook" panose="02040604050505020304" pitchFamily="18" charset="0"/>
              </a:rPr>
              <a:t>; </a:t>
            </a:r>
            <a:r>
              <a:rPr lang="en-US" sz="1600" dirty="0" smtClean="0">
                <a:latin typeface="Century Schoolbook" panose="02040604050505020304" pitchFamily="18" charset="0"/>
              </a:rPr>
              <a:t>we have for both partnerships</a:t>
            </a:r>
          </a:p>
          <a:p>
            <a:pPr marL="342900" indent="-342900" algn="just">
              <a:buFont typeface="+mj-lt"/>
              <a:buAutoNum type="arabicPeriod" startAt="2"/>
            </a:pPr>
            <a:r>
              <a:rPr lang="en-US" sz="1600" dirty="0" smtClean="0">
                <a:latin typeface="Century Schoolbook" panose="02040604050505020304" pitchFamily="18" charset="0"/>
              </a:rPr>
              <a:t>Standard Email for approval  </a:t>
            </a:r>
          </a:p>
          <a:p>
            <a:pPr marL="285750" indent="-285750" algn="just">
              <a:buFont typeface="Arial" panose="020B0604020202020204" pitchFamily="34" charset="0"/>
              <a:buChar char="•"/>
            </a:pPr>
            <a:endParaRPr lang="en-US" sz="2000" dirty="0" smtClean="0"/>
          </a:p>
        </p:txBody>
      </p:sp>
      <p:pic>
        <p:nvPicPr>
          <p:cNvPr id="9"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342550" y="6201849"/>
            <a:ext cx="1394482" cy="569879"/>
          </a:xfrm>
          <a:prstGeom prst="rect">
            <a:avLst/>
          </a:prstGeom>
          <a:noFill/>
          <a:ln>
            <a:noFill/>
          </a:ln>
          <a:extLst>
            <a:ext uri="{909E8E84-426E-40dd-AFC4-6F175D3DCCD1}">
              <a14:hiddenFill xmlns:lc="http://schemas.openxmlformats.org/drawingml/2006/lockedCanvas" xmlns:a14="http://schemas.microsoft.com/office/drawing/2010/main" xmlns="" xmlns:xdr="http://schemas.openxmlformats.org/drawingml/2006/spreadsheetDrawing">
                <a:solidFill>
                  <a:schemeClr val="accent1"/>
                </a:solidFill>
              </a14:hiddenFill>
            </a:ext>
            <a:ext uri="{91240B29-F687-4f45-9708-019B960494DF}">
              <a14:hiddenLine xmlns:lc="http://schemas.openxmlformats.org/drawingml/2006/lockedCanvas" xmlns:a14="http://schemas.microsoft.com/office/drawing/2010/main" xmlns="" xmlns:xdr="http://schemas.openxmlformats.org/drawingml/2006/spreadsheetDrawing" w="9525">
                <a:solidFill>
                  <a:schemeClr val="tx1"/>
                </a:solidFill>
                <a:miter lim="800000"/>
                <a:headEnd/>
                <a:tailEnd/>
              </a14:hiddenLine>
            </a:ext>
          </a:extLst>
        </p:spPr>
      </p:pic>
      <p:pic>
        <p:nvPicPr>
          <p:cNvPr id="10" name="Picture 9"/>
          <p:cNvPicPr>
            <a:picLocks noChangeAspect="1"/>
          </p:cNvPicPr>
          <p:nvPr/>
        </p:nvPicPr>
        <p:blipFill rotWithShape="1">
          <a:blip r:embed="rId6"/>
          <a:srcRect t="37249" b="19985"/>
          <a:stretch/>
        </p:blipFill>
        <p:spPr>
          <a:xfrm>
            <a:off x="1770051" y="2626660"/>
            <a:ext cx="8207667" cy="1973461"/>
          </a:xfrm>
          <a:prstGeom prst="rect">
            <a:avLst/>
          </a:prstGeom>
        </p:spPr>
      </p:pic>
    </p:spTree>
    <p:extLst>
      <p:ext uri="{BB962C8B-B14F-4D97-AF65-F5344CB8AC3E}">
        <p14:creationId xmlns:p14="http://schemas.microsoft.com/office/powerpoint/2010/main" val="132726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9963" y="0"/>
            <a:ext cx="10515600" cy="1325563"/>
          </a:xfrm>
        </p:spPr>
        <p:txBody>
          <a:bodyPr>
            <a:normAutofit/>
          </a:bodyPr>
          <a:lstStyle/>
          <a:p>
            <a:r>
              <a:rPr lang="es-ES" sz="3200" dirty="0" err="1">
                <a:latin typeface="Century Schoolbook" panose="02040604050505020304" pitchFamily="18" charset="0"/>
              </a:rPr>
              <a:t>Go</a:t>
            </a:r>
            <a:r>
              <a:rPr lang="es-ES" sz="3200" dirty="0">
                <a:latin typeface="Century Schoolbook" panose="02040604050505020304" pitchFamily="18" charset="0"/>
              </a:rPr>
              <a:t> </a:t>
            </a:r>
            <a:r>
              <a:rPr lang="es-ES" sz="3200" dirty="0" err="1">
                <a:latin typeface="Century Schoolbook" panose="02040604050505020304" pitchFamily="18" charset="0"/>
              </a:rPr>
              <a:t>Teach</a:t>
            </a:r>
            <a:r>
              <a:rPr lang="es-ES" sz="3200" dirty="0">
                <a:latin typeface="Century Schoolbook" panose="02040604050505020304" pitchFamily="18" charset="0"/>
              </a:rPr>
              <a:t> </a:t>
            </a:r>
            <a:r>
              <a:rPr lang="es-ES" sz="3200" dirty="0" err="1">
                <a:latin typeface="Century Schoolbook" panose="02040604050505020304" pitchFamily="18" charset="0"/>
              </a:rPr>
              <a:t>Refund</a:t>
            </a:r>
            <a:r>
              <a:rPr lang="es-ES" sz="3200" dirty="0">
                <a:latin typeface="Century Schoolbook" panose="02040604050505020304" pitchFamily="18" charset="0"/>
              </a:rPr>
              <a:t> </a:t>
            </a:r>
            <a:r>
              <a:rPr lang="es-ES" sz="3200" dirty="0" err="1" smtClean="0">
                <a:latin typeface="Century Schoolbook" panose="02040604050505020304" pitchFamily="18" charset="0"/>
              </a:rPr>
              <a:t>Request</a:t>
            </a:r>
            <a:r>
              <a:rPr lang="es-PY" sz="3200" dirty="0" smtClean="0">
                <a:latin typeface="Century Schoolbook" panose="02040604050505020304" pitchFamily="18" charset="0"/>
              </a:rPr>
              <a:t> -</a:t>
            </a:r>
            <a:r>
              <a:rPr lang="es-ES" sz="3200" dirty="0" smtClean="0">
                <a:latin typeface="Century Schoolbook" panose="02040604050505020304" pitchFamily="18" charset="0"/>
              </a:rPr>
              <a:t> General </a:t>
            </a:r>
            <a:r>
              <a:rPr lang="es-ES" sz="3200" dirty="0" err="1" smtClean="0">
                <a:latin typeface="Century Schoolbook" panose="02040604050505020304" pitchFamily="18" charset="0"/>
              </a:rPr>
              <a:t>Information</a:t>
            </a:r>
            <a:endParaRPr lang="es-PY" sz="3200" dirty="0"/>
          </a:p>
        </p:txBody>
      </p:sp>
      <p:pic>
        <p:nvPicPr>
          <p:cNvPr id="4" name="Imagen 10"/>
          <p:cNvPicPr>
            <a:picLocks noChangeAspect="1"/>
          </p:cNvPicPr>
          <p:nvPr/>
        </p:nvPicPr>
        <p:blipFill rotWithShape="1">
          <a:blip r:embed="rId2" cstate="print">
            <a:extLst>
              <a:ext uri="{28A0092B-C50C-407E-A947-70E740481C1C}">
                <a14:useLocalDpi xmlns:a14="http://schemas.microsoft.com/office/drawing/2010/main" val="0"/>
              </a:ext>
            </a:extLst>
          </a:blip>
          <a:srcRect t="25549"/>
          <a:stretch/>
        </p:blipFill>
        <p:spPr>
          <a:xfrm rot="16200000" flipV="1">
            <a:off x="-2934018" y="2934021"/>
            <a:ext cx="6857999" cy="989962"/>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58953" y="6201850"/>
            <a:ext cx="2583597" cy="569879"/>
          </a:xfrm>
          <a:prstGeom prst="rect">
            <a:avLst/>
          </a:prstGeom>
        </p:spPr>
      </p:pic>
      <p:sp>
        <p:nvSpPr>
          <p:cNvPr id="3" name="TextBox 2"/>
          <p:cNvSpPr txBox="1"/>
          <p:nvPr/>
        </p:nvSpPr>
        <p:spPr>
          <a:xfrm>
            <a:off x="1229890" y="1593881"/>
            <a:ext cx="10035745" cy="4339650"/>
          </a:xfrm>
          <a:prstGeom prst="rect">
            <a:avLst/>
          </a:prstGeom>
          <a:noFill/>
        </p:spPr>
        <p:txBody>
          <a:bodyPr wrap="square" rtlCol="0">
            <a:spAutoFit/>
          </a:bodyPr>
          <a:lstStyle/>
          <a:p>
            <a:pPr marL="342900" indent="-342900" algn="just">
              <a:buFont typeface="+mj-lt"/>
              <a:buAutoNum type="arabicPeriod"/>
            </a:pPr>
            <a:r>
              <a:rPr lang="en-US" sz="1600" dirty="0">
                <a:latin typeface="Century Schoolbook" panose="02040604050505020304" pitchFamily="18" charset="0"/>
              </a:rPr>
              <a:t>In Americas, our </a:t>
            </a:r>
            <a:r>
              <a:rPr lang="en-US" sz="1600" dirty="0" err="1">
                <a:latin typeface="Century Schoolbook" panose="02040604050505020304" pitchFamily="18" charset="0"/>
              </a:rPr>
              <a:t>GoTeach</a:t>
            </a:r>
            <a:r>
              <a:rPr lang="en-US" sz="1600" dirty="0">
                <a:latin typeface="Century Schoolbook" panose="02040604050505020304" pitchFamily="18" charset="0"/>
              </a:rPr>
              <a:t> budget is located in the regional office of DHL Express CSA based in Costa Rica. From there we manage the budget for all countries in the different Business units</a:t>
            </a:r>
            <a:r>
              <a:rPr lang="en-US" sz="1600" dirty="0" smtClean="0">
                <a:latin typeface="Century Schoolbook" panose="02040604050505020304" pitchFamily="18" charset="0"/>
              </a:rPr>
              <a:t>.</a:t>
            </a:r>
          </a:p>
          <a:p>
            <a:pPr marL="342900" indent="-342900" algn="just">
              <a:buFont typeface="+mj-lt"/>
              <a:buAutoNum type="arabicPeriod"/>
            </a:pPr>
            <a:endParaRPr lang="en-US" sz="1600" dirty="0">
              <a:latin typeface="Century Schoolbook" panose="02040604050505020304" pitchFamily="18" charset="0"/>
            </a:endParaRPr>
          </a:p>
          <a:p>
            <a:pPr marL="342900" indent="-342900" algn="just">
              <a:buFont typeface="+mj-lt"/>
              <a:buAutoNum type="arabicPeriod"/>
            </a:pPr>
            <a:r>
              <a:rPr lang="en-US" sz="1600" dirty="0">
                <a:latin typeface="Century Schoolbook" panose="02040604050505020304" pitchFamily="18" charset="0"/>
              </a:rPr>
              <a:t>The definition of the processes are prepared in conjunction with the regional Finance team</a:t>
            </a:r>
            <a:r>
              <a:rPr lang="en-US" sz="1600" dirty="0" smtClean="0">
                <a:latin typeface="Century Schoolbook" panose="02040604050505020304" pitchFamily="18" charset="0"/>
              </a:rPr>
              <a:t>.</a:t>
            </a:r>
          </a:p>
          <a:p>
            <a:pPr marL="342900" indent="-342900" algn="just">
              <a:buFont typeface="+mj-lt"/>
              <a:buAutoNum type="arabicPeriod"/>
            </a:pPr>
            <a:endParaRPr lang="en-US" sz="1600" dirty="0">
              <a:latin typeface="Century Schoolbook" panose="02040604050505020304" pitchFamily="18" charset="0"/>
            </a:endParaRPr>
          </a:p>
          <a:p>
            <a:pPr marL="342900" indent="-342900" algn="just">
              <a:buFont typeface="+mj-lt"/>
              <a:buAutoNum type="arabicPeriod"/>
            </a:pPr>
            <a:r>
              <a:rPr lang="en-US" sz="1600" dirty="0">
                <a:latin typeface="Century Schoolbook" panose="02040604050505020304" pitchFamily="18" charset="0"/>
              </a:rPr>
              <a:t>All countries execute from their local budgets, and apply to refunds according to what they are spending. We do not give an advance budget</a:t>
            </a:r>
            <a:r>
              <a:rPr lang="en-US" sz="1600" dirty="0" smtClean="0">
                <a:latin typeface="Century Schoolbook" panose="02040604050505020304" pitchFamily="18" charset="0"/>
              </a:rPr>
              <a:t>.</a:t>
            </a:r>
          </a:p>
          <a:p>
            <a:pPr marL="342900" indent="-342900" algn="just">
              <a:buFont typeface="+mj-lt"/>
              <a:buAutoNum type="arabicPeriod"/>
            </a:pPr>
            <a:endParaRPr lang="en-US" sz="1600" dirty="0">
              <a:latin typeface="Century Schoolbook" panose="02040604050505020304" pitchFamily="18" charset="0"/>
            </a:endParaRPr>
          </a:p>
          <a:p>
            <a:pPr marL="342900" indent="-342900" algn="just">
              <a:buFont typeface="+mj-lt"/>
              <a:buAutoNum type="arabicPeriod"/>
            </a:pPr>
            <a:r>
              <a:rPr lang="en-US" sz="1600" dirty="0">
                <a:latin typeface="Century Schoolbook" panose="02040604050505020304" pitchFamily="18" charset="0"/>
              </a:rPr>
              <a:t>Each country defines how the granted annual budget will be managed.</a:t>
            </a:r>
          </a:p>
          <a:p>
            <a:pPr algn="just"/>
            <a:r>
              <a:rPr lang="en-US" sz="1600" dirty="0">
                <a:latin typeface="Century Schoolbook" panose="02040604050505020304" pitchFamily="18" charset="0"/>
              </a:rPr>
              <a:t>Some examples:</a:t>
            </a:r>
          </a:p>
          <a:p>
            <a:pPr marL="742950" lvl="1" indent="-285750" algn="just">
              <a:buFont typeface="Arial" panose="020B0604020202020204" pitchFamily="34" charset="0"/>
              <a:buChar char="•"/>
            </a:pPr>
            <a:r>
              <a:rPr lang="en-US" sz="1600" dirty="0">
                <a:latin typeface="Century Schoolbook" panose="02040604050505020304" pitchFamily="18" charset="0"/>
              </a:rPr>
              <a:t>Mexico develops the plan and budget together and each Business Unit applies to the reimbursement of what it spends in the program </a:t>
            </a:r>
          </a:p>
          <a:p>
            <a:pPr marL="742950" lvl="1" indent="-285750" algn="just">
              <a:buFont typeface="Arial" panose="020B0604020202020204" pitchFamily="34" charset="0"/>
              <a:buChar char="•"/>
            </a:pPr>
            <a:r>
              <a:rPr lang="en-US" sz="1600" dirty="0">
                <a:latin typeface="Century Schoolbook" panose="02040604050505020304" pitchFamily="18" charset="0"/>
              </a:rPr>
              <a:t>Panama defines every year which business unit will carry out the financial process</a:t>
            </a:r>
            <a:r>
              <a:rPr lang="en-US" sz="1600" dirty="0" smtClean="0">
                <a:latin typeface="Century Schoolbook" panose="02040604050505020304" pitchFamily="18" charset="0"/>
              </a:rPr>
              <a:t>.</a:t>
            </a:r>
          </a:p>
          <a:p>
            <a:pPr marL="285750" indent="-285750" algn="just">
              <a:buFont typeface="Arial" panose="020B0604020202020204" pitchFamily="34" charset="0"/>
              <a:buChar char="•"/>
            </a:pPr>
            <a:endParaRPr lang="en-US" sz="1600" dirty="0">
              <a:latin typeface="Century Schoolbook" panose="02040604050505020304" pitchFamily="18" charset="0"/>
            </a:endParaRPr>
          </a:p>
          <a:p>
            <a:pPr marL="342900" indent="-342900" algn="just">
              <a:buFont typeface="+mj-lt"/>
              <a:buAutoNum type="arabicPeriod" startAt="5"/>
            </a:pPr>
            <a:r>
              <a:rPr lang="en-US" sz="1600" dirty="0">
                <a:latin typeface="Century Schoolbook" panose="02040604050505020304" pitchFamily="18" charset="0"/>
              </a:rPr>
              <a:t>In every approval we make explicit the exact amount approved, to have a backup in case it is needed by audit or compliance policies</a:t>
            </a:r>
            <a:endParaRPr lang="es-PY" sz="1600" dirty="0">
              <a:latin typeface="Century Schoolbook" panose="02040604050505020304" pitchFamily="18" charset="0"/>
            </a:endParaRPr>
          </a:p>
          <a:p>
            <a:pPr marL="285750" indent="-285750" algn="just">
              <a:buFont typeface="Arial" panose="020B0604020202020204" pitchFamily="34" charset="0"/>
              <a:buChar char="•"/>
            </a:pPr>
            <a:endParaRPr lang="en-US" sz="2000" dirty="0" smtClean="0"/>
          </a:p>
        </p:txBody>
      </p:sp>
      <p:pic>
        <p:nvPicPr>
          <p:cNvPr id="7" name="Picture 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342550" y="6201849"/>
            <a:ext cx="1394482" cy="569879"/>
          </a:xfrm>
          <a:prstGeom prst="rect">
            <a:avLst/>
          </a:prstGeom>
          <a:noFill/>
          <a:ln>
            <a:noFill/>
          </a:ln>
          <a:extLst>
            <a:ext uri="{909E8E84-426E-40dd-AFC4-6F175D3DCCD1}">
              <a14:hiddenFill xmlns:lc="http://schemas.openxmlformats.org/drawingml/2006/lockedCanvas" xmlns:a14="http://schemas.microsoft.com/office/drawing/2010/main" xmlns="" xmlns:xdr="http://schemas.openxmlformats.org/drawingml/2006/spreadsheetDrawing">
                <a:solidFill>
                  <a:schemeClr val="accent1"/>
                </a:solidFill>
              </a14:hiddenFill>
            </a:ext>
            <a:ext uri="{91240B29-F687-4f45-9708-019B960494DF}">
              <a14:hiddenLine xmlns:lc="http://schemas.openxmlformats.org/drawingml/2006/lockedCanvas" xmlns:a14="http://schemas.microsoft.com/office/drawing/2010/main" xmlns="" xmlns:xdr="http://schemas.openxmlformats.org/drawingml/2006/spreadsheetDrawing" w="9525">
                <a:solidFill>
                  <a:schemeClr val="tx1"/>
                </a:solidFill>
                <a:miter lim="800000"/>
                <a:headEnd/>
                <a:tailEnd/>
              </a14:hiddenLine>
            </a:ext>
          </a:extLst>
        </p:spPr>
      </p:pic>
    </p:spTree>
    <p:extLst>
      <p:ext uri="{BB962C8B-B14F-4D97-AF65-F5344CB8AC3E}">
        <p14:creationId xmlns:p14="http://schemas.microsoft.com/office/powerpoint/2010/main" val="3025163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4185936081"/>
              </p:ext>
            </p:extLst>
          </p:nvPr>
        </p:nvGraphicFramePr>
        <p:xfrm>
          <a:off x="636914" y="1244879"/>
          <a:ext cx="11555085" cy="49569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1"/>
          <p:cNvSpPr txBox="1">
            <a:spLocks/>
          </p:cNvSpPr>
          <p:nvPr/>
        </p:nvSpPr>
        <p:spPr>
          <a:xfrm>
            <a:off x="1794165" y="145792"/>
            <a:ext cx="8244896" cy="800670"/>
          </a:xfrm>
          <a:prstGeom prst="rect">
            <a:avLst/>
          </a:prstGeom>
          <a:solidFill>
            <a:srgbClr val="FFDE17"/>
          </a:solidFill>
        </p:spPr>
        <p:style>
          <a:lnRef idx="3">
            <a:schemeClr val="lt1"/>
          </a:lnRef>
          <a:fillRef idx="1">
            <a:schemeClr val="accent4"/>
          </a:fillRef>
          <a:effectRef idx="1">
            <a:schemeClr val="accent4"/>
          </a:effectRef>
          <a:fontRef idx="minor">
            <a:schemeClr val="lt1"/>
          </a:fontRef>
        </p:style>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s-ES" sz="4000" dirty="0" err="1">
                <a:latin typeface="Century Schoolbook" panose="02040604050505020304" pitchFamily="18" charset="0"/>
              </a:rPr>
              <a:t>Go</a:t>
            </a:r>
            <a:r>
              <a:rPr lang="es-ES" sz="4000" dirty="0">
                <a:latin typeface="Century Schoolbook" panose="02040604050505020304" pitchFamily="18" charset="0"/>
              </a:rPr>
              <a:t> </a:t>
            </a:r>
            <a:r>
              <a:rPr lang="es-ES" sz="4000" dirty="0" err="1">
                <a:latin typeface="Century Schoolbook" panose="02040604050505020304" pitchFamily="18" charset="0"/>
              </a:rPr>
              <a:t>Teach</a:t>
            </a:r>
            <a:r>
              <a:rPr lang="es-ES" sz="4000" dirty="0">
                <a:latin typeface="Century Schoolbook" panose="02040604050505020304" pitchFamily="18" charset="0"/>
              </a:rPr>
              <a:t> </a:t>
            </a:r>
            <a:r>
              <a:rPr lang="es-ES" sz="4000" dirty="0" err="1">
                <a:latin typeface="Century Schoolbook" panose="02040604050505020304" pitchFamily="18" charset="0"/>
              </a:rPr>
              <a:t>Refund</a:t>
            </a:r>
            <a:r>
              <a:rPr lang="es-ES" sz="4000" dirty="0">
                <a:latin typeface="Century Schoolbook" panose="02040604050505020304" pitchFamily="18" charset="0"/>
              </a:rPr>
              <a:t> </a:t>
            </a:r>
            <a:r>
              <a:rPr lang="es-ES" sz="4000" dirty="0" err="1">
                <a:latin typeface="Century Schoolbook" panose="02040604050505020304" pitchFamily="18" charset="0"/>
              </a:rPr>
              <a:t>Request</a:t>
            </a:r>
            <a:endParaRPr lang="es-PY" sz="4000" dirty="0">
              <a:latin typeface="Century Schoolbook" panose="02040604050505020304" pitchFamily="18" charset="0"/>
            </a:endParaRPr>
          </a:p>
        </p:txBody>
      </p:sp>
      <p:pic>
        <p:nvPicPr>
          <p:cNvPr id="6" name="Imagen 10"/>
          <p:cNvPicPr>
            <a:picLocks noChangeAspect="1"/>
          </p:cNvPicPr>
          <p:nvPr/>
        </p:nvPicPr>
        <p:blipFill rotWithShape="1">
          <a:blip r:embed="rId7" cstate="print">
            <a:extLst>
              <a:ext uri="{28A0092B-C50C-407E-A947-70E740481C1C}">
                <a14:useLocalDpi xmlns:a14="http://schemas.microsoft.com/office/drawing/2010/main" val="0"/>
              </a:ext>
            </a:extLst>
          </a:blip>
          <a:srcRect t="25549"/>
          <a:stretch/>
        </p:blipFill>
        <p:spPr>
          <a:xfrm rot="16200000" flipV="1">
            <a:off x="-2934018" y="2934021"/>
            <a:ext cx="6857999" cy="989962"/>
          </a:xfrm>
          <a:prstGeom prst="rect">
            <a:avLst/>
          </a:prstGeom>
        </p:spPr>
      </p:pic>
      <p:pic>
        <p:nvPicPr>
          <p:cNvPr id="7" name="Picture 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758953" y="6201849"/>
            <a:ext cx="2583597" cy="569879"/>
          </a:xfrm>
          <a:prstGeom prst="rect">
            <a:avLst/>
          </a:prstGeom>
        </p:spPr>
      </p:pic>
      <p:pic>
        <p:nvPicPr>
          <p:cNvPr id="9" name="Picture 8"/>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0342550" y="6201849"/>
            <a:ext cx="1394482" cy="569879"/>
          </a:xfrm>
          <a:prstGeom prst="rect">
            <a:avLst/>
          </a:prstGeom>
          <a:noFill/>
          <a:ln>
            <a:noFill/>
          </a:ln>
          <a:extLst>
            <a:ext uri="{909E8E84-426E-40dd-AFC4-6F175D3DCCD1}">
              <a14:hiddenFill xmlns:lc="http://schemas.openxmlformats.org/drawingml/2006/lockedCanvas" xmlns:a14="http://schemas.microsoft.com/office/drawing/2010/main" xmlns="" xmlns:xdr="http://schemas.openxmlformats.org/drawingml/2006/spreadsheetDrawing">
                <a:solidFill>
                  <a:schemeClr val="accent1"/>
                </a:solidFill>
              </a14:hiddenFill>
            </a:ext>
            <a:ext uri="{91240B29-F687-4f45-9708-019B960494DF}">
              <a14:hiddenLine xmlns:lc="http://schemas.openxmlformats.org/drawingml/2006/lockedCanvas" xmlns:a14="http://schemas.microsoft.com/office/drawing/2010/main" xmlns="" xmlns:xdr="http://schemas.openxmlformats.org/drawingml/2006/spreadsheetDrawing" w="9525">
                <a:solidFill>
                  <a:schemeClr val="tx1"/>
                </a:solidFill>
                <a:miter lim="800000"/>
                <a:headEnd/>
                <a:tailEnd/>
              </a14:hiddenLine>
            </a:ext>
          </a:extLst>
        </p:spPr>
      </p:pic>
    </p:spTree>
    <p:extLst>
      <p:ext uri="{BB962C8B-B14F-4D97-AF65-F5344CB8AC3E}">
        <p14:creationId xmlns:p14="http://schemas.microsoft.com/office/powerpoint/2010/main" val="12578249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9963" y="0"/>
            <a:ext cx="10515600" cy="1325563"/>
          </a:xfrm>
        </p:spPr>
        <p:txBody>
          <a:bodyPr>
            <a:normAutofit/>
          </a:bodyPr>
          <a:lstStyle/>
          <a:p>
            <a:r>
              <a:rPr lang="es-ES" sz="3200" dirty="0" err="1">
                <a:latin typeface="Century Schoolbook" panose="02040604050505020304" pitchFamily="18" charset="0"/>
              </a:rPr>
              <a:t>Go</a:t>
            </a:r>
            <a:r>
              <a:rPr lang="es-ES" sz="3200" dirty="0">
                <a:latin typeface="Century Schoolbook" panose="02040604050505020304" pitchFamily="18" charset="0"/>
              </a:rPr>
              <a:t> </a:t>
            </a:r>
            <a:r>
              <a:rPr lang="es-ES" sz="3200" dirty="0" err="1">
                <a:latin typeface="Century Schoolbook" panose="02040604050505020304" pitchFamily="18" charset="0"/>
              </a:rPr>
              <a:t>Teach</a:t>
            </a:r>
            <a:r>
              <a:rPr lang="es-ES" sz="3200" dirty="0">
                <a:latin typeface="Century Schoolbook" panose="02040604050505020304" pitchFamily="18" charset="0"/>
              </a:rPr>
              <a:t> </a:t>
            </a:r>
            <a:r>
              <a:rPr lang="es-ES" sz="3200" dirty="0" err="1">
                <a:latin typeface="Century Schoolbook" panose="02040604050505020304" pitchFamily="18" charset="0"/>
              </a:rPr>
              <a:t>Refund</a:t>
            </a:r>
            <a:r>
              <a:rPr lang="es-ES" sz="3200" dirty="0">
                <a:latin typeface="Century Schoolbook" panose="02040604050505020304" pitchFamily="18" charset="0"/>
              </a:rPr>
              <a:t> </a:t>
            </a:r>
            <a:r>
              <a:rPr lang="es-ES" sz="3200" dirty="0" err="1" smtClean="0">
                <a:latin typeface="Century Schoolbook" panose="02040604050505020304" pitchFamily="18" charset="0"/>
              </a:rPr>
              <a:t>Request</a:t>
            </a:r>
            <a:r>
              <a:rPr lang="es-PY" sz="3200" dirty="0" smtClean="0">
                <a:latin typeface="Century Schoolbook" panose="02040604050505020304" pitchFamily="18" charset="0"/>
              </a:rPr>
              <a:t> -</a:t>
            </a:r>
            <a:r>
              <a:rPr lang="es-ES" sz="3200" dirty="0" smtClean="0">
                <a:latin typeface="Century Schoolbook" panose="02040604050505020304" pitchFamily="18" charset="0"/>
              </a:rPr>
              <a:t> </a:t>
            </a:r>
            <a:r>
              <a:rPr lang="es-ES" sz="3200" dirty="0" err="1" smtClean="0">
                <a:latin typeface="Century Schoolbook" panose="02040604050505020304" pitchFamily="18" charset="0"/>
              </a:rPr>
              <a:t>Templates</a:t>
            </a:r>
            <a:endParaRPr lang="es-PY" sz="3200" dirty="0"/>
          </a:p>
        </p:txBody>
      </p:sp>
      <p:pic>
        <p:nvPicPr>
          <p:cNvPr id="4" name="Imagen 10"/>
          <p:cNvPicPr>
            <a:picLocks noChangeAspect="1"/>
          </p:cNvPicPr>
          <p:nvPr/>
        </p:nvPicPr>
        <p:blipFill rotWithShape="1">
          <a:blip r:embed="rId2" cstate="print">
            <a:extLst>
              <a:ext uri="{28A0092B-C50C-407E-A947-70E740481C1C}">
                <a14:useLocalDpi xmlns:a14="http://schemas.microsoft.com/office/drawing/2010/main" val="0"/>
              </a:ext>
            </a:extLst>
          </a:blip>
          <a:srcRect t="25549"/>
          <a:stretch/>
        </p:blipFill>
        <p:spPr>
          <a:xfrm rot="16200000" flipV="1">
            <a:off x="-2934018" y="2934021"/>
            <a:ext cx="6857999" cy="989962"/>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58953" y="6201850"/>
            <a:ext cx="2583597" cy="569879"/>
          </a:xfrm>
          <a:prstGeom prst="rect">
            <a:avLst/>
          </a:prstGeom>
        </p:spPr>
      </p:pic>
      <p:sp>
        <p:nvSpPr>
          <p:cNvPr id="3" name="TextBox 2"/>
          <p:cNvSpPr txBox="1"/>
          <p:nvPr/>
        </p:nvSpPr>
        <p:spPr>
          <a:xfrm>
            <a:off x="1229890" y="1593881"/>
            <a:ext cx="10035745" cy="892552"/>
          </a:xfrm>
          <a:prstGeom prst="rect">
            <a:avLst/>
          </a:prstGeom>
          <a:noFill/>
        </p:spPr>
        <p:txBody>
          <a:bodyPr wrap="square" rtlCol="0">
            <a:spAutoFit/>
          </a:bodyPr>
          <a:lstStyle/>
          <a:p>
            <a:pPr marL="342900" indent="-342900" algn="just">
              <a:buFont typeface="+mj-lt"/>
              <a:buAutoNum type="arabicPeriod"/>
            </a:pPr>
            <a:r>
              <a:rPr lang="en-US" sz="1600" dirty="0" smtClean="0">
                <a:latin typeface="Century Schoolbook" panose="02040604050505020304" pitchFamily="18" charset="0"/>
              </a:rPr>
              <a:t>Excel File: Expenses MACMAO Invoice; the same for both partnerships  </a:t>
            </a:r>
          </a:p>
          <a:p>
            <a:pPr marL="342900" indent="-342900" algn="just">
              <a:buFont typeface="+mj-lt"/>
              <a:buAutoNum type="arabicPeriod"/>
            </a:pPr>
            <a:endParaRPr lang="en-US" sz="1600" dirty="0">
              <a:latin typeface="Century Schoolbook" panose="02040604050505020304" pitchFamily="18" charset="0"/>
            </a:endParaRPr>
          </a:p>
          <a:p>
            <a:pPr marL="285750" indent="-285750" algn="just">
              <a:buFont typeface="Arial" panose="020B0604020202020204" pitchFamily="34" charset="0"/>
              <a:buChar char="•"/>
            </a:pPr>
            <a:endParaRPr lang="en-US" sz="2000" dirty="0" smtClean="0"/>
          </a:p>
        </p:txBody>
      </p:sp>
      <p:pic>
        <p:nvPicPr>
          <p:cNvPr id="7" name="Picture 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342550" y="6201849"/>
            <a:ext cx="1394482" cy="569879"/>
          </a:xfrm>
          <a:prstGeom prst="rect">
            <a:avLst/>
          </a:prstGeom>
          <a:noFill/>
          <a:ln>
            <a:noFill/>
          </a:ln>
          <a:extLst>
            <a:ext uri="{909E8E84-426E-40dd-AFC4-6F175D3DCCD1}">
              <a14:hiddenFill xmlns:lc="http://schemas.openxmlformats.org/drawingml/2006/lockedCanvas" xmlns:a14="http://schemas.microsoft.com/office/drawing/2010/main" xmlns="" xmlns:xdr="http://schemas.openxmlformats.org/drawingml/2006/spreadsheetDrawing">
                <a:solidFill>
                  <a:schemeClr val="accent1"/>
                </a:solidFill>
              </a14:hiddenFill>
            </a:ext>
            <a:ext uri="{91240B29-F687-4f45-9708-019B960494DF}">
              <a14:hiddenLine xmlns:lc="http://schemas.openxmlformats.org/drawingml/2006/lockedCanvas" xmlns:a14="http://schemas.microsoft.com/office/drawing/2010/main" xmlns="" xmlns:xdr="http://schemas.openxmlformats.org/drawingml/2006/spreadsheetDrawing" w="9525">
                <a:solidFill>
                  <a:schemeClr val="tx1"/>
                </a:solidFill>
                <a:miter lim="800000"/>
                <a:headEnd/>
                <a:tailEnd/>
              </a14:hiddenLine>
            </a:ext>
          </a:extLst>
        </p:spPr>
      </p:pic>
    </p:spTree>
    <p:extLst>
      <p:ext uri="{BB962C8B-B14F-4D97-AF65-F5344CB8AC3E}">
        <p14:creationId xmlns:p14="http://schemas.microsoft.com/office/powerpoint/2010/main" val="3964338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188681650"/>
              </p:ext>
            </p:extLst>
          </p:nvPr>
        </p:nvGraphicFramePr>
        <p:xfrm>
          <a:off x="364322" y="1527219"/>
          <a:ext cx="11827678" cy="45264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1"/>
          <p:cNvSpPr txBox="1">
            <a:spLocks/>
          </p:cNvSpPr>
          <p:nvPr/>
        </p:nvSpPr>
        <p:spPr>
          <a:xfrm>
            <a:off x="1794165" y="145792"/>
            <a:ext cx="8244896" cy="800670"/>
          </a:xfrm>
          <a:prstGeom prst="rect">
            <a:avLst/>
          </a:prstGeom>
          <a:solidFill>
            <a:srgbClr val="FFDE17"/>
          </a:solidFill>
        </p:spPr>
        <p:style>
          <a:lnRef idx="3">
            <a:schemeClr val="lt1"/>
          </a:lnRef>
          <a:fillRef idx="1">
            <a:schemeClr val="accent4"/>
          </a:fillRef>
          <a:effectRef idx="1">
            <a:schemeClr val="accent4"/>
          </a:effectRef>
          <a:fontRef idx="minor">
            <a:schemeClr val="lt1"/>
          </a:fontRef>
        </p:style>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s-ES" sz="4000" dirty="0" err="1">
                <a:latin typeface="Century Schoolbook" panose="02040604050505020304" pitchFamily="18" charset="0"/>
              </a:rPr>
              <a:t>Financial</a:t>
            </a:r>
            <a:r>
              <a:rPr lang="es-ES" sz="4000" dirty="0">
                <a:latin typeface="Century Schoolbook" panose="02040604050505020304" pitchFamily="18" charset="0"/>
              </a:rPr>
              <a:t> </a:t>
            </a:r>
            <a:r>
              <a:rPr lang="es-ES" sz="4000" dirty="0" err="1" smtClean="0">
                <a:latin typeface="Century Schoolbook" panose="02040604050505020304" pitchFamily="18" charset="0"/>
              </a:rPr>
              <a:t>Statement</a:t>
            </a:r>
            <a:r>
              <a:rPr lang="es-ES" sz="4000" dirty="0" smtClean="0">
                <a:latin typeface="Century Schoolbook" panose="02040604050505020304" pitchFamily="18" charset="0"/>
              </a:rPr>
              <a:t> </a:t>
            </a:r>
            <a:r>
              <a:rPr lang="es-ES" sz="4000" dirty="0" err="1" smtClean="0">
                <a:latin typeface="Century Schoolbook" panose="02040604050505020304" pitchFamily="18" charset="0"/>
              </a:rPr>
              <a:t>Process</a:t>
            </a:r>
            <a:r>
              <a:rPr lang="es-ES" sz="4000" dirty="0" smtClean="0">
                <a:latin typeface="Century Schoolbook" panose="02040604050505020304" pitchFamily="18" charset="0"/>
              </a:rPr>
              <a:t> </a:t>
            </a:r>
            <a:endParaRPr lang="es-PY" sz="4000" dirty="0">
              <a:latin typeface="Century Schoolbook" panose="02040604050505020304" pitchFamily="18" charset="0"/>
            </a:endParaRPr>
          </a:p>
        </p:txBody>
      </p:sp>
      <p:pic>
        <p:nvPicPr>
          <p:cNvPr id="6" name="Imagen 10"/>
          <p:cNvPicPr>
            <a:picLocks noChangeAspect="1"/>
          </p:cNvPicPr>
          <p:nvPr/>
        </p:nvPicPr>
        <p:blipFill rotWithShape="1">
          <a:blip r:embed="rId7" cstate="print">
            <a:extLst>
              <a:ext uri="{28A0092B-C50C-407E-A947-70E740481C1C}">
                <a14:useLocalDpi xmlns:a14="http://schemas.microsoft.com/office/drawing/2010/main" val="0"/>
              </a:ext>
            </a:extLst>
          </a:blip>
          <a:srcRect t="25549"/>
          <a:stretch/>
        </p:blipFill>
        <p:spPr>
          <a:xfrm rot="16200000" flipV="1">
            <a:off x="-2934018" y="2934021"/>
            <a:ext cx="6857999" cy="989962"/>
          </a:xfrm>
          <a:prstGeom prst="rect">
            <a:avLst/>
          </a:prstGeom>
        </p:spPr>
      </p:pic>
      <p:pic>
        <p:nvPicPr>
          <p:cNvPr id="7" name="Picture 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758953" y="6201849"/>
            <a:ext cx="2583597" cy="569879"/>
          </a:xfrm>
          <a:prstGeom prst="rect">
            <a:avLst/>
          </a:prstGeom>
        </p:spPr>
      </p:pic>
      <p:pic>
        <p:nvPicPr>
          <p:cNvPr id="9" name="Picture 8"/>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0342550" y="6201849"/>
            <a:ext cx="1394482" cy="569879"/>
          </a:xfrm>
          <a:prstGeom prst="rect">
            <a:avLst/>
          </a:prstGeom>
          <a:noFill/>
          <a:ln>
            <a:noFill/>
          </a:ln>
          <a:extLst>
            <a:ext uri="{909E8E84-426E-40dd-AFC4-6F175D3DCCD1}">
              <a14:hiddenFill xmlns:lc="http://schemas.openxmlformats.org/drawingml/2006/lockedCanvas" xmlns:a14="http://schemas.microsoft.com/office/drawing/2010/main" xmlns="" xmlns:xdr="http://schemas.openxmlformats.org/drawingml/2006/spreadsheetDrawing">
                <a:solidFill>
                  <a:schemeClr val="accent1"/>
                </a:solidFill>
              </a14:hiddenFill>
            </a:ext>
            <a:ext uri="{91240B29-F687-4f45-9708-019B960494DF}">
              <a14:hiddenLine xmlns:lc="http://schemas.openxmlformats.org/drawingml/2006/lockedCanvas" xmlns:a14="http://schemas.microsoft.com/office/drawing/2010/main" xmlns="" xmlns:xdr="http://schemas.openxmlformats.org/drawingml/2006/spreadsheetDrawing" w="9525">
                <a:solidFill>
                  <a:schemeClr val="tx1"/>
                </a:solidFill>
                <a:miter lim="800000"/>
                <a:headEnd/>
                <a:tailEnd/>
              </a14:hiddenLine>
            </a:ext>
          </a:extLst>
        </p:spPr>
      </p:pic>
    </p:spTree>
    <p:extLst>
      <p:ext uri="{BB962C8B-B14F-4D97-AF65-F5344CB8AC3E}">
        <p14:creationId xmlns:p14="http://schemas.microsoft.com/office/powerpoint/2010/main" val="4701220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9963" y="0"/>
            <a:ext cx="10515600" cy="1325563"/>
          </a:xfrm>
        </p:spPr>
        <p:txBody>
          <a:bodyPr>
            <a:normAutofit/>
          </a:bodyPr>
          <a:lstStyle/>
          <a:p>
            <a:r>
              <a:rPr lang="es-ES" sz="3200" dirty="0" err="1">
                <a:latin typeface="Century Schoolbook" panose="02040604050505020304" pitchFamily="18" charset="0"/>
              </a:rPr>
              <a:t>Financial</a:t>
            </a:r>
            <a:r>
              <a:rPr lang="es-ES" sz="3200" dirty="0">
                <a:latin typeface="Century Schoolbook" panose="02040604050505020304" pitchFamily="18" charset="0"/>
              </a:rPr>
              <a:t> </a:t>
            </a:r>
            <a:r>
              <a:rPr lang="es-ES" sz="3200" dirty="0" err="1">
                <a:latin typeface="Century Schoolbook" panose="02040604050505020304" pitchFamily="18" charset="0"/>
              </a:rPr>
              <a:t>Statement</a:t>
            </a:r>
            <a:r>
              <a:rPr lang="es-ES" sz="3200" dirty="0">
                <a:latin typeface="Century Schoolbook" panose="02040604050505020304" pitchFamily="18" charset="0"/>
              </a:rPr>
              <a:t> </a:t>
            </a:r>
            <a:r>
              <a:rPr lang="es-ES" sz="3200" dirty="0" err="1">
                <a:latin typeface="Century Schoolbook" panose="02040604050505020304" pitchFamily="18" charset="0"/>
              </a:rPr>
              <a:t>Process</a:t>
            </a:r>
            <a:r>
              <a:rPr lang="es-ES" sz="3200" dirty="0">
                <a:latin typeface="Century Schoolbook" panose="02040604050505020304" pitchFamily="18" charset="0"/>
              </a:rPr>
              <a:t> </a:t>
            </a:r>
            <a:r>
              <a:rPr lang="es-PY" sz="3200" dirty="0" smtClean="0">
                <a:latin typeface="Century Schoolbook" panose="02040604050505020304" pitchFamily="18" charset="0"/>
              </a:rPr>
              <a:t>-</a:t>
            </a:r>
            <a:r>
              <a:rPr lang="es-ES" sz="3200" dirty="0" smtClean="0">
                <a:latin typeface="Century Schoolbook" panose="02040604050505020304" pitchFamily="18" charset="0"/>
              </a:rPr>
              <a:t> </a:t>
            </a:r>
            <a:r>
              <a:rPr lang="es-ES" sz="3200" dirty="0" err="1" smtClean="0">
                <a:latin typeface="Century Schoolbook" panose="02040604050505020304" pitchFamily="18" charset="0"/>
              </a:rPr>
              <a:t>Templates</a:t>
            </a:r>
            <a:endParaRPr lang="es-PY" sz="3200" dirty="0"/>
          </a:p>
        </p:txBody>
      </p:sp>
      <p:pic>
        <p:nvPicPr>
          <p:cNvPr id="4" name="Imagen 10"/>
          <p:cNvPicPr>
            <a:picLocks noChangeAspect="1"/>
          </p:cNvPicPr>
          <p:nvPr/>
        </p:nvPicPr>
        <p:blipFill rotWithShape="1">
          <a:blip r:embed="rId2" cstate="print">
            <a:extLst>
              <a:ext uri="{28A0092B-C50C-407E-A947-70E740481C1C}">
                <a14:useLocalDpi xmlns:a14="http://schemas.microsoft.com/office/drawing/2010/main" val="0"/>
              </a:ext>
            </a:extLst>
          </a:blip>
          <a:srcRect t="25549"/>
          <a:stretch/>
        </p:blipFill>
        <p:spPr>
          <a:xfrm rot="16200000" flipV="1">
            <a:off x="-2934018" y="2934021"/>
            <a:ext cx="6857999" cy="989962"/>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58953" y="6201850"/>
            <a:ext cx="2583597" cy="569879"/>
          </a:xfrm>
          <a:prstGeom prst="rect">
            <a:avLst/>
          </a:prstGeom>
        </p:spPr>
      </p:pic>
      <p:sp>
        <p:nvSpPr>
          <p:cNvPr id="3" name="TextBox 2"/>
          <p:cNvSpPr txBox="1"/>
          <p:nvPr/>
        </p:nvSpPr>
        <p:spPr>
          <a:xfrm>
            <a:off x="1229890" y="1593881"/>
            <a:ext cx="10035745" cy="892552"/>
          </a:xfrm>
          <a:prstGeom prst="rect">
            <a:avLst/>
          </a:prstGeom>
          <a:noFill/>
        </p:spPr>
        <p:txBody>
          <a:bodyPr wrap="square" rtlCol="0">
            <a:spAutoFit/>
          </a:bodyPr>
          <a:lstStyle/>
          <a:p>
            <a:pPr marL="342900" indent="-342900" algn="just">
              <a:buFont typeface="+mj-lt"/>
              <a:buAutoNum type="arabicPeriod"/>
            </a:pPr>
            <a:r>
              <a:rPr lang="en-US" sz="1600" dirty="0" smtClean="0">
                <a:latin typeface="Century Schoolbook" panose="02040604050505020304" pitchFamily="18" charset="0"/>
              </a:rPr>
              <a:t>File Excel: Budget </a:t>
            </a:r>
            <a:r>
              <a:rPr lang="en-US" sz="1600" dirty="0" err="1" smtClean="0">
                <a:latin typeface="Century Schoolbook" panose="02040604050505020304" pitchFamily="18" charset="0"/>
              </a:rPr>
              <a:t>Goteach</a:t>
            </a:r>
            <a:r>
              <a:rPr lang="en-US" sz="1600" dirty="0" smtClean="0">
                <a:latin typeface="Century Schoolbook" panose="02040604050505020304" pitchFamily="18" charset="0"/>
              </a:rPr>
              <a:t> 2019, for both partnerships</a:t>
            </a:r>
          </a:p>
          <a:p>
            <a:pPr marL="342900" indent="-342900" algn="just">
              <a:buFont typeface="+mj-lt"/>
              <a:buAutoNum type="arabicPeriod"/>
            </a:pPr>
            <a:endParaRPr lang="en-US" sz="1600" dirty="0">
              <a:latin typeface="Century Schoolbook" panose="02040604050505020304" pitchFamily="18" charset="0"/>
            </a:endParaRPr>
          </a:p>
          <a:p>
            <a:pPr marL="285750" indent="-285750" algn="just">
              <a:buFont typeface="Arial" panose="020B0604020202020204" pitchFamily="34" charset="0"/>
              <a:buChar char="•"/>
            </a:pPr>
            <a:endParaRPr lang="en-US" sz="2000" dirty="0" smtClean="0"/>
          </a:p>
        </p:txBody>
      </p:sp>
      <p:pic>
        <p:nvPicPr>
          <p:cNvPr id="7" name="Picture 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342550" y="6201849"/>
            <a:ext cx="1394482" cy="569879"/>
          </a:xfrm>
          <a:prstGeom prst="rect">
            <a:avLst/>
          </a:prstGeom>
          <a:noFill/>
          <a:ln>
            <a:noFill/>
          </a:ln>
          <a:extLst>
            <a:ext uri="{909E8E84-426E-40dd-AFC4-6F175D3DCCD1}">
              <a14:hiddenFill xmlns:lc="http://schemas.openxmlformats.org/drawingml/2006/lockedCanvas" xmlns:a14="http://schemas.microsoft.com/office/drawing/2010/main" xmlns="" xmlns:xdr="http://schemas.openxmlformats.org/drawingml/2006/spreadsheetDrawing">
                <a:solidFill>
                  <a:schemeClr val="accent1"/>
                </a:solidFill>
              </a14:hiddenFill>
            </a:ext>
            <a:ext uri="{91240B29-F687-4f45-9708-019B960494DF}">
              <a14:hiddenLine xmlns:lc="http://schemas.openxmlformats.org/drawingml/2006/lockedCanvas" xmlns:a14="http://schemas.microsoft.com/office/drawing/2010/main" xmlns="" xmlns:xdr="http://schemas.openxmlformats.org/drawingml/2006/spreadsheetDrawing" w="9525">
                <a:solidFill>
                  <a:schemeClr val="tx1"/>
                </a:solidFill>
                <a:miter lim="800000"/>
                <a:headEnd/>
                <a:tailEnd/>
              </a14:hiddenLine>
            </a:ext>
          </a:extLst>
        </p:spPr>
      </p:pic>
    </p:spTree>
    <p:extLst>
      <p:ext uri="{BB962C8B-B14F-4D97-AF65-F5344CB8AC3E}">
        <p14:creationId xmlns:p14="http://schemas.microsoft.com/office/powerpoint/2010/main" val="14169930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9A032BC8A61944498EE0D517881C7CD" ma:contentTypeVersion="" ma:contentTypeDescription="Create a new document." ma:contentTypeScope="" ma:versionID="bec77b8e04a7e87b2d731cf8b8636bf2">
  <xsd:schema xmlns:xsd="http://www.w3.org/2001/XMLSchema" xmlns:xs="http://www.w3.org/2001/XMLSchema" xmlns:p="http://schemas.microsoft.com/office/2006/metadata/properties" targetNamespace="http://schemas.microsoft.com/office/2006/metadata/properties" ma:root="true" ma:fieldsID="9911b1eb1329aa389ed1563d5f93b4eb">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2BCC6A3-B1B9-4CEA-8891-48AF2FA3D7B2}"/>
</file>

<file path=customXml/itemProps2.xml><?xml version="1.0" encoding="utf-8"?>
<ds:datastoreItem xmlns:ds="http://schemas.openxmlformats.org/officeDocument/2006/customXml" ds:itemID="{AEF04CA4-3836-4988-86AB-923132EB2987}"/>
</file>

<file path=customXml/itemProps3.xml><?xml version="1.0" encoding="utf-8"?>
<ds:datastoreItem xmlns:ds="http://schemas.openxmlformats.org/officeDocument/2006/customXml" ds:itemID="{C2ED078F-EA64-4093-92B7-BD73DAB1ABAE}"/>
</file>

<file path=docProps/app.xml><?xml version="1.0" encoding="utf-8"?>
<Properties xmlns="http://schemas.openxmlformats.org/officeDocument/2006/extended-properties" xmlns:vt="http://schemas.openxmlformats.org/officeDocument/2006/docPropsVTypes">
  <TotalTime>344</TotalTime>
  <Words>636</Words>
  <Application>Microsoft Office PowerPoint</Application>
  <PresentationFormat>Widescreen</PresentationFormat>
  <Paragraphs>49</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Century Schoolbook</vt:lpstr>
      <vt:lpstr>Office Theme</vt:lpstr>
      <vt:lpstr>PowerPoint Presentation</vt:lpstr>
      <vt:lpstr>Budget Process and requirements - Templetes</vt:lpstr>
      <vt:lpstr>Go Teach Refund Request - General Information</vt:lpstr>
      <vt:lpstr>PowerPoint Presentation</vt:lpstr>
      <vt:lpstr>Go Teach Refund Request - Templates</vt:lpstr>
      <vt:lpstr>PowerPoint Presentation</vt:lpstr>
      <vt:lpstr>Financial Statement Process - Templates</vt:lpstr>
    </vt:vector>
  </TitlesOfParts>
  <Company>DHL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Raphael Orrego Flores (DHL PY)</dc:creator>
  <cp:lastModifiedBy>Raphael Orrego Flores (DHL PY)</cp:lastModifiedBy>
  <cp:revision>22</cp:revision>
  <dcterms:created xsi:type="dcterms:W3CDTF">2020-05-12T15:45:05Z</dcterms:created>
  <dcterms:modified xsi:type="dcterms:W3CDTF">2020-05-13T05:05:14Z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0x010100A9A032BC8A61944498EE0D517881C7CD</vt:lpwstr>
  </property>
</Properties>
</file>