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84" r:id="rId2"/>
  </p:sldIdLst>
  <p:sldSz cx="13716000" cy="13716000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dice Yeh (DHL TW)" initials="CY(T" lastIdx="1" clrIdx="0">
    <p:extLst>
      <p:ext uri="{19B8F6BF-5375-455C-9EA6-DF929625EA0E}">
        <p15:presenceInfo xmlns:p15="http://schemas.microsoft.com/office/powerpoint/2012/main" userId="S-1-5-21-1715567821-1326574676-725345543-16741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17" autoAdjust="0"/>
    <p:restoredTop sz="93447" autoAdjust="0"/>
  </p:normalViewPr>
  <p:slideViewPr>
    <p:cSldViewPr snapToGrid="0" snapToObjects="1">
      <p:cViewPr varScale="1">
        <p:scale>
          <a:sx n="58" d="100"/>
          <a:sy n="58" d="100"/>
        </p:scale>
        <p:origin x="1717" y="158"/>
      </p:cViewPr>
      <p:guideLst>
        <p:guide orient="horz" pos="4320"/>
        <p:guide pos="4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D8586-F3C2-A745-BD5B-629C2256CDF3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07A77-CD48-614C-9267-0363A32E4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: full page gradient">
    <p:bg>
      <p:bgPr>
        <a:gradFill flip="none" rotWithShape="1">
          <a:gsLst>
            <a:gs pos="30000">
              <a:schemeClr val="accent3"/>
            </a:gs>
            <a:gs pos="79000">
              <a:srgbClr val="FFDE59"/>
            </a:gs>
            <a:gs pos="100000">
              <a:srgbClr val="FFF0B2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a-subline">
            <a:extLst>
              <a:ext uri="{FF2B5EF4-FFF2-40B4-BE49-F238E27FC236}">
                <a16:creationId xmlns:a16="http://schemas.microsoft.com/office/drawing/2014/main" id="{34533E2D-E3E8-4028-915B-4B522D9607C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2" y="5381297"/>
            <a:ext cx="12743999" cy="134190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700" cap="all" baseline="0">
                <a:solidFill>
                  <a:schemeClr val="accent4"/>
                </a:solidFill>
                <a:latin typeface="Delivery Cd Light" panose="020F0406020204020204" pitchFamily="34" charset="0"/>
              </a:defRPr>
            </a:lvl1pPr>
            <a:lvl2pPr marL="514356" indent="0" algn="ctr">
              <a:buNone/>
              <a:defRPr sz="2250"/>
            </a:lvl2pPr>
            <a:lvl3pPr marL="1028713" indent="0" algn="ctr">
              <a:buNone/>
              <a:defRPr sz="2025"/>
            </a:lvl3pPr>
            <a:lvl4pPr marL="1543069" indent="0" algn="ctr">
              <a:buNone/>
              <a:defRPr sz="1800"/>
            </a:lvl4pPr>
            <a:lvl5pPr marL="2057426" indent="0" algn="ctr">
              <a:buNone/>
              <a:defRPr sz="1800"/>
            </a:lvl5pPr>
            <a:lvl6pPr marL="2571782" indent="0" algn="ctr">
              <a:buNone/>
              <a:defRPr sz="1800"/>
            </a:lvl6pPr>
            <a:lvl7pPr marL="3086139" indent="0" algn="ctr">
              <a:buNone/>
              <a:defRPr sz="1800"/>
            </a:lvl7pPr>
            <a:lvl8pPr marL="3600495" indent="0" algn="ctr">
              <a:buNone/>
              <a:defRPr sz="1800"/>
            </a:lvl8pPr>
            <a:lvl9pPr marL="4114851" indent="0" algn="ctr">
              <a:buNone/>
              <a:defRPr sz="1800"/>
            </a:lvl9pPr>
          </a:lstStyle>
          <a:p>
            <a:r>
              <a:rPr lang="en-US" dirty="0"/>
              <a:t>subline in one OR TWO </a:t>
            </a:r>
            <a:r>
              <a:rPr lang="en-US" dirty="0" err="1"/>
              <a:t>lineS</a:t>
            </a:r>
            <a:r>
              <a:rPr lang="en-US" dirty="0"/>
              <a:t>, Delivery CONDENSED LIGHT,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43A0BD6-FFA5-412C-95AF-EC90EFB11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2" y="1384302"/>
            <a:ext cx="12743999" cy="3996995"/>
          </a:xfrm>
        </p:spPr>
        <p:txBody>
          <a:bodyPr/>
          <a:lstStyle>
            <a:lvl1pPr>
              <a:lnSpc>
                <a:spcPct val="90000"/>
              </a:lnSpc>
              <a:defRPr sz="5400" b="0" i="0" cap="all" baseline="0">
                <a:solidFill>
                  <a:schemeClr val="accent4"/>
                </a:solidFill>
                <a:latin typeface="Delivery Cd Black" panose="020F0906020204020204" pitchFamily="34" charset="0"/>
              </a:defRPr>
            </a:lvl1pPr>
          </a:lstStyle>
          <a:p>
            <a:r>
              <a:rPr lang="en-US" dirty="0"/>
              <a:t>SAMPLE TITLE ONE OR TWO LINES, Delivery CONDENSED BLACK, 36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8" name="meta-identifier">
            <a:extLst>
              <a:ext uri="{FF2B5EF4-FFF2-40B4-BE49-F238E27FC236}">
                <a16:creationId xmlns:a16="http://schemas.microsoft.com/office/drawing/2014/main" id="{54E64FCC-3FE9-443B-AD0F-06908B8BA7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999" y="8206105"/>
            <a:ext cx="6967086" cy="525272"/>
          </a:xfrm>
        </p:spPr>
        <p:txBody>
          <a:bodyPr>
            <a:noAutofit/>
          </a:bodyPr>
          <a:lstStyle>
            <a:lvl1pPr>
              <a:defRPr b="1">
                <a:solidFill>
                  <a:schemeClr val="accent4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DHL Business Unit – Claim, Delivery (bold),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7" name="meta-project">
            <a:extLst>
              <a:ext uri="{FF2B5EF4-FFF2-40B4-BE49-F238E27FC236}">
                <a16:creationId xmlns:a16="http://schemas.microsoft.com/office/drawing/2014/main" id="{8F28B7B0-34F9-4874-994D-5A49D798B3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5999" y="6970973"/>
            <a:ext cx="6967086" cy="106696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Name of the event or project or presenter,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Location, ## Month ####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A00A256-AF89-4D8F-86B6-F3DC3A23E94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5059" y="12275536"/>
            <a:ext cx="2239566" cy="603248"/>
          </a:xfr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5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557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EF21E-737D-4419-BFB1-7E3BAF4E7B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C42CC-B85A-402A-8160-8B4CC79004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38AF6-F51C-40B8-BD5A-EE1AE942F1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8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49F3C-D71F-48B0-816B-AA2AB64973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4F32AD-3FC7-4091-8554-127642F806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80CEC-C0BC-4F28-99ED-9A7B307FEE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5EC38-B07E-496F-9ED7-8B08225083C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6001" y="3069168"/>
            <a:ext cx="6248175" cy="94149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09D4F118-EC4E-4697-8B94-89026AF38F0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981825" y="3069168"/>
            <a:ext cx="6248175" cy="94149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0859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1 column,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C21F6A-3851-4800-A70C-75B7E973A6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0140EB-C614-490E-95CD-A54BE084B7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38679AF-4954-4658-B135-45730398D31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6001" y="3069168"/>
            <a:ext cx="6248175" cy="94149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67FEE81-04E7-45FF-A241-7D07B82E5C5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981825" y="3069168"/>
            <a:ext cx="6248175" cy="9414933"/>
          </a:xfrm>
          <a:solidFill>
            <a:srgbClr val="CCCCCC"/>
          </a:solidFill>
        </p:spPr>
        <p:txBody>
          <a:bodyPr lIns="72000" tIns="72000" rIns="72000" bIns="72000" anchor="ctr"/>
          <a:lstStyle>
            <a:lvl1pPr algn="ctr">
              <a:defRPr/>
            </a:lvl1pPr>
          </a:lstStyle>
          <a:p>
            <a:r>
              <a:rPr lang="en-US" dirty="0"/>
              <a:t>Please click the icon to insert an image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297623A-4EAB-41C4-80D7-12A550C733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46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1 column, 1 picture half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3A2DAE2-6DBF-4F49-9437-0D73AEFD3F5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939090" y="0"/>
            <a:ext cx="5776911" cy="13716000"/>
          </a:xfrm>
          <a:solidFill>
            <a:srgbClr val="CCCCCC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Please click the icon to insert an image</a:t>
            </a:r>
          </a:p>
        </p:txBody>
      </p:sp>
      <p:graphicFrame>
        <p:nvGraphicFramePr>
          <p:cNvPr id="29" name="Objekt 28" hidden="1">
            <a:extLst>
              <a:ext uri="{FF2B5EF4-FFF2-40B4-BE49-F238E27FC236}">
                <a16:creationId xmlns:a16="http://schemas.microsoft.com/office/drawing/2014/main" id="{35CC8C36-E5F6-4785-85F2-7B1DD179C83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16943528"/>
              </p:ext>
            </p:extLst>
          </p:nvPr>
        </p:nvGraphicFramePr>
        <p:xfrm>
          <a:off x="2383" y="4237"/>
          <a:ext cx="2382" cy="4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think-cell Folie" r:id="rId5" imgW="6350000" imgH="6350000" progId="">
                  <p:embed/>
                </p:oleObj>
              </mc:Choice>
              <mc:Fallback>
                <p:oleObj name="think-cell Folie" r:id="rId5" imgW="6350000" imgH="63500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3" y="4237"/>
                        <a:ext cx="2382" cy="42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hteck 27" hidden="1">
            <a:extLst>
              <a:ext uri="{FF2B5EF4-FFF2-40B4-BE49-F238E27FC236}">
                <a16:creationId xmlns:a16="http://schemas.microsoft.com/office/drawing/2014/main" id="{5364B560-8A9F-4B7A-B988-CF7BF54F712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" y="2"/>
            <a:ext cx="238125" cy="423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l"/>
            <a:endParaRPr lang="en-US" sz="2700" b="1" i="0" baseline="0" dirty="0">
              <a:latin typeface="Delivery" panose="020F0503020204020204" pitchFamily="34" charset="0"/>
              <a:ea typeface="+mj-ea"/>
              <a:cs typeface="+mj-cs"/>
              <a:sym typeface="Delivery" panose="020F0503020204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C25DC-2D9E-4ABF-8944-4D2479BF72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28FFF-C4F8-4DDC-9D47-88E9283C61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19A887B-6080-4228-99B7-DF90441724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6002" y="3069168"/>
            <a:ext cx="6967086" cy="94149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4E13D6-6E2C-4C07-9513-3C9141998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1" y="1027101"/>
            <a:ext cx="6967088" cy="1317200"/>
          </a:xfrm>
        </p:spPr>
        <p:txBody>
          <a:bodyPr/>
          <a:lstStyle/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0390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1 column, 1 column half sid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D416913-53A8-4554-9E84-F88C14A369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39090" y="0"/>
            <a:ext cx="5776911" cy="13716000"/>
          </a:xfrm>
          <a:solidFill>
            <a:srgbClr val="CCCCCC"/>
          </a:solidFill>
        </p:spPr>
        <p:txBody>
          <a:bodyPr lIns="324000" tIns="1152000" rIns="324000" bIns="432000" anchor="t" anchorCtr="0"/>
          <a:lstStyle>
            <a:lvl1pPr>
              <a:defRPr/>
            </a:lvl1pPr>
            <a:lvl4pPr>
              <a:defRPr/>
            </a:lvl4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endParaRPr lang="en-US" dirty="0"/>
          </a:p>
        </p:txBody>
      </p:sp>
      <p:graphicFrame>
        <p:nvGraphicFramePr>
          <p:cNvPr id="29" name="Objekt 28" hidden="1">
            <a:extLst>
              <a:ext uri="{FF2B5EF4-FFF2-40B4-BE49-F238E27FC236}">
                <a16:creationId xmlns:a16="http://schemas.microsoft.com/office/drawing/2014/main" id="{35CC8C36-E5F6-4785-85F2-7B1DD179C83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22948704"/>
              </p:ext>
            </p:extLst>
          </p:nvPr>
        </p:nvGraphicFramePr>
        <p:xfrm>
          <a:off x="2383" y="4237"/>
          <a:ext cx="2382" cy="4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think-cell Folie" r:id="rId5" imgW="6350000" imgH="6350000" progId="">
                  <p:embed/>
                </p:oleObj>
              </mc:Choice>
              <mc:Fallback>
                <p:oleObj name="think-cell Folie" r:id="rId5" imgW="6350000" imgH="63500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3" y="4237"/>
                        <a:ext cx="2382" cy="42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hteck 27" hidden="1">
            <a:extLst>
              <a:ext uri="{FF2B5EF4-FFF2-40B4-BE49-F238E27FC236}">
                <a16:creationId xmlns:a16="http://schemas.microsoft.com/office/drawing/2014/main" id="{5364B560-8A9F-4B7A-B988-CF7BF54F712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" y="2"/>
            <a:ext cx="238125" cy="423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l"/>
            <a:endParaRPr lang="en-US" sz="2700" b="1" i="0" baseline="0" dirty="0">
              <a:latin typeface="Delivery" panose="020F0503020204020204" pitchFamily="34" charset="0"/>
              <a:ea typeface="+mj-ea"/>
              <a:cs typeface="+mj-cs"/>
              <a:sym typeface="Delivery" panose="020F0503020204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C25DC-2D9E-4ABF-8944-4D2479BF72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28FFF-C4F8-4DDC-9D47-88E9283C61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19A887B-6080-4228-99B7-DF90441724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6002" y="3069168"/>
            <a:ext cx="6967086" cy="94149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6D4CF33-6E7C-43C9-AC12-73ECACB280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1" y="1027101"/>
            <a:ext cx="6967088" cy="1317200"/>
          </a:xfrm>
        </p:spPr>
        <p:txBody>
          <a:bodyPr/>
          <a:lstStyle/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7920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1 column, 1 column half sid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D416913-53A8-4554-9E84-F88C14A369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39090" y="0"/>
            <a:ext cx="5776911" cy="13716000"/>
          </a:xfrm>
          <a:gradFill>
            <a:gsLst>
              <a:gs pos="30000">
                <a:schemeClr val="accent3"/>
              </a:gs>
              <a:gs pos="79000">
                <a:srgbClr val="FFDE59"/>
              </a:gs>
              <a:gs pos="100000">
                <a:srgbClr val="FFF0B2"/>
              </a:gs>
            </a:gsLst>
            <a:lin ang="16200000" scaled="1"/>
          </a:gradFill>
        </p:spPr>
        <p:txBody>
          <a:bodyPr lIns="324000" tIns="1152000" rIns="324000" bIns="432000" anchor="t" anchorCtr="0"/>
          <a:lstStyle>
            <a:lvl1pPr>
              <a:defRPr/>
            </a:lvl1pPr>
            <a:lvl4pPr>
              <a:defRPr/>
            </a:lvl4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B0B4FDD3-3FA4-45F2-86F1-10A9DA1AAD3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97419955"/>
              </p:ext>
            </p:extLst>
          </p:nvPr>
        </p:nvGraphicFramePr>
        <p:xfrm>
          <a:off x="2383" y="4237"/>
          <a:ext cx="2382" cy="4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think-cell Folie" r:id="rId5" imgW="6350000" imgH="6350000" progId="">
                  <p:embed/>
                </p:oleObj>
              </mc:Choice>
              <mc:Fallback>
                <p:oleObj name="think-cell Folie" r:id="rId5" imgW="6350000" imgH="63500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3" y="4237"/>
                        <a:ext cx="2382" cy="42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>
            <a:extLst>
              <a:ext uri="{FF2B5EF4-FFF2-40B4-BE49-F238E27FC236}">
                <a16:creationId xmlns:a16="http://schemas.microsoft.com/office/drawing/2014/main" id="{6E863B02-413C-4D73-A746-5B2F80C99C0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" y="2"/>
            <a:ext cx="238125" cy="423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l"/>
            <a:endParaRPr lang="en-US" sz="2700" b="1" i="0" baseline="0" dirty="0">
              <a:latin typeface="Delivery" panose="020F0503020204020204" pitchFamily="34" charset="0"/>
              <a:ea typeface="+mj-ea"/>
              <a:cs typeface="+mj-cs"/>
              <a:sym typeface="Delivery" panose="020F0503020204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C25DC-2D9E-4ABF-8944-4D2479BF72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28FFF-C4F8-4DDC-9D47-88E9283C61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219A887B-6080-4228-99B7-DF90441724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6002" y="3069168"/>
            <a:ext cx="6967086" cy="94149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12D3212C-E22A-4F68-B1DC-8BD83FA5F8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1" y="1027101"/>
            <a:ext cx="6967088" cy="1317200"/>
          </a:xfrm>
        </p:spPr>
        <p:txBody>
          <a:bodyPr/>
          <a:lstStyle/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1477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empty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6D0AD-4E79-4BFF-B8B5-BB937AA1CC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B27B9E-C404-4AF3-A250-0969317557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88F39-AB4C-43BD-98F0-FD644C1453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90685DA-4536-4D1F-9676-24537EC6488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6001" y="3069168"/>
            <a:ext cx="6248175" cy="9414933"/>
          </a:xfrm>
          <a:solidFill>
            <a:srgbClr val="CCCCCC"/>
          </a:solidFill>
        </p:spPr>
        <p:txBody>
          <a:bodyPr lIns="72000" tIns="72000" rIns="72000" bIns="72000"/>
          <a:lstStyle>
            <a:lvl1pPr>
              <a:defRPr/>
            </a:lvl1pPr>
          </a:lstStyle>
          <a:p>
            <a:r>
              <a:rPr lang="en-US" dirty="0"/>
              <a:t>Please click the icon to insert an image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11D8F016-E9C1-4ED6-8F46-E30AD61338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81823" y="3069168"/>
            <a:ext cx="6248175" cy="9414933"/>
          </a:xfrm>
          <a:solidFill>
            <a:srgbClr val="CCCCCC"/>
          </a:solidFill>
        </p:spPr>
        <p:txBody>
          <a:bodyPr lIns="72000" tIns="72000" rIns="72000" bIns="72000"/>
          <a:lstStyle>
            <a:lvl1pPr>
              <a:defRPr/>
            </a:lvl1pPr>
          </a:lstStyle>
          <a:p>
            <a:r>
              <a:rPr lang="en-US" dirty="0"/>
              <a:t>Please click the icon to insert an image</a:t>
            </a:r>
          </a:p>
        </p:txBody>
      </p:sp>
    </p:spTree>
    <p:extLst>
      <p:ext uri="{BB962C8B-B14F-4D97-AF65-F5344CB8AC3E}">
        <p14:creationId xmlns:p14="http://schemas.microsoft.com/office/powerpoint/2010/main" val="2456386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light image 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A35D9B1-6310-46E2-8EA7-BFC29B52C65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3716000" cy="13716000"/>
          </a:xfrm>
          <a:solidFill>
            <a:srgbClr val="CCCCCC"/>
          </a:solidFill>
        </p:spPr>
        <p:txBody>
          <a:bodyPr lIns="72000" tIns="72000" rIns="72000" bIns="72000"/>
          <a:lstStyle>
            <a:lvl1pPr algn="r">
              <a:defRPr/>
            </a:lvl1pPr>
          </a:lstStyle>
          <a:p>
            <a:r>
              <a:rPr lang="en-US" dirty="0"/>
              <a:t>Please click the icon to insert an image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907E47-AED8-4AB8-AA7A-2736D73CFC5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86002" y="3069168"/>
            <a:ext cx="12743999" cy="9408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BCAE12-7456-4DFA-8832-22E05FDDD1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1FF1B3-6C52-429B-B6E4-B7B0F4F27A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348D45-3AD0-4D87-AB1B-0B3F1D9CDB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meta-classification">
            <a:extLst>
              <a:ext uri="{FF2B5EF4-FFF2-40B4-BE49-F238E27FC236}">
                <a16:creationId xmlns:a16="http://schemas.microsoft.com/office/drawing/2014/main" id="{84FC1FAD-68BA-45FC-95C2-D996FAEB730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6000" y="309651"/>
            <a:ext cx="4104000" cy="384000"/>
          </a:xfrm>
        </p:spPr>
        <p:txBody>
          <a:bodyPr wrap="none" lIns="0" tIns="0" rIns="0" bIns="0" anchor="ctr">
            <a:noAutofit/>
          </a:bodyPr>
          <a:lstStyle>
            <a:lvl1pPr>
              <a:spcAft>
                <a:spcPts val="0"/>
              </a:spcAft>
              <a:defRPr lang="en-US" sz="1200" b="1" i="0" u="none" strike="noStrike" cap="all" baseline="0" dirty="0" smtClean="0">
                <a:solidFill>
                  <a:schemeClr val="accent1"/>
                </a:solidFill>
              </a:defRPr>
            </a:lvl1pPr>
          </a:lstStyle>
          <a:p>
            <a:pPr marR="0" lvl="0">
              <a:lnSpc>
                <a:spcPct val="100000"/>
              </a:lnSpc>
            </a:pPr>
            <a:r>
              <a:rPr lang="en-US" dirty="0"/>
              <a:t>Please insert classification HERE</a:t>
            </a:r>
          </a:p>
        </p:txBody>
      </p:sp>
    </p:spTree>
    <p:extLst>
      <p:ext uri="{BB962C8B-B14F-4D97-AF65-F5344CB8AC3E}">
        <p14:creationId xmlns:p14="http://schemas.microsoft.com/office/powerpoint/2010/main" val="2564816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dark image 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C82AB236-DAFD-49F7-BBC2-7E52C86EE7C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3716000" cy="13716000"/>
          </a:xfrm>
          <a:solidFill>
            <a:srgbClr val="333333"/>
          </a:solidFill>
        </p:spPr>
        <p:txBody>
          <a:bodyPr lIns="72000" tIns="72000" rIns="72000" bIns="72000"/>
          <a:lstStyle>
            <a:lvl1pPr marL="0" marR="0" indent="0" algn="r" defTabSz="102871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Please click the icon to insert an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AF2E6C-875C-432B-B47A-A9E589B7C4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CD9EC0-783C-4E03-8B54-EB815AE37D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64768-AEA5-4631-BC4A-8DB3B9447D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66D239E5-258B-41CA-ABAF-4A71EA5D0B1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86002" y="3069168"/>
            <a:ext cx="12743999" cy="94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 marL="0" marR="0" indent="0" algn="l" defTabSz="102871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bg1"/>
                </a:solidFill>
              </a:defRPr>
            </a:lvl6pPr>
            <a:lvl7pPr>
              <a:buClr>
                <a:schemeClr val="bg1"/>
              </a:buClr>
              <a:defRPr sz="1800">
                <a:solidFill>
                  <a:schemeClr val="bg1"/>
                </a:solidFill>
              </a:defRPr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dirty="0"/>
              <a:t>Bullet number,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</p:txBody>
      </p:sp>
      <p:sp>
        <p:nvSpPr>
          <p:cNvPr id="7" name="meta-classification">
            <a:extLst>
              <a:ext uri="{FF2B5EF4-FFF2-40B4-BE49-F238E27FC236}">
                <a16:creationId xmlns:a16="http://schemas.microsoft.com/office/drawing/2014/main" id="{19C17D38-E07D-4DBA-8A51-4DD4B0A923C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6000" y="309651"/>
            <a:ext cx="4104000" cy="384000"/>
          </a:xfrm>
        </p:spPr>
        <p:txBody>
          <a:bodyPr wrap="none" lIns="0" tIns="0" rIns="0" bIns="0" anchor="ctr">
            <a:noAutofit/>
          </a:bodyPr>
          <a:lstStyle>
            <a:lvl1pPr>
              <a:spcAft>
                <a:spcPts val="0"/>
              </a:spcAft>
              <a:defRPr lang="en-US" sz="1200" b="1" i="0" u="none" strike="noStrike" cap="all" baseline="0" dirty="0" smtClean="0">
                <a:solidFill>
                  <a:schemeClr val="bg1"/>
                </a:solidFill>
              </a:defRPr>
            </a:lvl1pPr>
          </a:lstStyle>
          <a:p>
            <a:pPr marR="0" lvl="0">
              <a:lnSpc>
                <a:spcPct val="100000"/>
              </a:lnSpc>
            </a:pPr>
            <a:r>
              <a:rPr lang="en-US" dirty="0"/>
              <a:t>Please insert classification HERE</a:t>
            </a:r>
          </a:p>
        </p:txBody>
      </p:sp>
    </p:spTree>
    <p:extLst>
      <p:ext uri="{BB962C8B-B14F-4D97-AF65-F5344CB8AC3E}">
        <p14:creationId xmlns:p14="http://schemas.microsoft.com/office/powerpoint/2010/main" val="294383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: full screen video with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DB4843D2-D66C-4483-9BEF-0EA790E357B6}"/>
              </a:ext>
            </a:extLst>
          </p:cNvPr>
          <p:cNvSpPr>
            <a:spLocks noGrp="1"/>
          </p:cNvSpPr>
          <p:nvPr>
            <p:ph type="media" sz="quarter" idx="12" hasCustomPrompt="1"/>
          </p:nvPr>
        </p:nvSpPr>
        <p:spPr>
          <a:xfrm>
            <a:off x="0" y="0"/>
            <a:ext cx="13716000" cy="13716000"/>
          </a:xfrm>
          <a:solidFill>
            <a:srgbClr val="CCCCCC"/>
          </a:solidFill>
        </p:spPr>
        <p:txBody>
          <a:bodyPr lIns="72000" tIns="72000" rIns="72000" bIns="72000"/>
          <a:lstStyle>
            <a:lvl1pPr algn="r">
              <a:defRPr/>
            </a:lvl1pPr>
          </a:lstStyle>
          <a:p>
            <a:r>
              <a:rPr lang="en-US" dirty="0"/>
              <a:t>Please click the icon to insert a video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0885550-4E65-4CBF-8046-671CF042C5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4" name="meta-classification">
            <a:extLst>
              <a:ext uri="{FF2B5EF4-FFF2-40B4-BE49-F238E27FC236}">
                <a16:creationId xmlns:a16="http://schemas.microsoft.com/office/drawing/2014/main" id="{7893F3CA-BCB9-4004-97E6-F5E4DB1FA0B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6000" y="309651"/>
            <a:ext cx="4104000" cy="384000"/>
          </a:xfrm>
        </p:spPr>
        <p:txBody>
          <a:bodyPr wrap="none" lIns="0" tIns="0" rIns="0" bIns="0" anchor="ctr">
            <a:noAutofit/>
          </a:bodyPr>
          <a:lstStyle>
            <a:lvl1pPr>
              <a:spcAft>
                <a:spcPts val="0"/>
              </a:spcAft>
              <a:defRPr lang="en-US" sz="1200" b="1" i="0" u="none" strike="noStrike" cap="all" baseline="0" dirty="0" smtClean="0">
                <a:solidFill>
                  <a:schemeClr val="accent1"/>
                </a:solidFill>
              </a:defRPr>
            </a:lvl1pPr>
          </a:lstStyle>
          <a:p>
            <a:pPr marR="0" lvl="0">
              <a:lnSpc>
                <a:spcPct val="100000"/>
              </a:lnSpc>
            </a:pPr>
            <a:r>
              <a:rPr lang="en-US" dirty="0"/>
              <a:t>Please insert classification HERE</a:t>
            </a:r>
          </a:p>
        </p:txBody>
      </p:sp>
    </p:spTree>
    <p:extLst>
      <p:ext uri="{BB962C8B-B14F-4D97-AF65-F5344CB8AC3E}">
        <p14:creationId xmlns:p14="http://schemas.microsoft.com/office/powerpoint/2010/main" val="381880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: half page gradient">
    <p:bg>
      <p:bgPr>
        <a:gradFill flip="none" rotWithShape="1">
          <a:gsLst>
            <a:gs pos="30000">
              <a:schemeClr val="accent3"/>
            </a:gs>
            <a:gs pos="79000">
              <a:srgbClr val="FFDE59"/>
            </a:gs>
            <a:gs pos="100000">
              <a:srgbClr val="FFF0B2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A5375F-57B6-4F34-B285-0212289DE52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39087" y="0"/>
            <a:ext cx="5776911" cy="13728000"/>
          </a:xfrm>
          <a:solidFill>
            <a:srgbClr val="CCCCCC"/>
          </a:solidFill>
        </p:spPr>
        <p:txBody>
          <a:bodyPr lIns="72000" tIns="72000" rIns="72000" bIns="72000"/>
          <a:lstStyle>
            <a:lvl1pPr>
              <a:defRPr/>
            </a:lvl1pPr>
          </a:lstStyle>
          <a:p>
            <a:r>
              <a:rPr lang="en-US" dirty="0"/>
              <a:t>Please click the icon to insert an image</a:t>
            </a:r>
          </a:p>
        </p:txBody>
      </p:sp>
      <p:sp>
        <p:nvSpPr>
          <p:cNvPr id="3" name="meta-subline">
            <a:extLst>
              <a:ext uri="{FF2B5EF4-FFF2-40B4-BE49-F238E27FC236}">
                <a16:creationId xmlns:a16="http://schemas.microsoft.com/office/drawing/2014/main" id="{34533E2D-E3E8-4028-915B-4B522D9607C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3" y="7357254"/>
            <a:ext cx="6967085" cy="134190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700" cap="all" baseline="0">
                <a:solidFill>
                  <a:schemeClr val="accent4"/>
                </a:solidFill>
                <a:latin typeface="Delivery Cd Light" panose="020F0406020204020204" pitchFamily="34" charset="0"/>
              </a:defRPr>
            </a:lvl1pPr>
            <a:lvl2pPr marL="514356" indent="0" algn="ctr">
              <a:buNone/>
              <a:defRPr sz="2250"/>
            </a:lvl2pPr>
            <a:lvl3pPr marL="1028713" indent="0" algn="ctr">
              <a:buNone/>
              <a:defRPr sz="2025"/>
            </a:lvl3pPr>
            <a:lvl4pPr marL="1543069" indent="0" algn="ctr">
              <a:buNone/>
              <a:defRPr sz="1800"/>
            </a:lvl4pPr>
            <a:lvl5pPr marL="2057426" indent="0" algn="ctr">
              <a:buNone/>
              <a:defRPr sz="1800"/>
            </a:lvl5pPr>
            <a:lvl6pPr marL="2571782" indent="0" algn="ctr">
              <a:buNone/>
              <a:defRPr sz="1800"/>
            </a:lvl6pPr>
            <a:lvl7pPr marL="3086139" indent="0" algn="ctr">
              <a:buNone/>
              <a:defRPr sz="1800"/>
            </a:lvl7pPr>
            <a:lvl8pPr marL="3600495" indent="0" algn="ctr">
              <a:buNone/>
              <a:defRPr sz="1800"/>
            </a:lvl8pPr>
            <a:lvl9pPr marL="4114851" indent="0" algn="ctr">
              <a:buNone/>
              <a:defRPr sz="1800"/>
            </a:lvl9pPr>
          </a:lstStyle>
          <a:p>
            <a:r>
              <a:rPr lang="en-US" dirty="0"/>
              <a:t>Optional subline in one OR TWO </a:t>
            </a:r>
            <a:r>
              <a:rPr lang="en-US" dirty="0" err="1"/>
              <a:t>lineS</a:t>
            </a:r>
            <a:r>
              <a:rPr lang="en-US" dirty="0"/>
              <a:t>, </a:t>
            </a:r>
          </a:p>
          <a:p>
            <a:r>
              <a:rPr lang="en-US" dirty="0"/>
              <a:t>Delivery CONDENSED LIGHT,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43A0BD6-FFA5-412C-95AF-EC90EFB11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3" y="3360259"/>
            <a:ext cx="6967085" cy="3996995"/>
          </a:xfrm>
        </p:spPr>
        <p:txBody>
          <a:bodyPr/>
          <a:lstStyle>
            <a:lvl1pPr>
              <a:lnSpc>
                <a:spcPct val="90000"/>
              </a:lnSpc>
              <a:defRPr sz="5400" b="0" i="0" cap="all" baseline="0">
                <a:solidFill>
                  <a:schemeClr val="accent4"/>
                </a:solidFill>
                <a:latin typeface="Delivery Cd Black" panose="020F0906020204020204" pitchFamily="34" charset="0"/>
              </a:defRPr>
            </a:lvl1pPr>
          </a:lstStyle>
          <a:p>
            <a:r>
              <a:rPr lang="en-US" dirty="0"/>
              <a:t>SAMPLE TITLE Delivery CONDENSED BLACK, 36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5" name="meta-project">
            <a:extLst>
              <a:ext uri="{FF2B5EF4-FFF2-40B4-BE49-F238E27FC236}">
                <a16:creationId xmlns:a16="http://schemas.microsoft.com/office/drawing/2014/main" id="{6EBD2539-ABD1-40DD-8933-464D93B7720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5999" y="8904883"/>
            <a:ext cx="6967086" cy="106696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Name of the event or project or presenter</a:t>
            </a:r>
            <a:br>
              <a:rPr lang="en-US" dirty="0"/>
            </a:br>
            <a:r>
              <a:rPr lang="en-US" dirty="0"/>
              <a:t>Location, ##Month##</a:t>
            </a:r>
          </a:p>
        </p:txBody>
      </p:sp>
      <p:sp>
        <p:nvSpPr>
          <p:cNvPr id="18" name="meta-identifier">
            <a:extLst>
              <a:ext uri="{FF2B5EF4-FFF2-40B4-BE49-F238E27FC236}">
                <a16:creationId xmlns:a16="http://schemas.microsoft.com/office/drawing/2014/main" id="{54E64FCC-3FE9-443B-AD0F-06908B8BA7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999" y="10140015"/>
            <a:ext cx="6967086" cy="525272"/>
          </a:xfrm>
        </p:spPr>
        <p:txBody>
          <a:bodyPr>
            <a:noAutofit/>
          </a:bodyPr>
          <a:lstStyle>
            <a:lvl1pPr>
              <a:defRPr b="1">
                <a:solidFill>
                  <a:schemeClr val="accent4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DHL Business Unit – Claim, Delivery (bold),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6D7980B-2166-486B-BE62-14DA390484C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5059" y="12275536"/>
            <a:ext cx="2239566" cy="603248"/>
          </a:xfr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5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76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: full page gradient">
    <p:bg>
      <p:bgPr>
        <a:gradFill>
          <a:gsLst>
            <a:gs pos="30000">
              <a:schemeClr val="accent3"/>
            </a:gs>
            <a:gs pos="79000">
              <a:srgbClr val="FFDE59"/>
            </a:gs>
            <a:gs pos="100000">
              <a:srgbClr val="FFF0B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9381F4-F305-4DA8-90F9-2961F8C245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6B0F1-5579-4CB2-B05C-7E560EFBC1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5ABAA4C-A627-4F72-ADBD-217F33287B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61176" y="5235189"/>
            <a:ext cx="7850981" cy="2393648"/>
          </a:xfrm>
        </p:spPr>
        <p:txBody>
          <a:bodyPr>
            <a:noAutofit/>
          </a:bodyPr>
          <a:lstStyle>
            <a:lvl1pPr>
              <a:lnSpc>
                <a:spcPts val="4500"/>
              </a:lnSpc>
              <a:spcAft>
                <a:spcPts val="0"/>
              </a:spcAft>
              <a:defRPr sz="3750" i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“This space is reserved for quotes.</a:t>
            </a:r>
            <a:br>
              <a:rPr lang="en-US" dirty="0"/>
            </a:br>
            <a:r>
              <a:rPr lang="en-US" dirty="0"/>
              <a:t>Delivery Italic, 25 pt.”</a:t>
            </a:r>
          </a:p>
        </p:txBody>
      </p:sp>
    </p:spTree>
    <p:extLst>
      <p:ext uri="{BB962C8B-B14F-4D97-AF65-F5344CB8AC3E}">
        <p14:creationId xmlns:p14="http://schemas.microsoft.com/office/powerpoint/2010/main" val="3090205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: full page gradient">
    <p:bg>
      <p:bgPr>
        <a:gradFill>
          <a:gsLst>
            <a:gs pos="30000">
              <a:schemeClr val="accent3"/>
            </a:gs>
            <a:gs pos="79000">
              <a:srgbClr val="FFDE59"/>
            </a:gs>
            <a:gs pos="100000">
              <a:srgbClr val="FFF0B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9381F4-F305-4DA8-90F9-2961F8C245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6B0F1-5579-4CB2-B05C-7E560EFBC1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0DCF4F-94A3-4ECD-931B-78A92C777558}"/>
              </a:ext>
            </a:extLst>
          </p:cNvPr>
          <p:cNvSpPr txBox="1"/>
          <p:nvPr/>
        </p:nvSpPr>
        <p:spPr>
          <a:xfrm>
            <a:off x="478941" y="3960478"/>
            <a:ext cx="470124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b="0" cap="all" baseline="0" noProof="0" dirty="0">
                <a:solidFill>
                  <a:schemeClr val="accent4"/>
                </a:solidFill>
                <a:latin typeface="Delivery Cd Black" panose="020F0906020204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02166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8" indent="0" algn="ctr">
              <a:buNone/>
              <a:defRPr sz="3000"/>
            </a:lvl2pPr>
            <a:lvl3pPr marL="1371617" indent="0" algn="ctr">
              <a:buNone/>
              <a:defRPr sz="2700"/>
            </a:lvl3pPr>
            <a:lvl4pPr marL="2057426" indent="0" algn="ctr">
              <a:buNone/>
              <a:defRPr sz="2400"/>
            </a:lvl4pPr>
            <a:lvl5pPr marL="2743234" indent="0" algn="ctr">
              <a:buNone/>
              <a:defRPr sz="2400"/>
            </a:lvl5pPr>
            <a:lvl6pPr marL="3429043" indent="0" algn="ctr">
              <a:buNone/>
              <a:defRPr sz="2400"/>
            </a:lvl6pPr>
            <a:lvl7pPr marL="4114851" indent="0" algn="ctr">
              <a:buNone/>
              <a:defRPr sz="2400"/>
            </a:lvl7pPr>
            <a:lvl8pPr marL="4800660" indent="0" algn="ctr">
              <a:buNone/>
              <a:defRPr sz="2400"/>
            </a:lvl8pPr>
            <a:lvl9pPr marL="5486469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15962-D530-9A41-8D41-9AD4A3889D41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2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: half page gradient, full page picture">
    <p:bg>
      <p:bgPr>
        <a:gradFill flip="none" rotWithShape="1">
          <a:gsLst>
            <a:gs pos="40000">
              <a:schemeClr val="accent3"/>
            </a:gs>
            <a:gs pos="80000">
              <a:srgbClr val="FFEFB5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A5375F-57B6-4F34-B285-0212289DE52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3716000" cy="13728000"/>
          </a:xfrm>
          <a:solidFill>
            <a:srgbClr val="CCCCCC"/>
          </a:solidFill>
        </p:spPr>
        <p:txBody>
          <a:bodyPr lIns="72000" tIns="72000" rIns="72000" bIns="72000"/>
          <a:lstStyle>
            <a:lvl1pPr algn="r">
              <a:defRPr/>
            </a:lvl1pPr>
          </a:lstStyle>
          <a:p>
            <a:r>
              <a:rPr lang="en-US" dirty="0"/>
              <a:t>Please click the icon to insert an image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9B50F6-B70A-4FAE-B403-A7AA478559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0029" y="1384304"/>
            <a:ext cx="7203600" cy="11913600"/>
          </a:xfrm>
          <a:gradFill>
            <a:gsLst>
              <a:gs pos="50000">
                <a:schemeClr val="accent3"/>
              </a:gs>
              <a:gs pos="100000">
                <a:schemeClr val="accent3"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>
              <a:defRPr lang="en-US" sz="150" smtClean="0">
                <a:solidFill>
                  <a:schemeClr val="accent3"/>
                </a:solidFill>
              </a:defRPr>
            </a:lvl1pPr>
            <a:lvl2pPr>
              <a:defRPr lang="en-US" sz="2025" smtClean="0">
                <a:solidFill>
                  <a:schemeClr val="lt1"/>
                </a:solidFill>
              </a:defRPr>
            </a:lvl2pPr>
            <a:lvl3pPr>
              <a:defRPr lang="en-US" sz="2025" smtClean="0">
                <a:solidFill>
                  <a:schemeClr val="lt1"/>
                </a:solidFill>
              </a:defRPr>
            </a:lvl3pPr>
            <a:lvl4pPr>
              <a:defRPr lang="en-US" sz="2025" smtClean="0">
                <a:solidFill>
                  <a:schemeClr val="lt1"/>
                </a:solidFill>
              </a:defRPr>
            </a:lvl4pPr>
            <a:lvl5pPr>
              <a:defRPr lang="en-US" sz="2025">
                <a:solidFill>
                  <a:schemeClr val="lt1"/>
                </a:solidFill>
              </a:defRPr>
            </a:lvl5pPr>
          </a:lstStyle>
          <a:p>
            <a:pPr lvl="0" algn="ctr"/>
            <a:r>
              <a:rPr lang="en-US" dirty="0"/>
              <a:t>1</a:t>
            </a:r>
          </a:p>
        </p:txBody>
      </p:sp>
      <p:sp>
        <p:nvSpPr>
          <p:cNvPr id="3" name="meta-subline">
            <a:extLst>
              <a:ext uri="{FF2B5EF4-FFF2-40B4-BE49-F238E27FC236}">
                <a16:creationId xmlns:a16="http://schemas.microsoft.com/office/drawing/2014/main" id="{34533E2D-E3E8-4028-915B-4B522D9607C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1" y="7357254"/>
            <a:ext cx="6985869" cy="134190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700" cap="all" baseline="0">
                <a:solidFill>
                  <a:schemeClr val="accent4"/>
                </a:solidFill>
                <a:latin typeface="Delivery Cd Light" panose="020F0406020204020204" pitchFamily="34" charset="0"/>
              </a:defRPr>
            </a:lvl1pPr>
            <a:lvl2pPr marL="514356" indent="0" algn="ctr">
              <a:buNone/>
              <a:defRPr sz="2250"/>
            </a:lvl2pPr>
            <a:lvl3pPr marL="1028713" indent="0" algn="ctr">
              <a:buNone/>
              <a:defRPr sz="2025"/>
            </a:lvl3pPr>
            <a:lvl4pPr marL="1543069" indent="0" algn="ctr">
              <a:buNone/>
              <a:defRPr sz="1800"/>
            </a:lvl4pPr>
            <a:lvl5pPr marL="2057426" indent="0" algn="ctr">
              <a:buNone/>
              <a:defRPr sz="1800"/>
            </a:lvl5pPr>
            <a:lvl6pPr marL="2571782" indent="0" algn="ctr">
              <a:buNone/>
              <a:defRPr sz="1800"/>
            </a:lvl6pPr>
            <a:lvl7pPr marL="3086139" indent="0" algn="ctr">
              <a:buNone/>
              <a:defRPr sz="1800"/>
            </a:lvl7pPr>
            <a:lvl8pPr marL="3600495" indent="0" algn="ctr">
              <a:buNone/>
              <a:defRPr sz="1800"/>
            </a:lvl8pPr>
            <a:lvl9pPr marL="4114851" indent="0" algn="ctr">
              <a:buNone/>
              <a:defRPr sz="1800"/>
            </a:lvl9pPr>
          </a:lstStyle>
          <a:p>
            <a:r>
              <a:rPr lang="en-US" dirty="0"/>
              <a:t>Optional subline in one OR TWO </a:t>
            </a:r>
            <a:r>
              <a:rPr lang="en-US" dirty="0" err="1"/>
              <a:t>lineS</a:t>
            </a:r>
            <a:r>
              <a:rPr lang="en-US" dirty="0"/>
              <a:t>, </a:t>
            </a:r>
          </a:p>
          <a:p>
            <a:r>
              <a:rPr lang="en-US" dirty="0"/>
              <a:t>Delivery CONDENSED LIGHT,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43A0BD6-FFA5-412C-95AF-EC90EFB11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3" y="3050716"/>
            <a:ext cx="6985868" cy="4306536"/>
          </a:xfrm>
        </p:spPr>
        <p:txBody>
          <a:bodyPr/>
          <a:lstStyle>
            <a:lvl1pPr>
              <a:lnSpc>
                <a:spcPct val="90000"/>
              </a:lnSpc>
              <a:defRPr sz="5400" b="0" i="0" cap="all" baseline="0">
                <a:solidFill>
                  <a:schemeClr val="accent4"/>
                </a:solidFill>
                <a:latin typeface="Delivery Cd Black" panose="020F0906020204020204" pitchFamily="34" charset="0"/>
              </a:defRPr>
            </a:lvl1pPr>
          </a:lstStyle>
          <a:p>
            <a:r>
              <a:rPr lang="en-US" dirty="0"/>
              <a:t>SAMPLE TITLE Delivery CONDENSED BLACK, 36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5" name="meta-project">
            <a:extLst>
              <a:ext uri="{FF2B5EF4-FFF2-40B4-BE49-F238E27FC236}">
                <a16:creationId xmlns:a16="http://schemas.microsoft.com/office/drawing/2014/main" id="{6EBD2539-ABD1-40DD-8933-464D93B7720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6000" y="8904883"/>
            <a:ext cx="6985869" cy="106696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Name of the event or project or presenter</a:t>
            </a:r>
            <a:br>
              <a:rPr lang="en-US" dirty="0"/>
            </a:br>
            <a:r>
              <a:rPr lang="en-US" dirty="0"/>
              <a:t>Location, ##Month##</a:t>
            </a:r>
          </a:p>
        </p:txBody>
      </p:sp>
      <p:sp>
        <p:nvSpPr>
          <p:cNvPr id="18" name="meta-identifier">
            <a:extLst>
              <a:ext uri="{FF2B5EF4-FFF2-40B4-BE49-F238E27FC236}">
                <a16:creationId xmlns:a16="http://schemas.microsoft.com/office/drawing/2014/main" id="{54E64FCC-3FE9-443B-AD0F-06908B8BA7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6000" y="10140015"/>
            <a:ext cx="6985869" cy="525272"/>
          </a:xfrm>
        </p:spPr>
        <p:txBody>
          <a:bodyPr>
            <a:noAutofit/>
          </a:bodyPr>
          <a:lstStyle>
            <a:lvl1pPr>
              <a:defRPr b="1">
                <a:solidFill>
                  <a:schemeClr val="accent4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DHL Business Unit – Claim, Delivery (bold),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4" name="meta-classification">
            <a:extLst>
              <a:ext uri="{FF2B5EF4-FFF2-40B4-BE49-F238E27FC236}">
                <a16:creationId xmlns:a16="http://schemas.microsoft.com/office/drawing/2014/main" id="{4453C777-669F-4D78-BCD9-96F8D8935A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6000" y="309651"/>
            <a:ext cx="4104000" cy="384000"/>
          </a:xfrm>
        </p:spPr>
        <p:txBody>
          <a:bodyPr wrap="none" lIns="0" tIns="0" rIns="0" bIns="0" anchor="ctr">
            <a:noAutofit/>
          </a:bodyPr>
          <a:lstStyle>
            <a:lvl1pPr>
              <a:spcAft>
                <a:spcPts val="0"/>
              </a:spcAft>
              <a:defRPr lang="en-US" sz="1200" b="1" i="0" u="none" strike="noStrike" cap="all" baseline="0" dirty="0" smtClean="0">
                <a:solidFill>
                  <a:schemeClr val="accent1"/>
                </a:solidFill>
              </a:defRPr>
            </a:lvl1pPr>
          </a:lstStyle>
          <a:p>
            <a:pPr marR="0" lvl="0">
              <a:lnSpc>
                <a:spcPct val="100000"/>
              </a:lnSpc>
            </a:pPr>
            <a:r>
              <a:rPr lang="en-US" dirty="0"/>
              <a:t>Please insert classification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303555C-2957-4400-9295-0766E686CF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5059" y="12275536"/>
            <a:ext cx="2239566" cy="603248"/>
          </a:xfr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5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48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: light picture, gradien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98196275-11AD-46AC-8347-3CB841C40A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3716000" cy="13728000"/>
          </a:xfrm>
          <a:solidFill>
            <a:srgbClr val="CCCCCC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36D145-7D48-43DF-A3F6-93C7BE477D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0030" y="11843542"/>
            <a:ext cx="12987000" cy="1449539"/>
          </a:xfrm>
          <a:gradFill flip="none" rotWithShape="1">
            <a:gsLst>
              <a:gs pos="50000">
                <a:schemeClr val="accent3"/>
              </a:gs>
              <a:gs pos="100000">
                <a:schemeClr val="accent3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>
              <a:defRPr lang="en-US" sz="150" smtClean="0">
                <a:solidFill>
                  <a:schemeClr val="accent3"/>
                </a:solidFill>
              </a:defRPr>
            </a:lvl1pPr>
            <a:lvl2pPr>
              <a:defRPr lang="en-US" sz="2025" smtClean="0">
                <a:solidFill>
                  <a:schemeClr val="lt1"/>
                </a:solidFill>
              </a:defRPr>
            </a:lvl2pPr>
            <a:lvl3pPr>
              <a:defRPr lang="en-US" sz="2025" smtClean="0">
                <a:solidFill>
                  <a:schemeClr val="lt1"/>
                </a:solidFill>
              </a:defRPr>
            </a:lvl3pPr>
            <a:lvl4pPr>
              <a:defRPr lang="en-US" sz="2025" smtClean="0">
                <a:solidFill>
                  <a:schemeClr val="lt1"/>
                </a:solidFill>
              </a:defRPr>
            </a:lvl4pPr>
            <a:lvl5pPr>
              <a:defRPr lang="en-US" sz="2025">
                <a:solidFill>
                  <a:schemeClr val="lt1"/>
                </a:solidFill>
              </a:defRPr>
            </a:lvl5pPr>
          </a:lstStyle>
          <a:p>
            <a:pPr lvl="0" algn="ctr"/>
            <a:r>
              <a:rPr lang="en-US" dirty="0"/>
              <a:t>1</a:t>
            </a:r>
          </a:p>
        </p:txBody>
      </p:sp>
      <p:sp>
        <p:nvSpPr>
          <p:cNvPr id="3" name="meta-subline">
            <a:extLst>
              <a:ext uri="{FF2B5EF4-FFF2-40B4-BE49-F238E27FC236}">
                <a16:creationId xmlns:a16="http://schemas.microsoft.com/office/drawing/2014/main" id="{34533E2D-E3E8-4028-915B-4B522D9607C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2" y="7308806"/>
            <a:ext cx="12743999" cy="134190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700" cap="all" baseline="0">
                <a:solidFill>
                  <a:schemeClr val="accent4"/>
                </a:solidFill>
                <a:latin typeface="Delivery Cd Light" panose="020F0406020204020204" pitchFamily="34" charset="0"/>
              </a:defRPr>
            </a:lvl1pPr>
            <a:lvl2pPr marL="514356" indent="0" algn="ctr">
              <a:buNone/>
              <a:defRPr sz="2250"/>
            </a:lvl2pPr>
            <a:lvl3pPr marL="1028713" indent="0" algn="ctr">
              <a:buNone/>
              <a:defRPr sz="2025"/>
            </a:lvl3pPr>
            <a:lvl4pPr marL="1543069" indent="0" algn="ctr">
              <a:buNone/>
              <a:defRPr sz="1800"/>
            </a:lvl4pPr>
            <a:lvl5pPr marL="2057426" indent="0" algn="ctr">
              <a:buNone/>
              <a:defRPr sz="1800"/>
            </a:lvl5pPr>
            <a:lvl6pPr marL="2571782" indent="0" algn="ctr">
              <a:buNone/>
              <a:defRPr sz="1800"/>
            </a:lvl6pPr>
            <a:lvl7pPr marL="3086139" indent="0" algn="ctr">
              <a:buNone/>
              <a:defRPr sz="1800"/>
            </a:lvl7pPr>
            <a:lvl8pPr marL="3600495" indent="0" algn="ctr">
              <a:buNone/>
              <a:defRPr sz="1800"/>
            </a:lvl8pPr>
            <a:lvl9pPr marL="4114851" indent="0" algn="ctr">
              <a:buNone/>
              <a:defRPr sz="1800"/>
            </a:lvl9pPr>
          </a:lstStyle>
          <a:p>
            <a:r>
              <a:rPr lang="en-US" dirty="0"/>
              <a:t>Optional subline in one OR TWO </a:t>
            </a:r>
            <a:r>
              <a:rPr lang="en-US" dirty="0" err="1"/>
              <a:t>lineS</a:t>
            </a:r>
            <a:r>
              <a:rPr lang="en-US" dirty="0"/>
              <a:t>, Delivery CONDENSED LIGHT,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43A0BD6-FFA5-412C-95AF-EC90EFB11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2" y="3311814"/>
            <a:ext cx="12743999" cy="3996995"/>
          </a:xfrm>
        </p:spPr>
        <p:txBody>
          <a:bodyPr/>
          <a:lstStyle>
            <a:lvl1pPr>
              <a:lnSpc>
                <a:spcPct val="90000"/>
              </a:lnSpc>
              <a:defRPr sz="5400" b="0" i="0" cap="all" baseline="0">
                <a:solidFill>
                  <a:schemeClr val="accent4"/>
                </a:solidFill>
                <a:latin typeface="Delivery Cd Black" panose="020F0906020204020204" pitchFamily="34" charset="0"/>
              </a:defRPr>
            </a:lvl1pPr>
          </a:lstStyle>
          <a:p>
            <a:r>
              <a:rPr lang="en-US" dirty="0"/>
              <a:t>SAMPLE TITLE Delivery CONDENSED BLACK, 36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5" name="meta-project">
            <a:extLst>
              <a:ext uri="{FF2B5EF4-FFF2-40B4-BE49-F238E27FC236}">
                <a16:creationId xmlns:a16="http://schemas.microsoft.com/office/drawing/2014/main" id="{6EBD2539-ABD1-40DD-8933-464D93B7720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5999" y="8921712"/>
            <a:ext cx="6967086" cy="106696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Name of the event or project or presenter</a:t>
            </a:r>
            <a:br>
              <a:rPr lang="en-US" dirty="0"/>
            </a:br>
            <a:r>
              <a:rPr lang="en-US" dirty="0"/>
              <a:t>Location, ##Month##</a:t>
            </a:r>
          </a:p>
        </p:txBody>
      </p:sp>
      <p:sp>
        <p:nvSpPr>
          <p:cNvPr id="18" name="meta-identifier">
            <a:extLst>
              <a:ext uri="{FF2B5EF4-FFF2-40B4-BE49-F238E27FC236}">
                <a16:creationId xmlns:a16="http://schemas.microsoft.com/office/drawing/2014/main" id="{54E64FCC-3FE9-443B-AD0F-06908B8BA7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999" y="10156844"/>
            <a:ext cx="6967086" cy="525272"/>
          </a:xfrm>
        </p:spPr>
        <p:txBody>
          <a:bodyPr>
            <a:noAutofit/>
          </a:bodyPr>
          <a:lstStyle>
            <a:lvl1pPr>
              <a:defRPr b="1">
                <a:solidFill>
                  <a:schemeClr val="accent4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DHL Business Unit – Claim, Delivery (bold),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1" name="meta-classification">
            <a:extLst>
              <a:ext uri="{FF2B5EF4-FFF2-40B4-BE49-F238E27FC236}">
                <a16:creationId xmlns:a16="http://schemas.microsoft.com/office/drawing/2014/main" id="{D9E8B1FE-DCB0-4CE3-9B7F-0C0FDE0187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6000" y="309651"/>
            <a:ext cx="4104000" cy="384000"/>
          </a:xfrm>
        </p:spPr>
        <p:txBody>
          <a:bodyPr wrap="none" lIns="0" tIns="0" rIns="0" bIns="0" anchor="ctr">
            <a:noAutofit/>
          </a:bodyPr>
          <a:lstStyle>
            <a:lvl1pPr>
              <a:spcAft>
                <a:spcPts val="0"/>
              </a:spcAft>
              <a:defRPr lang="en-US" sz="1200" b="1" i="0" u="none" strike="noStrike" cap="all" baseline="0" dirty="0" smtClean="0">
                <a:solidFill>
                  <a:schemeClr val="accent1"/>
                </a:solidFill>
              </a:defRPr>
            </a:lvl1pPr>
          </a:lstStyle>
          <a:p>
            <a:pPr marR="0" lvl="0">
              <a:lnSpc>
                <a:spcPct val="100000"/>
              </a:lnSpc>
            </a:pPr>
            <a:r>
              <a:rPr lang="en-US" dirty="0"/>
              <a:t>Please insert classification HERE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C4F0112-2910-40C5-9080-8F8BD963E65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5059" y="12275536"/>
            <a:ext cx="2239566" cy="603248"/>
          </a:xfr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5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10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: dark picture, gradien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B4A82-6837-42CB-8B67-FDC5119BE9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0"/>
            <a:ext cx="13716000" cy="13728000"/>
          </a:xfrm>
          <a:gradFill flip="none" rotWithShape="1">
            <a:gsLst>
              <a:gs pos="100000">
                <a:schemeClr val="tx1">
                  <a:alpha val="0"/>
                </a:schemeClr>
              </a:gs>
              <a:gs pos="40000">
                <a:schemeClr val="tx1">
                  <a:alpha val="30000"/>
                </a:schemeClr>
              </a:gs>
            </a:gsLst>
            <a:lin ang="0" scaled="1"/>
            <a:tileRect/>
          </a:gradFill>
        </p:spPr>
        <p:txBody>
          <a:bodyPr/>
          <a:lstStyle>
            <a:lvl1pPr>
              <a:defRPr sz="150"/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8EBE0D14-C041-444F-B729-07322619058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3716000" cy="13728000"/>
          </a:xfrm>
          <a:solidFill>
            <a:srgbClr val="333333"/>
          </a:solidFill>
        </p:spPr>
        <p:txBody>
          <a:bodyPr lIns="324000" tIns="576000"/>
          <a:lstStyle>
            <a:lvl1pPr>
              <a:defRPr sz="1500" b="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Please use and adjust this transparent box to darken the background image for good readability. Please insert an image and send it to the background.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1DFF7BB-5301-4F2D-9EE9-581891DB91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0030" y="11843542"/>
            <a:ext cx="12987000" cy="1449539"/>
          </a:xfrm>
          <a:gradFill flip="none" rotWithShape="1">
            <a:gsLst>
              <a:gs pos="50000">
                <a:schemeClr val="accent3"/>
              </a:gs>
              <a:gs pos="100000">
                <a:schemeClr val="accent3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>
              <a:defRPr lang="en-US" sz="150" smtClean="0">
                <a:solidFill>
                  <a:schemeClr val="accent3"/>
                </a:solidFill>
              </a:defRPr>
            </a:lvl1pPr>
            <a:lvl2pPr>
              <a:defRPr lang="en-US" sz="2025" smtClean="0">
                <a:solidFill>
                  <a:schemeClr val="lt1"/>
                </a:solidFill>
              </a:defRPr>
            </a:lvl2pPr>
            <a:lvl3pPr>
              <a:defRPr lang="en-US" sz="2025" smtClean="0">
                <a:solidFill>
                  <a:schemeClr val="lt1"/>
                </a:solidFill>
              </a:defRPr>
            </a:lvl3pPr>
            <a:lvl4pPr>
              <a:defRPr lang="en-US" sz="2025" smtClean="0">
                <a:solidFill>
                  <a:schemeClr val="lt1"/>
                </a:solidFill>
              </a:defRPr>
            </a:lvl4pPr>
            <a:lvl5pPr>
              <a:defRPr lang="en-US" sz="2025">
                <a:solidFill>
                  <a:schemeClr val="lt1"/>
                </a:solidFill>
              </a:defRPr>
            </a:lvl5pPr>
          </a:lstStyle>
          <a:p>
            <a:pPr lvl="0" algn="ctr"/>
            <a:r>
              <a:rPr lang="en-US" dirty="0"/>
              <a:t>1</a:t>
            </a:r>
          </a:p>
        </p:txBody>
      </p:sp>
      <p:sp>
        <p:nvSpPr>
          <p:cNvPr id="3" name="meta-subline">
            <a:extLst>
              <a:ext uri="{FF2B5EF4-FFF2-40B4-BE49-F238E27FC236}">
                <a16:creationId xmlns:a16="http://schemas.microsoft.com/office/drawing/2014/main" id="{34533E2D-E3E8-4028-915B-4B522D9607C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2" y="7308806"/>
            <a:ext cx="12743999" cy="134190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700" cap="all" baseline="0">
                <a:solidFill>
                  <a:schemeClr val="bg1"/>
                </a:solidFill>
                <a:latin typeface="Delivery Cd Light" panose="020F0406020204020204" pitchFamily="34" charset="0"/>
              </a:defRPr>
            </a:lvl1pPr>
            <a:lvl2pPr marL="514356" indent="0" algn="ctr">
              <a:buNone/>
              <a:defRPr sz="2250"/>
            </a:lvl2pPr>
            <a:lvl3pPr marL="1028713" indent="0" algn="ctr">
              <a:buNone/>
              <a:defRPr sz="2025"/>
            </a:lvl3pPr>
            <a:lvl4pPr marL="1543069" indent="0" algn="ctr">
              <a:buNone/>
              <a:defRPr sz="1800"/>
            </a:lvl4pPr>
            <a:lvl5pPr marL="2057426" indent="0" algn="ctr">
              <a:buNone/>
              <a:defRPr sz="1800"/>
            </a:lvl5pPr>
            <a:lvl6pPr marL="2571782" indent="0" algn="ctr">
              <a:buNone/>
              <a:defRPr sz="1800"/>
            </a:lvl6pPr>
            <a:lvl7pPr marL="3086139" indent="0" algn="ctr">
              <a:buNone/>
              <a:defRPr sz="1800"/>
            </a:lvl7pPr>
            <a:lvl8pPr marL="3600495" indent="0" algn="ctr">
              <a:buNone/>
              <a:defRPr sz="1800"/>
            </a:lvl8pPr>
            <a:lvl9pPr marL="4114851" indent="0" algn="ctr">
              <a:buNone/>
              <a:defRPr sz="1800"/>
            </a:lvl9pPr>
          </a:lstStyle>
          <a:p>
            <a:r>
              <a:rPr lang="en-US" dirty="0"/>
              <a:t>Optional subline in one OR TWO </a:t>
            </a:r>
            <a:r>
              <a:rPr lang="en-US" dirty="0" err="1"/>
              <a:t>lineS</a:t>
            </a:r>
            <a:r>
              <a:rPr lang="en-US" dirty="0"/>
              <a:t>, Delivery CONDENSED LIGHT,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43A0BD6-FFA5-412C-95AF-EC90EFB11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2" y="3311814"/>
            <a:ext cx="12743999" cy="3996995"/>
          </a:xfrm>
        </p:spPr>
        <p:txBody>
          <a:bodyPr/>
          <a:lstStyle>
            <a:lvl1pPr>
              <a:lnSpc>
                <a:spcPct val="90000"/>
              </a:lnSpc>
              <a:defRPr sz="5400" b="0" i="0" cap="all" baseline="0">
                <a:solidFill>
                  <a:schemeClr val="bg1"/>
                </a:solidFill>
                <a:latin typeface="Delivery Cd Black" panose="020F0906020204020204" pitchFamily="34" charset="0"/>
              </a:defRPr>
            </a:lvl1pPr>
          </a:lstStyle>
          <a:p>
            <a:r>
              <a:rPr lang="en-US" dirty="0"/>
              <a:t>SAMPLE TITLE Delivery CONDENSED BLACK, 36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5" name="meta-project">
            <a:extLst>
              <a:ext uri="{FF2B5EF4-FFF2-40B4-BE49-F238E27FC236}">
                <a16:creationId xmlns:a16="http://schemas.microsoft.com/office/drawing/2014/main" id="{6EBD2539-ABD1-40DD-8933-464D93B7720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5999" y="8921712"/>
            <a:ext cx="6967086" cy="106696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Name of the event or project or presenter</a:t>
            </a:r>
            <a:br>
              <a:rPr lang="en-US" dirty="0"/>
            </a:br>
            <a:r>
              <a:rPr lang="en-US" dirty="0"/>
              <a:t>Location, ##Month##</a:t>
            </a:r>
          </a:p>
        </p:txBody>
      </p:sp>
      <p:sp>
        <p:nvSpPr>
          <p:cNvPr id="18" name="meta-identifier">
            <a:extLst>
              <a:ext uri="{FF2B5EF4-FFF2-40B4-BE49-F238E27FC236}">
                <a16:creationId xmlns:a16="http://schemas.microsoft.com/office/drawing/2014/main" id="{54E64FCC-3FE9-443B-AD0F-06908B8BA7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999" y="10156844"/>
            <a:ext cx="6967086" cy="525272"/>
          </a:xfrm>
        </p:spPr>
        <p:txBody>
          <a:bodyPr>
            <a:noAutofit/>
          </a:bodyPr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DHL Business Unit – Claim, Delivery (bold), 12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1" name="meta-classification">
            <a:extLst>
              <a:ext uri="{FF2B5EF4-FFF2-40B4-BE49-F238E27FC236}">
                <a16:creationId xmlns:a16="http://schemas.microsoft.com/office/drawing/2014/main" id="{D9E8B1FE-DCB0-4CE3-9B7F-0C0FDE0187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6000" y="309651"/>
            <a:ext cx="4104000" cy="384000"/>
          </a:xfrm>
        </p:spPr>
        <p:txBody>
          <a:bodyPr wrap="none" lIns="0" tIns="0" rIns="0" bIns="0" anchor="ctr">
            <a:noAutofit/>
          </a:bodyPr>
          <a:lstStyle>
            <a:lvl1pPr>
              <a:spcAft>
                <a:spcPts val="0"/>
              </a:spcAft>
              <a:defRPr lang="en-US" sz="1200" b="1" i="0" u="none" strike="noStrike" cap="all" baseline="0" dirty="0" smtClean="0">
                <a:solidFill>
                  <a:schemeClr val="bg1"/>
                </a:solidFill>
              </a:defRPr>
            </a:lvl1pPr>
          </a:lstStyle>
          <a:p>
            <a:pPr marR="0" lvl="0">
              <a:lnSpc>
                <a:spcPct val="100000"/>
              </a:lnSpc>
            </a:pPr>
            <a:r>
              <a:rPr lang="en-US" dirty="0"/>
              <a:t>Please insert classification HERE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23AE83C8-1BB0-4112-BB84-46ED14A646A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5059" y="12275536"/>
            <a:ext cx="2239566" cy="603248"/>
          </a:xfr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5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72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: full page gradient">
    <p:bg>
      <p:bgPr>
        <a:gradFill flip="none" rotWithShape="1">
          <a:gsLst>
            <a:gs pos="30000">
              <a:schemeClr val="accent3"/>
            </a:gs>
            <a:gs pos="79000">
              <a:srgbClr val="FFDE59"/>
            </a:gs>
            <a:gs pos="100000">
              <a:srgbClr val="FFF0B2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34533E2D-E3E8-4028-915B-4B522D9607C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2" y="5381297"/>
            <a:ext cx="12743999" cy="134190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700" cap="all" baseline="0">
                <a:solidFill>
                  <a:schemeClr val="accent4"/>
                </a:solidFill>
                <a:latin typeface="Delivery Cd Light" panose="020F0406020204020204" pitchFamily="34" charset="0"/>
              </a:defRPr>
            </a:lvl1pPr>
            <a:lvl2pPr marL="514356" indent="0" algn="ctr">
              <a:buNone/>
              <a:defRPr sz="2250"/>
            </a:lvl2pPr>
            <a:lvl3pPr marL="1028713" indent="0" algn="ctr">
              <a:buNone/>
              <a:defRPr sz="2025"/>
            </a:lvl3pPr>
            <a:lvl4pPr marL="1543069" indent="0" algn="ctr">
              <a:buNone/>
              <a:defRPr sz="1800"/>
            </a:lvl4pPr>
            <a:lvl5pPr marL="2057426" indent="0" algn="ctr">
              <a:buNone/>
              <a:defRPr sz="1800"/>
            </a:lvl5pPr>
            <a:lvl6pPr marL="2571782" indent="0" algn="ctr">
              <a:buNone/>
              <a:defRPr sz="1800"/>
            </a:lvl6pPr>
            <a:lvl7pPr marL="3086139" indent="0" algn="ctr">
              <a:buNone/>
              <a:defRPr sz="1800"/>
            </a:lvl7pPr>
            <a:lvl8pPr marL="3600495" indent="0" algn="ctr">
              <a:buNone/>
              <a:defRPr sz="1800"/>
            </a:lvl8pPr>
            <a:lvl9pPr marL="4114851" indent="0" algn="ctr">
              <a:buNone/>
              <a:defRPr sz="1800"/>
            </a:lvl9pPr>
          </a:lstStyle>
          <a:p>
            <a:r>
              <a:rPr lang="en-US" dirty="0"/>
              <a:t>OPTIONAL subline in one OR TWO </a:t>
            </a:r>
            <a:r>
              <a:rPr lang="en-US" dirty="0" err="1"/>
              <a:t>lineS</a:t>
            </a:r>
            <a:r>
              <a:rPr lang="en-US" dirty="0"/>
              <a:t>, Delivery CONDENSED LIGHT,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43A0BD6-FFA5-412C-95AF-EC90EFB11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2" y="1384302"/>
            <a:ext cx="12743999" cy="3996995"/>
          </a:xfrm>
        </p:spPr>
        <p:txBody>
          <a:bodyPr/>
          <a:lstStyle>
            <a:lvl1pPr>
              <a:lnSpc>
                <a:spcPct val="90000"/>
              </a:lnSpc>
              <a:defRPr sz="5400" b="0" i="0" cap="all" baseline="0">
                <a:solidFill>
                  <a:schemeClr val="accent4"/>
                </a:solidFill>
                <a:latin typeface="Delivery Cd Black" panose="020F0906020204020204" pitchFamily="34" charset="0"/>
              </a:defRPr>
            </a:lvl1pPr>
          </a:lstStyle>
          <a:p>
            <a:r>
              <a:rPr lang="en-US" dirty="0"/>
              <a:t>section divider with Gradient, Delivery CONDENSED BLACK, 36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134C61-AE90-4876-9405-4282167F38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D195B8-0DD2-4278-B191-4D18AA251F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7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: half page gradient">
    <p:bg>
      <p:bgPr>
        <a:gradFill flip="none" rotWithShape="1">
          <a:gsLst>
            <a:gs pos="30000">
              <a:schemeClr val="accent3"/>
            </a:gs>
            <a:gs pos="79000">
              <a:srgbClr val="FFDE59"/>
            </a:gs>
            <a:gs pos="100000">
              <a:srgbClr val="FFF0B2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34533E2D-E3E8-4028-915B-4B522D9607C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3" y="7357254"/>
            <a:ext cx="6967085" cy="134190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700" cap="all" baseline="0">
                <a:solidFill>
                  <a:schemeClr val="accent4"/>
                </a:solidFill>
                <a:latin typeface="Delivery Cd Light" panose="020F0406020204020204" pitchFamily="34" charset="0"/>
              </a:defRPr>
            </a:lvl1pPr>
            <a:lvl2pPr marL="514356" indent="0" algn="ctr">
              <a:buNone/>
              <a:defRPr sz="2250"/>
            </a:lvl2pPr>
            <a:lvl3pPr marL="1028713" indent="0" algn="ctr">
              <a:buNone/>
              <a:defRPr sz="2025"/>
            </a:lvl3pPr>
            <a:lvl4pPr marL="1543069" indent="0" algn="ctr">
              <a:buNone/>
              <a:defRPr sz="1800"/>
            </a:lvl4pPr>
            <a:lvl5pPr marL="2057426" indent="0" algn="ctr">
              <a:buNone/>
              <a:defRPr sz="1800"/>
            </a:lvl5pPr>
            <a:lvl6pPr marL="2571782" indent="0" algn="ctr">
              <a:buNone/>
              <a:defRPr sz="1800"/>
            </a:lvl6pPr>
            <a:lvl7pPr marL="3086139" indent="0" algn="ctr">
              <a:buNone/>
              <a:defRPr sz="1800"/>
            </a:lvl7pPr>
            <a:lvl8pPr marL="3600495" indent="0" algn="ctr">
              <a:buNone/>
              <a:defRPr sz="1800"/>
            </a:lvl8pPr>
            <a:lvl9pPr marL="4114851" indent="0" algn="ctr">
              <a:buNone/>
              <a:defRPr sz="1800"/>
            </a:lvl9pPr>
          </a:lstStyle>
          <a:p>
            <a:r>
              <a:rPr lang="en-US" dirty="0"/>
              <a:t>Optional subline in one OR TWO </a:t>
            </a:r>
            <a:r>
              <a:rPr lang="en-US" dirty="0" err="1"/>
              <a:t>lineS</a:t>
            </a:r>
            <a:r>
              <a:rPr lang="en-US" dirty="0"/>
              <a:t>, </a:t>
            </a:r>
          </a:p>
          <a:p>
            <a:r>
              <a:rPr lang="en-US" dirty="0"/>
              <a:t>Delivery CONDENSED LIGHT,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43A0BD6-FFA5-412C-95AF-EC90EFB114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3" y="3360259"/>
            <a:ext cx="6967085" cy="3996995"/>
          </a:xfrm>
        </p:spPr>
        <p:txBody>
          <a:bodyPr/>
          <a:lstStyle>
            <a:lvl1pPr>
              <a:lnSpc>
                <a:spcPct val="90000"/>
              </a:lnSpc>
              <a:defRPr sz="5400" b="0" i="0" cap="all" baseline="0">
                <a:solidFill>
                  <a:schemeClr val="accent4"/>
                </a:solidFill>
                <a:latin typeface="Delivery Cd Black" panose="020F0906020204020204" pitchFamily="34" charset="0"/>
              </a:defRPr>
            </a:lvl1pPr>
          </a:lstStyle>
          <a:p>
            <a:r>
              <a:rPr lang="en-US" dirty="0"/>
              <a:t>section divider </a:t>
            </a:r>
            <a:br>
              <a:rPr lang="en-US" dirty="0"/>
            </a:br>
            <a:r>
              <a:rPr lang="en-US" dirty="0"/>
              <a:t>with image, 36 PT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A5375F-57B6-4F34-B285-0212289DE52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39090" y="0"/>
            <a:ext cx="5776913" cy="13728000"/>
          </a:xfrm>
          <a:solidFill>
            <a:srgbClr val="CCCCCC"/>
          </a:solidFill>
        </p:spPr>
        <p:txBody>
          <a:bodyPr lIns="72000" tIns="72000" rIns="72000" bIns="72000"/>
          <a:lstStyle>
            <a:lvl1pPr>
              <a:defRPr/>
            </a:lvl1pPr>
          </a:lstStyle>
          <a:p>
            <a:r>
              <a:rPr lang="en-US" dirty="0"/>
              <a:t>Please click the icon to insert an image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55C8B4-1569-420F-94F8-0A45D58CC33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E2F84-6B48-4F57-8783-342F789CB32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2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: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55AA5-C875-4E2C-962B-7BF752DF5F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3ED683-F9E2-432B-9EE5-F787159B7C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0C2FE-3516-4404-9D7F-3E6C342436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A3BBD46-F6A3-49DC-8F32-053AD1A886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777" y="3069168"/>
            <a:ext cx="4083845" cy="9414933"/>
          </a:xfrm>
        </p:spPr>
        <p:txBody>
          <a:bodyPr/>
          <a:lstStyle>
            <a:lvl1pPr marL="378005" indent="-378005">
              <a:spcBef>
                <a:spcPts val="2100"/>
              </a:spcBef>
              <a:spcAft>
                <a:spcPts val="0"/>
              </a:spcAft>
              <a:buAutoNum type="arabicPlain"/>
              <a:defRPr b="1"/>
            </a:lvl1pPr>
            <a:lvl2pPr marL="378005" indent="0">
              <a:lnSpc>
                <a:spcPct val="100000"/>
              </a:lnSpc>
              <a:spcAft>
                <a:spcPts val="0"/>
              </a:spcAft>
              <a:buNone/>
              <a:defRPr/>
            </a:lvl2pPr>
          </a:lstStyle>
          <a:p>
            <a:pPr lvl="0"/>
            <a:r>
              <a:rPr lang="en-US" dirty="0"/>
              <a:t>Sample section, Delivery Bold, </a:t>
            </a:r>
            <a:br>
              <a:rPr lang="en-US" dirty="0"/>
            </a:br>
            <a:r>
              <a:rPr lang="en-US" dirty="0"/>
              <a:t>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Sample text, Delivery, 12 </a:t>
            </a:r>
            <a:r>
              <a:rPr lang="en-US" dirty="0" err="1"/>
              <a:t>pt</a:t>
            </a:r>
            <a:endParaRPr lang="en-US" dirty="0"/>
          </a:p>
          <a:p>
            <a:pPr lvl="0"/>
            <a:endParaRPr lang="en-GB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4F39E3AB-4E3D-4482-A3E6-FBBC80DEA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12509" y="3069168"/>
            <a:ext cx="4083846" cy="9414933"/>
          </a:xfrm>
        </p:spPr>
        <p:txBody>
          <a:bodyPr/>
          <a:lstStyle>
            <a:lvl1pPr marL="378005" indent="-378005">
              <a:spcBef>
                <a:spcPts val="2100"/>
              </a:spcBef>
              <a:spcAft>
                <a:spcPts val="0"/>
              </a:spcAft>
              <a:buAutoNum type="arabicPlain" startAt="7"/>
              <a:defRPr b="1"/>
            </a:lvl1pPr>
            <a:lvl2pPr marL="378005" indent="0">
              <a:lnSpc>
                <a:spcPct val="100000"/>
              </a:lnSpc>
              <a:spcAft>
                <a:spcPts val="0"/>
              </a:spcAft>
              <a:buNone/>
              <a:defRPr/>
            </a:lvl2pPr>
          </a:lstStyle>
          <a:p>
            <a:pPr lvl="0"/>
            <a:r>
              <a:rPr lang="en-US" dirty="0"/>
              <a:t>Sample section, Delivery Bold, </a:t>
            </a:r>
            <a:br>
              <a:rPr lang="en-US" dirty="0"/>
            </a:br>
            <a:r>
              <a:rPr lang="en-US" dirty="0"/>
              <a:t>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Sample text, Delivery, 12 </a:t>
            </a:r>
            <a:r>
              <a:rPr lang="en-US" dirty="0" err="1"/>
              <a:t>pt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2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F4958-514A-4601-B68D-C79842B999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27EF1F-9ACF-48EE-A949-EAF1464539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5999" y="12810622"/>
            <a:ext cx="12176298" cy="36933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8F358-6501-48B8-80CA-E7836E5B98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2662297" y="12810622"/>
            <a:ext cx="567704" cy="369331"/>
          </a:xfrm>
          <a:prstGeom prst="rect">
            <a:avLst/>
          </a:prstGeom>
        </p:spPr>
        <p:txBody>
          <a:bodyPr/>
          <a:lstStyle/>
          <a:p>
            <a:fld id="{3507E0D5-260A-D44B-A174-671CC6CD7E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AB14529-BCAE-43FA-A029-C343F83E04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86002" y="3069168"/>
            <a:ext cx="12743999" cy="9408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 sz="1800"/>
            </a:lvl6pPr>
            <a:lvl7pPr>
              <a:defRPr sz="1800"/>
            </a:lvl7pPr>
          </a:lstStyle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  <a:endParaRPr lang="en-US" dirty="0"/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dirty="0"/>
              <a:t>Paragraph Headline, Delivery Bold, 12 </a:t>
            </a:r>
            <a:r>
              <a:rPr lang="en-US" dirty="0" err="1"/>
              <a:t>pt</a:t>
            </a:r>
            <a:endParaRPr lang="en-US" dirty="0"/>
          </a:p>
          <a:p>
            <a:pPr lvl="6"/>
            <a:r>
              <a:rPr lang="en-US" sz="1800" dirty="0"/>
              <a:t>Bullet number, Delivery, 12 </a:t>
            </a:r>
            <a:r>
              <a:rPr lang="en-US" sz="1800" dirty="0" err="1"/>
              <a:t>pt</a:t>
            </a:r>
            <a:r>
              <a:rPr lang="en-US" sz="1800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5CED03-C33D-4356-A21D-74205078B24D}"/>
              </a:ext>
            </a:extLst>
          </p:cNvPr>
          <p:cNvSpPr/>
          <p:nvPr/>
        </p:nvSpPr>
        <p:spPr>
          <a:xfrm>
            <a:off x="3429000" y="4611235"/>
            <a:ext cx="6858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lvl="2"/>
            <a:r>
              <a:rPr lang="en-US" sz="2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130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E9B0AD-0310-4651-A938-50E6BDB45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6002" y="3069168"/>
            <a:ext cx="12743999" cy="940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Body text in Delivery, 12 </a:t>
            </a:r>
            <a:r>
              <a:rPr lang="en-US" dirty="0" err="1"/>
              <a:t>pt</a:t>
            </a:r>
            <a:endParaRPr lang="en-US" dirty="0"/>
          </a:p>
          <a:p>
            <a:pPr lvl="1"/>
            <a:r>
              <a:rPr lang="en-US" dirty="0"/>
              <a:t>Bullet text, Delivery, 12 </a:t>
            </a:r>
            <a:r>
              <a:rPr lang="en-US" dirty="0" err="1"/>
              <a:t>pt</a:t>
            </a:r>
          </a:p>
          <a:p>
            <a:pPr lvl="2"/>
            <a:r>
              <a:rPr lang="en-US" dirty="0"/>
              <a:t>Bullet text, Delivery, 12 </a:t>
            </a:r>
            <a:r>
              <a:rPr lang="en-US" dirty="0" err="1"/>
              <a:t>pt</a:t>
            </a:r>
          </a:p>
          <a:p>
            <a:pPr lvl="3"/>
            <a:r>
              <a:rPr lang="en-US" dirty="0"/>
              <a:t>Bullet text, Delivery, 12 </a:t>
            </a:r>
            <a:r>
              <a:rPr lang="en-US" dirty="0" err="1"/>
              <a:t>pt</a:t>
            </a:r>
          </a:p>
          <a:p>
            <a:pPr lvl="4"/>
            <a:r>
              <a:rPr lang="en-US" dirty="0"/>
              <a:t>Action title, Delivery Regular, 15 </a:t>
            </a:r>
            <a:r>
              <a:rPr lang="en-US" dirty="0" err="1"/>
              <a:t>pt</a:t>
            </a:r>
            <a:endParaRPr lang="en-US" dirty="0"/>
          </a:p>
          <a:p>
            <a:pPr lvl="5"/>
            <a:r>
              <a:rPr lang="en-US" sz="1800" dirty="0"/>
              <a:t>Paragraph Headline, Delivery Bold, 12 </a:t>
            </a:r>
            <a:r>
              <a:rPr lang="en-US" sz="1800" dirty="0" err="1"/>
              <a:t>pt</a:t>
            </a:r>
            <a:endParaRPr lang="en-US" sz="1800" dirty="0"/>
          </a:p>
          <a:p>
            <a:pPr lvl="6"/>
            <a:r>
              <a:rPr lang="en-US" sz="1800" dirty="0"/>
              <a:t>Bullet number, Delivery, 12 </a:t>
            </a:r>
            <a:r>
              <a:rPr lang="en-US" sz="1800" dirty="0" err="1"/>
              <a:t>pt</a:t>
            </a:r>
          </a:p>
          <a:p>
            <a:pPr lvl="6"/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82927099-8B95-48F9-92CE-1BDC9AB08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002" y="1027101"/>
            <a:ext cx="12743999" cy="131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Double headline with one or two lines, Delivery Bold, 18 </a:t>
            </a:r>
            <a:r>
              <a:rPr lang="en-US" dirty="0" err="1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9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</p:sldLayoutIdLst>
  <p:txStyles>
    <p:titleStyle>
      <a:lvl1pPr algn="l" defTabSz="1028713" rtl="0" eaLnBrk="1" latinLnBrk="0" hangingPunct="1">
        <a:lnSpc>
          <a:spcPct val="100000"/>
        </a:lnSpc>
        <a:spcBef>
          <a:spcPct val="0"/>
        </a:spcBef>
        <a:buNone/>
        <a:defRPr sz="27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1028713" rtl="0" eaLnBrk="1" latinLnBrk="0" hangingPunct="1">
        <a:lnSpc>
          <a:spcPct val="110000"/>
        </a:lnSpc>
        <a:spcBef>
          <a:spcPts val="0"/>
        </a:spcBef>
        <a:spcAft>
          <a:spcPts val="75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3" indent="-270003" algn="l" defTabSz="1028713" rtl="0" eaLnBrk="1" latinLnBrk="0" hangingPunct="1">
        <a:lnSpc>
          <a:spcPct val="110000"/>
        </a:lnSpc>
        <a:spcBef>
          <a:spcPts val="0"/>
        </a:spcBef>
        <a:spcAft>
          <a:spcPts val="750"/>
        </a:spcAft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7" indent="-270003" algn="l" defTabSz="1028713" rtl="0" eaLnBrk="1" latinLnBrk="0" hangingPunct="1">
        <a:lnSpc>
          <a:spcPct val="110000"/>
        </a:lnSpc>
        <a:spcBef>
          <a:spcPts val="0"/>
        </a:spcBef>
        <a:spcAft>
          <a:spcPts val="750"/>
        </a:spcAft>
        <a:buClr>
          <a:schemeClr val="accent4"/>
        </a:buClr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10010" indent="-270003" algn="l" defTabSz="1028713" rtl="0" eaLnBrk="1" latinLnBrk="0" hangingPunct="1">
        <a:lnSpc>
          <a:spcPct val="110000"/>
        </a:lnSpc>
        <a:spcBef>
          <a:spcPts val="0"/>
        </a:spcBef>
        <a:spcAft>
          <a:spcPts val="750"/>
        </a:spcAft>
        <a:buClr>
          <a:schemeClr val="accent4"/>
        </a:buClr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28713" rtl="0" eaLnBrk="1" latinLnBrk="0" hangingPunct="1">
        <a:lnSpc>
          <a:spcPct val="110000"/>
        </a:lnSpc>
        <a:spcBef>
          <a:spcPts val="0"/>
        </a:spcBef>
        <a:spcAft>
          <a:spcPts val="750"/>
        </a:spcAft>
        <a:buFont typeface="Arial" panose="020B0604020202020204" pitchFamily="34" charset="0"/>
        <a:buNone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1028713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+mj-lt"/>
        <a:buNone/>
        <a:defRPr sz="2025" b="1" kern="1200">
          <a:solidFill>
            <a:schemeClr val="tx1"/>
          </a:solidFill>
          <a:latin typeface="+mn-lt"/>
          <a:ea typeface="+mn-ea"/>
          <a:cs typeface="+mn-cs"/>
        </a:defRPr>
      </a:lvl6pPr>
      <a:lvl7pPr marL="270003" indent="-270003" algn="l" defTabSz="1028713" rtl="0" eaLnBrk="1" latinLnBrk="0" hangingPunct="1">
        <a:lnSpc>
          <a:spcPct val="110000"/>
        </a:lnSpc>
        <a:spcBef>
          <a:spcPts val="0"/>
        </a:spcBef>
        <a:spcAft>
          <a:spcPts val="750"/>
        </a:spcAft>
        <a:buClr>
          <a:schemeClr val="accent4"/>
        </a:buClr>
        <a:buFont typeface="+mj-lt"/>
        <a:buAutoNum type="arabicPeriod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73" indent="-257178" algn="l" defTabSz="102871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2030" indent="-257178" algn="l" defTabSz="102871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13" rtl="0" eaLnBrk="1" latinLnBrk="0" hangingPunct="1">
        <a:defRPr sz="1500" kern="1000">
          <a:solidFill>
            <a:schemeClr val="tx1"/>
          </a:solidFill>
          <a:latin typeface="+mn-lt"/>
          <a:ea typeface="+mn-ea"/>
          <a:cs typeface="+mn-cs"/>
        </a:defRPr>
      </a:lvl1pPr>
      <a:lvl2pPr marL="514356" algn="l" defTabSz="102871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13" algn="l" defTabSz="102871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69" algn="l" defTabSz="102871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algn="l" defTabSz="102871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82" algn="l" defTabSz="102871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39" algn="l" defTabSz="102871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95" algn="l" defTabSz="102871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51" algn="l" defTabSz="102871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04" userDrawn="1">
          <p15:clr>
            <a:srgbClr val="F26B43"/>
          </p15:clr>
        </p15:guide>
        <p15:guide id="3" pos="5556" userDrawn="1">
          <p15:clr>
            <a:srgbClr val="F26B43"/>
          </p15:clr>
        </p15:guide>
        <p15:guide id="6" orient="horz" pos="725" userDrawn="1">
          <p15:clr>
            <a:srgbClr val="F26B43"/>
          </p15:clr>
        </p15:guide>
        <p15:guide id="17" orient="horz" pos="2949" userDrawn="1">
          <p15:clr>
            <a:srgbClr val="F26B43"/>
          </p15:clr>
        </p15:guide>
        <p15:guide id="18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39A42BA-5E45-3447-B204-E6A3A23A9273}"/>
              </a:ext>
            </a:extLst>
          </p:cNvPr>
          <p:cNvSpPr/>
          <p:nvPr/>
        </p:nvSpPr>
        <p:spPr>
          <a:xfrm>
            <a:off x="0" y="0"/>
            <a:ext cx="7591374" cy="13716000"/>
          </a:xfrm>
          <a:prstGeom prst="rect">
            <a:avLst/>
          </a:prstGeom>
          <a:gradFill>
            <a:gsLst>
              <a:gs pos="30000">
                <a:schemeClr val="accent3"/>
              </a:gs>
              <a:gs pos="79000">
                <a:srgbClr val="FFDE59"/>
              </a:gs>
              <a:gs pos="100000">
                <a:srgbClr val="FFF0B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t">
            <a:noAutofit/>
          </a:bodyPr>
          <a:lstStyle/>
          <a:p>
            <a:pPr algn="l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330517-553F-B945-A2C3-241ED97AA429}"/>
              </a:ext>
            </a:extLst>
          </p:cNvPr>
          <p:cNvSpPr>
            <a:spLocks/>
          </p:cNvSpPr>
          <p:nvPr/>
        </p:nvSpPr>
        <p:spPr>
          <a:xfrm>
            <a:off x="7591374" y="0"/>
            <a:ext cx="6124626" cy="13716000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-105987" r="-17961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t">
            <a:spAutoFit/>
          </a:bodyPr>
          <a:lstStyle/>
          <a:p>
            <a:pPr algn="l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55CCA7-EF84-8D44-9826-3E60E0F268D5}"/>
              </a:ext>
            </a:extLst>
          </p:cNvPr>
          <p:cNvSpPr txBox="1"/>
          <p:nvPr/>
        </p:nvSpPr>
        <p:spPr>
          <a:xfrm>
            <a:off x="690445" y="9597979"/>
            <a:ext cx="6289996" cy="148818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500"/>
              </a:spcAft>
            </a:pPr>
            <a:r>
              <a:rPr lang="en-US" sz="3200" b="1" dirty="0" err="1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Tini</a:t>
            </a:r>
            <a:r>
              <a:rPr lang="en-US" sz="3200" b="1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, 17, student and future nurse</a:t>
            </a:r>
          </a:p>
          <a:p>
            <a:pPr>
              <a:spcAft>
                <a:spcPts val="500"/>
              </a:spcAft>
            </a:pPr>
            <a:r>
              <a:rPr lang="en-US" sz="24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Almost 1 in 3 young people in Asia plan to enter the healthcare industry as job insecurity grows. Find out more below</a:t>
            </a:r>
            <a:r>
              <a:rPr lang="en-US" sz="2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1110E8-CFF6-724A-92EC-177E0F3AC535}"/>
              </a:ext>
            </a:extLst>
          </p:cNvPr>
          <p:cNvSpPr txBox="1"/>
          <p:nvPr/>
        </p:nvSpPr>
        <p:spPr>
          <a:xfrm>
            <a:off x="690445" y="608016"/>
            <a:ext cx="3432495" cy="36407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500"/>
              </a:spcAft>
            </a:pPr>
            <a:r>
              <a:rPr lang="en-US" sz="28800" b="1" dirty="0">
                <a:solidFill>
                  <a:schemeClr val="accent4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A86C8F-288D-5F4E-B70F-AFCD66A19B96}"/>
              </a:ext>
            </a:extLst>
          </p:cNvPr>
          <p:cNvSpPr txBox="1"/>
          <p:nvPr/>
        </p:nvSpPr>
        <p:spPr>
          <a:xfrm>
            <a:off x="690445" y="3950592"/>
            <a:ext cx="5871707" cy="449766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500"/>
              </a:spcAft>
            </a:pPr>
            <a:r>
              <a:rPr lang="en-US" sz="6000" i="1" dirty="0">
                <a:latin typeface="Delivery Light" panose="020F0403020204020204" pitchFamily="34" charset="0"/>
                <a:ea typeface="Delivery Light" panose="020F0403020204020204" pitchFamily="34" charset="0"/>
                <a:cs typeface="Delivery Light" panose="020F0403020204020204" pitchFamily="34" charset="0"/>
              </a:rPr>
              <a:t>I want to work in that sort of job where I have real impact on people’s lives.</a:t>
            </a:r>
          </a:p>
        </p:txBody>
      </p:sp>
    </p:spTree>
    <p:extLst>
      <p:ext uri="{BB962C8B-B14F-4D97-AF65-F5344CB8AC3E}">
        <p14:creationId xmlns:p14="http://schemas.microsoft.com/office/powerpoint/2010/main" val="5250790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b6e8YCdXLpb9wckcScD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b6e8YCdXLpb9wckcScD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9zDDC09a53Ko53PO9EPRg"/>
</p:tagLst>
</file>

<file path=ppt/theme/theme1.xml><?xml version="1.0" encoding="utf-8"?>
<a:theme xmlns:a="http://schemas.openxmlformats.org/drawingml/2006/main" name="Theme1">
  <a:themeElements>
    <a:clrScheme name="DPDHL">
      <a:dk1>
        <a:sysClr val="windowText" lastClr="000000"/>
      </a:dk1>
      <a:lt1>
        <a:sysClr val="window" lastClr="FFFFFF"/>
      </a:lt1>
      <a:dk2>
        <a:srgbClr val="B2B2B2"/>
      </a:dk2>
      <a:lt2>
        <a:srgbClr val="E5E5E5"/>
      </a:lt2>
      <a:accent1>
        <a:srgbClr val="8C8C8C"/>
      </a:accent1>
      <a:accent2>
        <a:srgbClr val="666666"/>
      </a:accent2>
      <a:accent3>
        <a:srgbClr val="FFCC00"/>
      </a:accent3>
      <a:accent4>
        <a:srgbClr val="D40511"/>
      </a:accent4>
      <a:accent5>
        <a:srgbClr val="EBEBEB"/>
      </a:accent5>
      <a:accent6>
        <a:srgbClr val="F2F2F2"/>
      </a:accent6>
      <a:hlink>
        <a:srgbClr val="000000"/>
      </a:hlink>
      <a:folHlink>
        <a:srgbClr val="000000"/>
      </a:folHlink>
    </a:clrScheme>
    <a:fontScheme name="DPDHL">
      <a:majorFont>
        <a:latin typeface="Delivery"/>
        <a:ea typeface=""/>
        <a:cs typeface=""/>
      </a:majorFont>
      <a:minorFont>
        <a:latin typeface="Deliver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72000" tIns="36000" rIns="72000" bIns="36000" rtlCol="0" anchor="t">
        <a:spAutoFit/>
      </a:bodyPr>
      <a:lstStyle>
        <a:defPPr algn="l">
          <a:defRPr sz="12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110000"/>
          </a:lnSpc>
          <a:spcAft>
            <a:spcPts val="500"/>
          </a:spcAft>
          <a:defRPr sz="1200" dirty="0" err="1" smtClean="0"/>
        </a:defPPr>
      </a:lstStyle>
    </a:txDef>
  </a:objectDefaults>
  <a:extraClrSchemeLst/>
  <a:custClrLst>
    <a:custClr name="100% Postyellow">
      <a:srgbClr val="FFCC00"/>
    </a:custClr>
    <a:custClr name="70% Postyellow">
      <a:srgbClr val="FFDB4C"/>
    </a:custClr>
    <a:custClr name="50% Postyellow">
      <a:srgbClr val="FFE57F"/>
    </a:custClr>
    <a:custClr name="30% Postyellow">
      <a:srgbClr val="FFF0B2"/>
    </a:custClr>
    <a:custClr name="20% Postyellow">
      <a:srgbClr val="FFF5CC"/>
    </a:custClr>
    <a:custClr name="None">
      <a:srgbClr val="FFFFFF"/>
    </a:custClr>
    <a:custClr name="Dark Green">
      <a:srgbClr val="007C39"/>
    </a:custClr>
    <a:custClr name="65% Postyellow">
      <a:srgbClr val="FFDE59"/>
    </a:custClr>
    <a:custClr name="None">
      <a:srgbClr val="FFFFFF"/>
    </a:custClr>
    <a:custClr name="None">
      <a:srgbClr val="FFFFFF"/>
    </a:custClr>
    <a:custClr name="Gray 80">
      <a:srgbClr val="333333"/>
    </a:custClr>
    <a:custClr name="Gray 60">
      <a:srgbClr val="666666"/>
    </a:custClr>
    <a:custClr name="Gray 45">
      <a:srgbClr val="8C8C8C"/>
    </a:custClr>
    <a:custClr name="Gray 30">
      <a:srgbClr val="B2B2B2"/>
    </a:custClr>
    <a:custClr name="Gray 20">
      <a:srgbClr val="CCCCCC"/>
    </a:custClr>
    <a:custClr name="Gray 10">
      <a:srgbClr val="E6E6E6"/>
    </a:custClr>
    <a:custClr name="Gray 08">
      <a:srgbClr val="EBEBEB"/>
    </a:custClr>
    <a:custClr name="Gray 05">
      <a:srgbClr val="F2F2F2"/>
    </a:custClr>
    <a:custClr name="None">
      <a:srgbClr val="FFFFFF"/>
    </a:custClr>
    <a:custClr name="None">
      <a:srgbClr val="FFFFFF"/>
    </a:custClr>
  </a:custClrLst>
  <a:extLst>
    <a:ext uri="{05A4C25C-085E-4340-85A3-A5531E510DB2}">
      <thm15:themeFamily xmlns:thm15="http://schemas.microsoft.com/office/thememl/2012/main" name="Theme1" id="{812AD3B0-78A1-5A41-ABD8-08F3C5E8B774}" vid="{999B21F4-4BF0-654C-8DE9-64E858D06D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</TotalTime>
  <Words>51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Delivery</vt:lpstr>
      <vt:lpstr>Delivery Cd Black</vt:lpstr>
      <vt:lpstr>Delivery Cd Light</vt:lpstr>
      <vt:lpstr>Delivery Light</vt:lpstr>
      <vt:lpstr>Symbol</vt:lpstr>
      <vt:lpstr>Theme1</vt:lpstr>
      <vt:lpstr>think-cell Folie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/</dc:creator>
  <cp:lastModifiedBy>Thomas Ng (DPDHL SG)</cp:lastModifiedBy>
  <cp:revision>83</cp:revision>
  <dcterms:created xsi:type="dcterms:W3CDTF">2021-11-02T09:11:53Z</dcterms:created>
  <dcterms:modified xsi:type="dcterms:W3CDTF">2022-01-05T02:13:04Z</dcterms:modified>
</cp:coreProperties>
</file>