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6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7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8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9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0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2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4"/>
    <p:sldMasterId id="2147484033" r:id="rId5"/>
    <p:sldMasterId id="2147483766" r:id="rId6"/>
    <p:sldMasterId id="2147483772" r:id="rId7"/>
    <p:sldMasterId id="2147483775" r:id="rId8"/>
    <p:sldMasterId id="2147483782" r:id="rId9"/>
    <p:sldMasterId id="2147483790" r:id="rId10"/>
    <p:sldMasterId id="2147483789" r:id="rId11"/>
    <p:sldMasterId id="2147483798" r:id="rId12"/>
    <p:sldMasterId id="2147483797" r:id="rId13"/>
    <p:sldMasterId id="2147484031" r:id="rId14"/>
    <p:sldMasterId id="2147484036" r:id="rId15"/>
    <p:sldMasterId id="2147483777" r:id="rId16"/>
  </p:sldMasterIdLst>
  <p:notesMasterIdLst>
    <p:notesMasterId r:id="rId23"/>
  </p:notesMasterIdLst>
  <p:sldIdLst>
    <p:sldId id="258" r:id="rId17"/>
    <p:sldId id="443" r:id="rId18"/>
    <p:sldId id="444" r:id="rId19"/>
    <p:sldId id="445" r:id="rId20"/>
    <p:sldId id="446" r:id="rId21"/>
    <p:sldId id="442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6FF744-F591-FD0D-7854-3F4FDB8467AF}" name="Hans Gelissen (DHL SSC Maastricht)" initials="HG(SM" userId="S::hans.gelissen@dhl.com::1afa8510-4eed-4b73-a29e-678838cd8ac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FFC000"/>
    <a:srgbClr val="BF3B4B"/>
    <a:srgbClr val="DB8993"/>
    <a:srgbClr val="D2EEFC"/>
    <a:srgbClr val="7395D3"/>
    <a:srgbClr val="0033CC"/>
    <a:srgbClr val="5982CB"/>
    <a:srgbClr val="8A0000"/>
    <a:srgbClr val="95C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70AB82-AB5D-47AA-A82B-357286752F4A}" v="3" dt="2023-07-14T16:57:14.7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41" autoAdjust="0"/>
  </p:normalViewPr>
  <p:slideViewPr>
    <p:cSldViewPr snapToGrid="0">
      <p:cViewPr varScale="1">
        <p:scale>
          <a:sx n="46" d="100"/>
          <a:sy n="46" d="100"/>
        </p:scale>
        <p:origin x="984" y="36"/>
      </p:cViewPr>
      <p:guideLst/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4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te De Rijke (DHL SSC Maastricht)" userId="S::bente.derijke@dhl.com::475646eb-b23c-43c0-b2ae-71e1fde9b74e" providerId="AD" clId="Web-{FCDE2736-2294-4FD4-86CB-5D0AA30A7966}"/>
    <pc:docChg chg="addSld delSld">
      <pc:chgData name="Bente De Rijke (DHL SSC Maastricht)" userId="S::bente.derijke@dhl.com::475646eb-b23c-43c0-b2ae-71e1fde9b74e" providerId="AD" clId="Web-{FCDE2736-2294-4FD4-86CB-5D0AA30A7966}" dt="2023-03-15T09:29:23.001" v="4"/>
      <pc:docMkLst>
        <pc:docMk/>
      </pc:docMkLst>
      <pc:sldChg chg="new del">
        <pc:chgData name="Bente De Rijke (DHL SSC Maastricht)" userId="S::bente.derijke@dhl.com::475646eb-b23c-43c0-b2ae-71e1fde9b74e" providerId="AD" clId="Web-{FCDE2736-2294-4FD4-86CB-5D0AA30A7966}" dt="2023-03-15T09:27:30.482" v="1"/>
        <pc:sldMkLst>
          <pc:docMk/>
          <pc:sldMk cId="1212672763" sldId="285"/>
        </pc:sldMkLst>
      </pc:sldChg>
      <pc:sldChg chg="new">
        <pc:chgData name="Bente De Rijke (DHL SSC Maastricht)" userId="S::bente.derijke@dhl.com::475646eb-b23c-43c0-b2ae-71e1fde9b74e" providerId="AD" clId="Web-{FCDE2736-2294-4FD4-86CB-5D0AA30A7966}" dt="2023-03-15T09:28:09.451" v="2"/>
        <pc:sldMkLst>
          <pc:docMk/>
          <pc:sldMk cId="3658597407" sldId="285"/>
        </pc:sldMkLst>
      </pc:sldChg>
      <pc:sldChg chg="new">
        <pc:chgData name="Bente De Rijke (DHL SSC Maastricht)" userId="S::bente.derijke@dhl.com::475646eb-b23c-43c0-b2ae-71e1fde9b74e" providerId="AD" clId="Web-{FCDE2736-2294-4FD4-86CB-5D0AA30A7966}" dt="2023-03-15T09:29:13.985" v="3"/>
        <pc:sldMkLst>
          <pc:docMk/>
          <pc:sldMk cId="1898574361" sldId="286"/>
        </pc:sldMkLst>
      </pc:sldChg>
      <pc:sldChg chg="new">
        <pc:chgData name="Bente De Rijke (DHL SSC Maastricht)" userId="S::bente.derijke@dhl.com::475646eb-b23c-43c0-b2ae-71e1fde9b74e" providerId="AD" clId="Web-{FCDE2736-2294-4FD4-86CB-5D0AA30A7966}" dt="2023-03-15T09:29:23.001" v="4"/>
        <pc:sldMkLst>
          <pc:docMk/>
          <pc:sldMk cId="2513434736" sldId="287"/>
        </pc:sldMkLst>
      </pc:sldChg>
    </pc:docChg>
  </pc:docChgLst>
  <pc:docChgLst>
    <pc:chgData name="Hans Gelissen (DHL SSC Maastricht)" userId="1afa8510-4eed-4b73-a29e-678838cd8acd" providerId="ADAL" clId="{98CCF257-8A46-429A-A353-F192110C51B8}"/>
    <pc:docChg chg="modMainMaster">
      <pc:chgData name="Hans Gelissen (DHL SSC Maastricht)" userId="1afa8510-4eed-4b73-a29e-678838cd8acd" providerId="ADAL" clId="{98CCF257-8A46-429A-A353-F192110C51B8}" dt="2023-07-06T12:12:24.271" v="179"/>
      <pc:docMkLst>
        <pc:docMk/>
      </pc:docMkLst>
      <pc:sldMasterChg chg="addSp modSp modSldLayout">
        <pc:chgData name="Hans Gelissen (DHL SSC Maastricht)" userId="1afa8510-4eed-4b73-a29e-678838cd8acd" providerId="ADAL" clId="{98CCF257-8A46-429A-A353-F192110C51B8}" dt="2023-07-06T12:10:14.384" v="43"/>
        <pc:sldMasterMkLst>
          <pc:docMk/>
          <pc:sldMasterMk cId="606287967" sldId="2147483766"/>
        </pc:sldMasterMkLst>
        <pc:spChg chg="add mod">
          <ac:chgData name="Hans Gelissen (DHL SSC Maastricht)" userId="1afa8510-4eed-4b73-a29e-678838cd8acd" providerId="ADAL" clId="{98CCF257-8A46-429A-A353-F192110C51B8}" dt="2023-07-06T12:08:42.723" v="9"/>
          <ac:spMkLst>
            <pc:docMk/>
            <pc:sldMasterMk cId="606287967" sldId="2147483766"/>
            <ac:spMk id="2" creationId="{D8646D9B-754A-0E9D-FDA1-77728DC94CB5}"/>
          </ac:spMkLst>
        </pc:spChg>
        <pc:sldLayoutChg chg="addSp modSp">
          <pc:chgData name="Hans Gelissen (DHL SSC Maastricht)" userId="1afa8510-4eed-4b73-a29e-678838cd8acd" providerId="ADAL" clId="{98CCF257-8A46-429A-A353-F192110C51B8}" dt="2023-07-06T12:09:43.646" v="24"/>
          <pc:sldLayoutMkLst>
            <pc:docMk/>
            <pc:sldMasterMk cId="606287967" sldId="2147483766"/>
            <pc:sldLayoutMk cId="1258372527" sldId="2147483742"/>
          </pc:sldLayoutMkLst>
          <pc:spChg chg="add mod">
            <ac:chgData name="Hans Gelissen (DHL SSC Maastricht)" userId="1afa8510-4eed-4b73-a29e-678838cd8acd" providerId="ADAL" clId="{98CCF257-8A46-429A-A353-F192110C51B8}" dt="2023-07-06T12:09:43.646" v="24"/>
            <ac:spMkLst>
              <pc:docMk/>
              <pc:sldMasterMk cId="606287967" sldId="2147483766"/>
              <pc:sldLayoutMk cId="1258372527" sldId="2147483742"/>
              <ac:spMk id="2" creationId="{4CDE4307-EC78-8ABC-5BB4-19E6EB9BFF16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14.384" v="43"/>
          <pc:sldLayoutMkLst>
            <pc:docMk/>
            <pc:sldMasterMk cId="606287967" sldId="2147483766"/>
            <pc:sldLayoutMk cId="757623512" sldId="2147483769"/>
          </pc:sldLayoutMkLst>
          <pc:spChg chg="add mod">
            <ac:chgData name="Hans Gelissen (DHL SSC Maastricht)" userId="1afa8510-4eed-4b73-a29e-678838cd8acd" providerId="ADAL" clId="{98CCF257-8A46-429A-A353-F192110C51B8}" dt="2023-07-06T12:10:14.384" v="43"/>
            <ac:spMkLst>
              <pc:docMk/>
              <pc:sldMasterMk cId="606287967" sldId="2147483766"/>
              <pc:sldLayoutMk cId="757623512" sldId="2147483769"/>
              <ac:spMk id="2" creationId="{3394B2E2-8A6A-FD7E-4E60-44A71915CB75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09:43.960" v="25"/>
          <pc:sldLayoutMkLst>
            <pc:docMk/>
            <pc:sldMasterMk cId="606287967" sldId="2147483766"/>
            <pc:sldLayoutMk cId="3810185948" sldId="2147483814"/>
          </pc:sldLayoutMkLst>
          <pc:spChg chg="add mod">
            <ac:chgData name="Hans Gelissen (DHL SSC Maastricht)" userId="1afa8510-4eed-4b73-a29e-678838cd8acd" providerId="ADAL" clId="{98CCF257-8A46-429A-A353-F192110C51B8}" dt="2023-07-06T12:09:43.960" v="25"/>
            <ac:spMkLst>
              <pc:docMk/>
              <pc:sldMasterMk cId="606287967" sldId="2147483766"/>
              <pc:sldLayoutMk cId="3810185948" sldId="2147483814"/>
              <ac:spMk id="2" creationId="{869AA64A-2EB4-B9F1-44A9-7371161FB847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09:44.220" v="26"/>
          <pc:sldLayoutMkLst>
            <pc:docMk/>
            <pc:sldMasterMk cId="606287967" sldId="2147483766"/>
            <pc:sldLayoutMk cId="3218068742" sldId="2147483815"/>
          </pc:sldLayoutMkLst>
          <pc:spChg chg="add mod">
            <ac:chgData name="Hans Gelissen (DHL SSC Maastricht)" userId="1afa8510-4eed-4b73-a29e-678838cd8acd" providerId="ADAL" clId="{98CCF257-8A46-429A-A353-F192110C51B8}" dt="2023-07-06T12:09:44.220" v="26"/>
            <ac:spMkLst>
              <pc:docMk/>
              <pc:sldMasterMk cId="606287967" sldId="2147483766"/>
              <pc:sldLayoutMk cId="3218068742" sldId="2147483815"/>
              <ac:spMk id="2" creationId="{76BB19BE-1711-3B3B-1DB9-8BB7216030BC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09:44.766" v="27"/>
          <pc:sldLayoutMkLst>
            <pc:docMk/>
            <pc:sldMasterMk cId="606287967" sldId="2147483766"/>
            <pc:sldLayoutMk cId="1696552350" sldId="2147483827"/>
          </pc:sldLayoutMkLst>
          <pc:spChg chg="add mod">
            <ac:chgData name="Hans Gelissen (DHL SSC Maastricht)" userId="1afa8510-4eed-4b73-a29e-678838cd8acd" providerId="ADAL" clId="{98CCF257-8A46-429A-A353-F192110C51B8}" dt="2023-07-06T12:09:44.766" v="27"/>
            <ac:spMkLst>
              <pc:docMk/>
              <pc:sldMasterMk cId="606287967" sldId="2147483766"/>
              <pc:sldLayoutMk cId="1696552350" sldId="2147483827"/>
              <ac:spMk id="2" creationId="{C4399B14-1676-81C7-80EC-444CC28F2F9A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09:51.435" v="32"/>
          <pc:sldLayoutMkLst>
            <pc:docMk/>
            <pc:sldMasterMk cId="606287967" sldId="2147483766"/>
            <pc:sldLayoutMk cId="3968345858" sldId="2147483828"/>
          </pc:sldLayoutMkLst>
          <pc:spChg chg="add mod">
            <ac:chgData name="Hans Gelissen (DHL SSC Maastricht)" userId="1afa8510-4eed-4b73-a29e-678838cd8acd" providerId="ADAL" clId="{98CCF257-8A46-429A-A353-F192110C51B8}" dt="2023-07-06T12:09:51.435" v="32"/>
            <ac:spMkLst>
              <pc:docMk/>
              <pc:sldMasterMk cId="606287967" sldId="2147483766"/>
              <pc:sldLayoutMk cId="3968345858" sldId="2147483828"/>
              <ac:spMk id="2" creationId="{C4F89D84-B6EE-92F0-0A5B-FDB1A2795762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09:45.291" v="28"/>
          <pc:sldLayoutMkLst>
            <pc:docMk/>
            <pc:sldMasterMk cId="606287967" sldId="2147483766"/>
            <pc:sldLayoutMk cId="875516560" sldId="2147483829"/>
          </pc:sldLayoutMkLst>
          <pc:spChg chg="add mod">
            <ac:chgData name="Hans Gelissen (DHL SSC Maastricht)" userId="1afa8510-4eed-4b73-a29e-678838cd8acd" providerId="ADAL" clId="{98CCF257-8A46-429A-A353-F192110C51B8}" dt="2023-07-06T12:09:45.291" v="28"/>
            <ac:spMkLst>
              <pc:docMk/>
              <pc:sldMasterMk cId="606287967" sldId="2147483766"/>
              <pc:sldLayoutMk cId="875516560" sldId="2147483829"/>
              <ac:spMk id="2" creationId="{B8D2D029-D70B-9F4A-C4F0-098569D0B9A5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09:52.739" v="33"/>
          <pc:sldLayoutMkLst>
            <pc:docMk/>
            <pc:sldMasterMk cId="606287967" sldId="2147483766"/>
            <pc:sldLayoutMk cId="3381309611" sldId="2147483833"/>
          </pc:sldLayoutMkLst>
          <pc:spChg chg="add mod">
            <ac:chgData name="Hans Gelissen (DHL SSC Maastricht)" userId="1afa8510-4eed-4b73-a29e-678838cd8acd" providerId="ADAL" clId="{98CCF257-8A46-429A-A353-F192110C51B8}" dt="2023-07-06T12:09:52.739" v="33"/>
            <ac:spMkLst>
              <pc:docMk/>
              <pc:sldMasterMk cId="606287967" sldId="2147483766"/>
              <pc:sldLayoutMk cId="3381309611" sldId="2147483833"/>
              <ac:spMk id="2" creationId="{CA517EEF-1420-52B4-BA4B-0747F34BFAAA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09:49.109" v="31"/>
          <pc:sldLayoutMkLst>
            <pc:docMk/>
            <pc:sldMasterMk cId="606287967" sldId="2147483766"/>
            <pc:sldLayoutMk cId="2109719178" sldId="2147483881"/>
          </pc:sldLayoutMkLst>
          <pc:spChg chg="add mod">
            <ac:chgData name="Hans Gelissen (DHL SSC Maastricht)" userId="1afa8510-4eed-4b73-a29e-678838cd8acd" providerId="ADAL" clId="{98CCF257-8A46-429A-A353-F192110C51B8}" dt="2023-07-06T12:09:49.109" v="31"/>
            <ac:spMkLst>
              <pc:docMk/>
              <pc:sldMasterMk cId="606287967" sldId="2147483766"/>
              <pc:sldLayoutMk cId="2109719178" sldId="2147483881"/>
              <ac:spMk id="2" creationId="{38A26B30-4CEF-402B-7328-1BEABDE57EFE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09:45.832" v="29"/>
          <pc:sldLayoutMkLst>
            <pc:docMk/>
            <pc:sldMasterMk cId="606287967" sldId="2147483766"/>
            <pc:sldLayoutMk cId="2371610937" sldId="2147483882"/>
          </pc:sldLayoutMkLst>
          <pc:spChg chg="add mod">
            <ac:chgData name="Hans Gelissen (DHL SSC Maastricht)" userId="1afa8510-4eed-4b73-a29e-678838cd8acd" providerId="ADAL" clId="{98CCF257-8A46-429A-A353-F192110C51B8}" dt="2023-07-06T12:09:45.832" v="29"/>
            <ac:spMkLst>
              <pc:docMk/>
              <pc:sldMasterMk cId="606287967" sldId="2147483766"/>
              <pc:sldLayoutMk cId="2371610937" sldId="2147483882"/>
              <ac:spMk id="2" creationId="{3D247BC7-9139-AD95-4EEA-2AE3A5260490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09:46.098" v="30"/>
          <pc:sldLayoutMkLst>
            <pc:docMk/>
            <pc:sldMasterMk cId="606287967" sldId="2147483766"/>
            <pc:sldLayoutMk cId="1541074054" sldId="2147483883"/>
          </pc:sldLayoutMkLst>
          <pc:spChg chg="add mod">
            <ac:chgData name="Hans Gelissen (DHL SSC Maastricht)" userId="1afa8510-4eed-4b73-a29e-678838cd8acd" providerId="ADAL" clId="{98CCF257-8A46-429A-A353-F192110C51B8}" dt="2023-07-06T12:09:46.098" v="30"/>
            <ac:spMkLst>
              <pc:docMk/>
              <pc:sldMasterMk cId="606287967" sldId="2147483766"/>
              <pc:sldLayoutMk cId="1541074054" sldId="2147483883"/>
              <ac:spMk id="2" creationId="{C089221B-E1A7-8FC1-8E7B-74A3F8BDE7CD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02.474" v="34"/>
          <pc:sldLayoutMkLst>
            <pc:docMk/>
            <pc:sldMasterMk cId="606287967" sldId="2147483766"/>
            <pc:sldLayoutMk cId="639221087" sldId="2147483884"/>
          </pc:sldLayoutMkLst>
          <pc:spChg chg="add mod">
            <ac:chgData name="Hans Gelissen (DHL SSC Maastricht)" userId="1afa8510-4eed-4b73-a29e-678838cd8acd" providerId="ADAL" clId="{98CCF257-8A46-429A-A353-F192110C51B8}" dt="2023-07-06T12:10:02.474" v="34"/>
            <ac:spMkLst>
              <pc:docMk/>
              <pc:sldMasterMk cId="606287967" sldId="2147483766"/>
              <pc:sldLayoutMk cId="639221087" sldId="2147483884"/>
              <ac:spMk id="2" creationId="{6142653A-6308-106A-E196-CC7BD03E20CA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03.869" v="35"/>
          <pc:sldLayoutMkLst>
            <pc:docMk/>
            <pc:sldMasterMk cId="606287967" sldId="2147483766"/>
            <pc:sldLayoutMk cId="609674377" sldId="2147483929"/>
          </pc:sldLayoutMkLst>
          <pc:spChg chg="add mod">
            <ac:chgData name="Hans Gelissen (DHL SSC Maastricht)" userId="1afa8510-4eed-4b73-a29e-678838cd8acd" providerId="ADAL" clId="{98CCF257-8A46-429A-A353-F192110C51B8}" dt="2023-07-06T12:10:03.869" v="35"/>
            <ac:spMkLst>
              <pc:docMk/>
              <pc:sldMasterMk cId="606287967" sldId="2147483766"/>
              <pc:sldLayoutMk cId="609674377" sldId="2147483929"/>
              <ac:spMk id="2" creationId="{65E07437-3A84-05DC-9A2A-CE241BC79B51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04.756" v="36"/>
          <pc:sldLayoutMkLst>
            <pc:docMk/>
            <pc:sldMasterMk cId="606287967" sldId="2147483766"/>
            <pc:sldLayoutMk cId="3078116026" sldId="2147483930"/>
          </pc:sldLayoutMkLst>
          <pc:spChg chg="add mod">
            <ac:chgData name="Hans Gelissen (DHL SSC Maastricht)" userId="1afa8510-4eed-4b73-a29e-678838cd8acd" providerId="ADAL" clId="{98CCF257-8A46-429A-A353-F192110C51B8}" dt="2023-07-06T12:10:04.756" v="36"/>
            <ac:spMkLst>
              <pc:docMk/>
              <pc:sldMasterMk cId="606287967" sldId="2147483766"/>
              <pc:sldLayoutMk cId="3078116026" sldId="2147483930"/>
              <ac:spMk id="2" creationId="{108B688A-0DD7-8E9B-4F77-82DF89EE2EBB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05.797" v="37"/>
          <pc:sldLayoutMkLst>
            <pc:docMk/>
            <pc:sldMasterMk cId="606287967" sldId="2147483766"/>
            <pc:sldLayoutMk cId="3890049931" sldId="2147483931"/>
          </pc:sldLayoutMkLst>
          <pc:spChg chg="add mod">
            <ac:chgData name="Hans Gelissen (DHL SSC Maastricht)" userId="1afa8510-4eed-4b73-a29e-678838cd8acd" providerId="ADAL" clId="{98CCF257-8A46-429A-A353-F192110C51B8}" dt="2023-07-06T12:10:05.797" v="37"/>
            <ac:spMkLst>
              <pc:docMk/>
              <pc:sldMasterMk cId="606287967" sldId="2147483766"/>
              <pc:sldLayoutMk cId="3890049931" sldId="2147483931"/>
              <ac:spMk id="2" creationId="{18EBB12D-E9B8-E3ED-D9FE-2C81EACB9EB1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07.107" v="38"/>
          <pc:sldLayoutMkLst>
            <pc:docMk/>
            <pc:sldMasterMk cId="606287967" sldId="2147483766"/>
            <pc:sldLayoutMk cId="1138127033" sldId="2147483932"/>
          </pc:sldLayoutMkLst>
          <pc:spChg chg="add mod">
            <ac:chgData name="Hans Gelissen (DHL SSC Maastricht)" userId="1afa8510-4eed-4b73-a29e-678838cd8acd" providerId="ADAL" clId="{98CCF257-8A46-429A-A353-F192110C51B8}" dt="2023-07-06T12:10:07.107" v="38"/>
            <ac:spMkLst>
              <pc:docMk/>
              <pc:sldMasterMk cId="606287967" sldId="2147483766"/>
              <pc:sldLayoutMk cId="1138127033" sldId="2147483932"/>
              <ac:spMk id="2" creationId="{4055CFC9-839D-BD21-B87D-FCBFE888206E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11.181" v="39"/>
          <pc:sldLayoutMkLst>
            <pc:docMk/>
            <pc:sldMasterMk cId="606287967" sldId="2147483766"/>
            <pc:sldLayoutMk cId="4096902305" sldId="2147483933"/>
          </pc:sldLayoutMkLst>
          <pc:spChg chg="add mod">
            <ac:chgData name="Hans Gelissen (DHL SSC Maastricht)" userId="1afa8510-4eed-4b73-a29e-678838cd8acd" providerId="ADAL" clId="{98CCF257-8A46-429A-A353-F192110C51B8}" dt="2023-07-06T12:10:11.181" v="39"/>
            <ac:spMkLst>
              <pc:docMk/>
              <pc:sldMasterMk cId="606287967" sldId="2147483766"/>
              <pc:sldLayoutMk cId="4096902305" sldId="2147483933"/>
              <ac:spMk id="2" creationId="{6968DEAD-35C7-EFE6-F2C5-25B11FA9A8DB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12.098" v="40"/>
          <pc:sldLayoutMkLst>
            <pc:docMk/>
            <pc:sldMasterMk cId="606287967" sldId="2147483766"/>
            <pc:sldLayoutMk cId="707791734" sldId="2147483934"/>
          </pc:sldLayoutMkLst>
          <pc:spChg chg="add mod">
            <ac:chgData name="Hans Gelissen (DHL SSC Maastricht)" userId="1afa8510-4eed-4b73-a29e-678838cd8acd" providerId="ADAL" clId="{98CCF257-8A46-429A-A353-F192110C51B8}" dt="2023-07-06T12:10:12.098" v="40"/>
            <ac:spMkLst>
              <pc:docMk/>
              <pc:sldMasterMk cId="606287967" sldId="2147483766"/>
              <pc:sldLayoutMk cId="707791734" sldId="2147483934"/>
              <ac:spMk id="2" creationId="{0A0DFA08-F297-8609-305B-6ACB897460C6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12.878" v="41"/>
          <pc:sldLayoutMkLst>
            <pc:docMk/>
            <pc:sldMasterMk cId="606287967" sldId="2147483766"/>
            <pc:sldLayoutMk cId="1328022181" sldId="2147483935"/>
          </pc:sldLayoutMkLst>
          <pc:spChg chg="add mod">
            <ac:chgData name="Hans Gelissen (DHL SSC Maastricht)" userId="1afa8510-4eed-4b73-a29e-678838cd8acd" providerId="ADAL" clId="{98CCF257-8A46-429A-A353-F192110C51B8}" dt="2023-07-06T12:10:12.878" v="41"/>
            <ac:spMkLst>
              <pc:docMk/>
              <pc:sldMasterMk cId="606287967" sldId="2147483766"/>
              <pc:sldLayoutMk cId="1328022181" sldId="2147483935"/>
              <ac:spMk id="2" creationId="{513474B9-B7B7-6950-66E0-454F3AA019FB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13.549" v="42"/>
          <pc:sldLayoutMkLst>
            <pc:docMk/>
            <pc:sldMasterMk cId="606287967" sldId="2147483766"/>
            <pc:sldLayoutMk cId="1009040859" sldId="2147483936"/>
          </pc:sldLayoutMkLst>
          <pc:spChg chg="add mod">
            <ac:chgData name="Hans Gelissen (DHL SSC Maastricht)" userId="1afa8510-4eed-4b73-a29e-678838cd8acd" providerId="ADAL" clId="{98CCF257-8A46-429A-A353-F192110C51B8}" dt="2023-07-06T12:10:13.549" v="42"/>
            <ac:spMkLst>
              <pc:docMk/>
              <pc:sldMasterMk cId="606287967" sldId="2147483766"/>
              <pc:sldLayoutMk cId="1009040859" sldId="2147483936"/>
              <ac:spMk id="2" creationId="{70741100-6337-E7D7-BDA2-0797C987C7F1}"/>
            </ac:spMkLst>
          </pc:spChg>
        </pc:sldLayoutChg>
      </pc:sldMasterChg>
      <pc:sldMasterChg chg="addSp modSp modSldLayout">
        <pc:chgData name="Hans Gelissen (DHL SSC Maastricht)" userId="1afa8510-4eed-4b73-a29e-678838cd8acd" providerId="ADAL" clId="{98CCF257-8A46-429A-A353-F192110C51B8}" dt="2023-07-06T12:10:24.634" v="54"/>
        <pc:sldMasterMkLst>
          <pc:docMk/>
          <pc:sldMasterMk cId="727954729" sldId="2147483772"/>
        </pc:sldMasterMkLst>
        <pc:spChg chg="add mod">
          <ac:chgData name="Hans Gelissen (DHL SSC Maastricht)" userId="1afa8510-4eed-4b73-a29e-678838cd8acd" providerId="ADAL" clId="{98CCF257-8A46-429A-A353-F192110C51B8}" dt="2023-07-06T12:08:46.442" v="10"/>
          <ac:spMkLst>
            <pc:docMk/>
            <pc:sldMasterMk cId="727954729" sldId="2147483772"/>
            <ac:spMk id="2" creationId="{F10ADBEC-013E-36AB-1EFA-1A96F059064C}"/>
          </ac:spMkLst>
        </pc:spChg>
        <pc:sldLayoutChg chg="addSp modSp">
          <pc:chgData name="Hans Gelissen (DHL SSC Maastricht)" userId="1afa8510-4eed-4b73-a29e-678838cd8acd" providerId="ADAL" clId="{98CCF257-8A46-429A-A353-F192110C51B8}" dt="2023-07-06T12:10:16.086" v="44"/>
          <pc:sldLayoutMkLst>
            <pc:docMk/>
            <pc:sldMasterMk cId="727954729" sldId="2147483772"/>
            <pc:sldLayoutMk cId="1997391794" sldId="2147483734"/>
          </pc:sldLayoutMkLst>
          <pc:spChg chg="add mod">
            <ac:chgData name="Hans Gelissen (DHL SSC Maastricht)" userId="1afa8510-4eed-4b73-a29e-678838cd8acd" providerId="ADAL" clId="{98CCF257-8A46-429A-A353-F192110C51B8}" dt="2023-07-06T12:10:16.086" v="44"/>
            <ac:spMkLst>
              <pc:docMk/>
              <pc:sldMasterMk cId="727954729" sldId="2147483772"/>
              <pc:sldLayoutMk cId="1997391794" sldId="2147483734"/>
              <ac:spMk id="4" creationId="{18E4DA07-ACFB-99E0-928E-E4C4D6EC9B6E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16.660" v="45"/>
          <pc:sldLayoutMkLst>
            <pc:docMk/>
            <pc:sldMasterMk cId="727954729" sldId="2147483772"/>
            <pc:sldLayoutMk cId="3070187357" sldId="2147483773"/>
          </pc:sldLayoutMkLst>
          <pc:spChg chg="add mod">
            <ac:chgData name="Hans Gelissen (DHL SSC Maastricht)" userId="1afa8510-4eed-4b73-a29e-678838cd8acd" providerId="ADAL" clId="{98CCF257-8A46-429A-A353-F192110C51B8}" dt="2023-07-06T12:10:16.660" v="45"/>
            <ac:spMkLst>
              <pc:docMk/>
              <pc:sldMasterMk cId="727954729" sldId="2147483772"/>
              <pc:sldLayoutMk cId="3070187357" sldId="2147483773"/>
              <ac:spMk id="4" creationId="{A2072F1E-5FAE-9FD3-04CF-600D36B0B95F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17.178" v="46"/>
          <pc:sldLayoutMkLst>
            <pc:docMk/>
            <pc:sldMasterMk cId="727954729" sldId="2147483772"/>
            <pc:sldLayoutMk cId="2597155215" sldId="2147483774"/>
          </pc:sldLayoutMkLst>
          <pc:spChg chg="add mod">
            <ac:chgData name="Hans Gelissen (DHL SSC Maastricht)" userId="1afa8510-4eed-4b73-a29e-678838cd8acd" providerId="ADAL" clId="{98CCF257-8A46-429A-A353-F192110C51B8}" dt="2023-07-06T12:10:17.178" v="46"/>
            <ac:spMkLst>
              <pc:docMk/>
              <pc:sldMasterMk cId="727954729" sldId="2147483772"/>
              <pc:sldLayoutMk cId="2597155215" sldId="2147483774"/>
              <ac:spMk id="4" creationId="{4EBB35C5-F7FE-3E98-712B-8CFFADAAA660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17.813" v="47"/>
          <pc:sldLayoutMkLst>
            <pc:docMk/>
            <pc:sldMasterMk cId="727954729" sldId="2147483772"/>
            <pc:sldLayoutMk cId="1441526566" sldId="2147484017"/>
          </pc:sldLayoutMkLst>
          <pc:spChg chg="add mod">
            <ac:chgData name="Hans Gelissen (DHL SSC Maastricht)" userId="1afa8510-4eed-4b73-a29e-678838cd8acd" providerId="ADAL" clId="{98CCF257-8A46-429A-A353-F192110C51B8}" dt="2023-07-06T12:10:17.813" v="47"/>
            <ac:spMkLst>
              <pc:docMk/>
              <pc:sldMasterMk cId="727954729" sldId="2147483772"/>
              <pc:sldLayoutMk cId="1441526566" sldId="2147484017"/>
              <ac:spMk id="3" creationId="{A06D96A1-F703-2566-B77F-D4B8C0405E49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18.430" v="48"/>
          <pc:sldLayoutMkLst>
            <pc:docMk/>
            <pc:sldMasterMk cId="727954729" sldId="2147483772"/>
            <pc:sldLayoutMk cId="3489306472" sldId="2147484018"/>
          </pc:sldLayoutMkLst>
          <pc:spChg chg="add mod">
            <ac:chgData name="Hans Gelissen (DHL SSC Maastricht)" userId="1afa8510-4eed-4b73-a29e-678838cd8acd" providerId="ADAL" clId="{98CCF257-8A46-429A-A353-F192110C51B8}" dt="2023-07-06T12:10:18.430" v="48"/>
            <ac:spMkLst>
              <pc:docMk/>
              <pc:sldMasterMk cId="727954729" sldId="2147483772"/>
              <pc:sldLayoutMk cId="3489306472" sldId="2147484018"/>
              <ac:spMk id="3" creationId="{A13F6B5E-9863-EB84-3E10-BD4B17694556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18.957" v="49"/>
          <pc:sldLayoutMkLst>
            <pc:docMk/>
            <pc:sldMasterMk cId="727954729" sldId="2147483772"/>
            <pc:sldLayoutMk cId="215789223" sldId="2147484019"/>
          </pc:sldLayoutMkLst>
          <pc:spChg chg="add mod">
            <ac:chgData name="Hans Gelissen (DHL SSC Maastricht)" userId="1afa8510-4eed-4b73-a29e-678838cd8acd" providerId="ADAL" clId="{98CCF257-8A46-429A-A353-F192110C51B8}" dt="2023-07-06T12:10:18.957" v="49"/>
            <ac:spMkLst>
              <pc:docMk/>
              <pc:sldMasterMk cId="727954729" sldId="2147483772"/>
              <pc:sldLayoutMk cId="215789223" sldId="2147484019"/>
              <ac:spMk id="3" creationId="{7A1A67DB-C251-FDEC-D000-07BF946CB48B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19.485" v="50"/>
          <pc:sldLayoutMkLst>
            <pc:docMk/>
            <pc:sldMasterMk cId="727954729" sldId="2147483772"/>
            <pc:sldLayoutMk cId="3201581599" sldId="2147484021"/>
          </pc:sldLayoutMkLst>
          <pc:spChg chg="add mod">
            <ac:chgData name="Hans Gelissen (DHL SSC Maastricht)" userId="1afa8510-4eed-4b73-a29e-678838cd8acd" providerId="ADAL" clId="{98CCF257-8A46-429A-A353-F192110C51B8}" dt="2023-07-06T12:10:19.485" v="50"/>
            <ac:spMkLst>
              <pc:docMk/>
              <pc:sldMasterMk cId="727954729" sldId="2147483772"/>
              <pc:sldLayoutMk cId="3201581599" sldId="2147484021"/>
              <ac:spMk id="3" creationId="{BE799CC7-2639-65A2-E5EA-2D2C2BF96A96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20.048" v="51"/>
          <pc:sldLayoutMkLst>
            <pc:docMk/>
            <pc:sldMasterMk cId="727954729" sldId="2147483772"/>
            <pc:sldLayoutMk cId="743163496" sldId="2147484022"/>
          </pc:sldLayoutMkLst>
          <pc:spChg chg="add mod">
            <ac:chgData name="Hans Gelissen (DHL SSC Maastricht)" userId="1afa8510-4eed-4b73-a29e-678838cd8acd" providerId="ADAL" clId="{98CCF257-8A46-429A-A353-F192110C51B8}" dt="2023-07-06T12:10:20.048" v="51"/>
            <ac:spMkLst>
              <pc:docMk/>
              <pc:sldMasterMk cId="727954729" sldId="2147483772"/>
              <pc:sldLayoutMk cId="743163496" sldId="2147484022"/>
              <ac:spMk id="3" creationId="{B3822C85-9BC2-0B4D-B314-BC59E374DD65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20.535" v="52"/>
          <pc:sldLayoutMkLst>
            <pc:docMk/>
            <pc:sldMasterMk cId="727954729" sldId="2147483772"/>
            <pc:sldLayoutMk cId="636865668" sldId="2147484023"/>
          </pc:sldLayoutMkLst>
          <pc:spChg chg="add mod">
            <ac:chgData name="Hans Gelissen (DHL SSC Maastricht)" userId="1afa8510-4eed-4b73-a29e-678838cd8acd" providerId="ADAL" clId="{98CCF257-8A46-429A-A353-F192110C51B8}" dt="2023-07-06T12:10:20.535" v="52"/>
            <ac:spMkLst>
              <pc:docMk/>
              <pc:sldMasterMk cId="727954729" sldId="2147483772"/>
              <pc:sldLayoutMk cId="636865668" sldId="2147484023"/>
              <ac:spMk id="3" creationId="{009146D7-72B9-8511-E6ED-52E0A3621979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21.101" v="53"/>
          <pc:sldLayoutMkLst>
            <pc:docMk/>
            <pc:sldMasterMk cId="727954729" sldId="2147483772"/>
            <pc:sldLayoutMk cId="2943944997" sldId="2147484026"/>
          </pc:sldLayoutMkLst>
          <pc:spChg chg="add mod">
            <ac:chgData name="Hans Gelissen (DHL SSC Maastricht)" userId="1afa8510-4eed-4b73-a29e-678838cd8acd" providerId="ADAL" clId="{98CCF257-8A46-429A-A353-F192110C51B8}" dt="2023-07-06T12:10:21.101" v="53"/>
            <ac:spMkLst>
              <pc:docMk/>
              <pc:sldMasterMk cId="727954729" sldId="2147483772"/>
              <pc:sldLayoutMk cId="2943944997" sldId="2147484026"/>
              <ac:spMk id="3" creationId="{8B5FA608-04C0-9A6F-3660-4EF071FD3E7C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24.634" v="54"/>
          <pc:sldLayoutMkLst>
            <pc:docMk/>
            <pc:sldMasterMk cId="727954729" sldId="2147483772"/>
            <pc:sldLayoutMk cId="470324799" sldId="2147484027"/>
          </pc:sldLayoutMkLst>
          <pc:spChg chg="add mod">
            <ac:chgData name="Hans Gelissen (DHL SSC Maastricht)" userId="1afa8510-4eed-4b73-a29e-678838cd8acd" providerId="ADAL" clId="{98CCF257-8A46-429A-A353-F192110C51B8}" dt="2023-07-06T12:10:24.634" v="54"/>
            <ac:spMkLst>
              <pc:docMk/>
              <pc:sldMasterMk cId="727954729" sldId="2147483772"/>
              <pc:sldLayoutMk cId="470324799" sldId="2147484027"/>
              <ac:spMk id="3" creationId="{198ACCF7-B624-44EA-7136-33AD1F0A61AB}"/>
            </ac:spMkLst>
          </pc:spChg>
        </pc:sldLayoutChg>
      </pc:sldMasterChg>
      <pc:sldMasterChg chg="addSp modSp modSldLayout">
        <pc:chgData name="Hans Gelissen (DHL SSC Maastricht)" userId="1afa8510-4eed-4b73-a29e-678838cd8acd" providerId="ADAL" clId="{98CCF257-8A46-429A-A353-F192110C51B8}" dt="2023-07-06T12:10:40.348" v="74"/>
        <pc:sldMasterMkLst>
          <pc:docMk/>
          <pc:sldMasterMk cId="3687066805" sldId="2147483775"/>
        </pc:sldMasterMkLst>
        <pc:spChg chg="add mod">
          <ac:chgData name="Hans Gelissen (DHL SSC Maastricht)" userId="1afa8510-4eed-4b73-a29e-678838cd8acd" providerId="ADAL" clId="{98CCF257-8A46-429A-A353-F192110C51B8}" dt="2023-07-06T12:08:48.474" v="11"/>
          <ac:spMkLst>
            <pc:docMk/>
            <pc:sldMasterMk cId="3687066805" sldId="2147483775"/>
            <ac:spMk id="2" creationId="{9D1E2BB5-54C4-D07B-1336-5F5677472A42}"/>
          </ac:spMkLst>
        </pc:spChg>
        <pc:sldLayoutChg chg="addSp modSp">
          <pc:chgData name="Hans Gelissen (DHL SSC Maastricht)" userId="1afa8510-4eed-4b73-a29e-678838cd8acd" providerId="ADAL" clId="{98CCF257-8A46-429A-A353-F192110C51B8}" dt="2023-07-06T12:10:26.165" v="55"/>
          <pc:sldLayoutMkLst>
            <pc:docMk/>
            <pc:sldMasterMk cId="3687066805" sldId="2147483775"/>
            <pc:sldLayoutMk cId="680064133" sldId="2147483745"/>
          </pc:sldLayoutMkLst>
          <pc:spChg chg="add mod">
            <ac:chgData name="Hans Gelissen (DHL SSC Maastricht)" userId="1afa8510-4eed-4b73-a29e-678838cd8acd" providerId="ADAL" clId="{98CCF257-8A46-429A-A353-F192110C51B8}" dt="2023-07-06T12:10:26.165" v="55"/>
            <ac:spMkLst>
              <pc:docMk/>
              <pc:sldMasterMk cId="3687066805" sldId="2147483775"/>
              <pc:sldLayoutMk cId="680064133" sldId="2147483745"/>
              <ac:spMk id="3" creationId="{3BCA312F-8CA9-033D-69B0-4A752A8F35C3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26.738" v="56"/>
          <pc:sldLayoutMkLst>
            <pc:docMk/>
            <pc:sldMasterMk cId="3687066805" sldId="2147483775"/>
            <pc:sldLayoutMk cId="3786456764" sldId="2147483776"/>
          </pc:sldLayoutMkLst>
          <pc:spChg chg="add mod">
            <ac:chgData name="Hans Gelissen (DHL SSC Maastricht)" userId="1afa8510-4eed-4b73-a29e-678838cd8acd" providerId="ADAL" clId="{98CCF257-8A46-429A-A353-F192110C51B8}" dt="2023-07-06T12:10:26.738" v="56"/>
            <ac:spMkLst>
              <pc:docMk/>
              <pc:sldMasterMk cId="3687066805" sldId="2147483775"/>
              <pc:sldLayoutMk cId="3786456764" sldId="2147483776"/>
              <ac:spMk id="3" creationId="{F31042CD-0545-3424-0998-44B795E62DAB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40.348" v="74"/>
          <pc:sldLayoutMkLst>
            <pc:docMk/>
            <pc:sldMasterMk cId="3687066805" sldId="2147483775"/>
            <pc:sldLayoutMk cId="1267003545" sldId="2147483780"/>
          </pc:sldLayoutMkLst>
          <pc:spChg chg="add mod">
            <ac:chgData name="Hans Gelissen (DHL SSC Maastricht)" userId="1afa8510-4eed-4b73-a29e-678838cd8acd" providerId="ADAL" clId="{98CCF257-8A46-429A-A353-F192110C51B8}" dt="2023-07-06T12:10:40.348" v="74"/>
            <ac:spMkLst>
              <pc:docMk/>
              <pc:sldMasterMk cId="3687066805" sldId="2147483775"/>
              <pc:sldLayoutMk cId="1267003545" sldId="2147483780"/>
              <ac:spMk id="3" creationId="{8E740B9F-8862-634A-1DA8-32EE753A16EF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27.268" v="57"/>
          <pc:sldLayoutMkLst>
            <pc:docMk/>
            <pc:sldMasterMk cId="3687066805" sldId="2147483775"/>
            <pc:sldLayoutMk cId="1204698674" sldId="2147483781"/>
          </pc:sldLayoutMkLst>
          <pc:spChg chg="add mod">
            <ac:chgData name="Hans Gelissen (DHL SSC Maastricht)" userId="1afa8510-4eed-4b73-a29e-678838cd8acd" providerId="ADAL" clId="{98CCF257-8A46-429A-A353-F192110C51B8}" dt="2023-07-06T12:10:27.268" v="57"/>
            <ac:spMkLst>
              <pc:docMk/>
              <pc:sldMasterMk cId="3687066805" sldId="2147483775"/>
              <pc:sldLayoutMk cId="1204698674" sldId="2147483781"/>
              <ac:spMk id="3" creationId="{16576A85-A4C1-0EAC-0A27-1E3B0DD91207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29.235" v="59"/>
          <pc:sldLayoutMkLst>
            <pc:docMk/>
            <pc:sldMasterMk cId="3687066805" sldId="2147483775"/>
            <pc:sldLayoutMk cId="1596137304" sldId="2147483830"/>
          </pc:sldLayoutMkLst>
          <pc:spChg chg="add mod">
            <ac:chgData name="Hans Gelissen (DHL SSC Maastricht)" userId="1afa8510-4eed-4b73-a29e-678838cd8acd" providerId="ADAL" clId="{98CCF257-8A46-429A-A353-F192110C51B8}" dt="2023-07-06T12:10:29.235" v="59"/>
            <ac:spMkLst>
              <pc:docMk/>
              <pc:sldMasterMk cId="3687066805" sldId="2147483775"/>
              <pc:sldLayoutMk cId="1596137304" sldId="2147483830"/>
              <ac:spMk id="3" creationId="{2DE97D97-E5EE-D6B9-4A1F-F7D48B77CC6D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29.917" v="60"/>
          <pc:sldLayoutMkLst>
            <pc:docMk/>
            <pc:sldMasterMk cId="3687066805" sldId="2147483775"/>
            <pc:sldLayoutMk cId="2644514963" sldId="2147483831"/>
          </pc:sldLayoutMkLst>
          <pc:spChg chg="add mod">
            <ac:chgData name="Hans Gelissen (DHL SSC Maastricht)" userId="1afa8510-4eed-4b73-a29e-678838cd8acd" providerId="ADAL" clId="{98CCF257-8A46-429A-A353-F192110C51B8}" dt="2023-07-06T12:10:29.917" v="60"/>
            <ac:spMkLst>
              <pc:docMk/>
              <pc:sldMasterMk cId="3687066805" sldId="2147483775"/>
              <pc:sldLayoutMk cId="2644514963" sldId="2147483831"/>
              <ac:spMk id="3" creationId="{EA56335B-2B3C-79F4-4A66-38D752917E78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30.548" v="61"/>
          <pc:sldLayoutMkLst>
            <pc:docMk/>
            <pc:sldMasterMk cId="3687066805" sldId="2147483775"/>
            <pc:sldLayoutMk cId="4247405665" sldId="2147483832"/>
          </pc:sldLayoutMkLst>
          <pc:spChg chg="add mod">
            <ac:chgData name="Hans Gelissen (DHL SSC Maastricht)" userId="1afa8510-4eed-4b73-a29e-678838cd8acd" providerId="ADAL" clId="{98CCF257-8A46-429A-A353-F192110C51B8}" dt="2023-07-06T12:10:30.548" v="61"/>
            <ac:spMkLst>
              <pc:docMk/>
              <pc:sldMasterMk cId="3687066805" sldId="2147483775"/>
              <pc:sldLayoutMk cId="4247405665" sldId="2147483832"/>
              <ac:spMk id="3" creationId="{6314F2A4-F0F4-3960-D7FF-29B6871F8A24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28.413" v="58"/>
          <pc:sldLayoutMkLst>
            <pc:docMk/>
            <pc:sldMasterMk cId="3687066805" sldId="2147483775"/>
            <pc:sldLayoutMk cId="662326433" sldId="2147483839"/>
          </pc:sldLayoutMkLst>
          <pc:spChg chg="add mod">
            <ac:chgData name="Hans Gelissen (DHL SSC Maastricht)" userId="1afa8510-4eed-4b73-a29e-678838cd8acd" providerId="ADAL" clId="{98CCF257-8A46-429A-A353-F192110C51B8}" dt="2023-07-06T12:10:28.413" v="58"/>
            <ac:spMkLst>
              <pc:docMk/>
              <pc:sldMasterMk cId="3687066805" sldId="2147483775"/>
              <pc:sldLayoutMk cId="662326433" sldId="2147483839"/>
              <ac:spMk id="3" creationId="{E9FDB20A-EB28-4C27-73BC-478574D84A92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32.812" v="63"/>
          <pc:sldLayoutMkLst>
            <pc:docMk/>
            <pc:sldMasterMk cId="3687066805" sldId="2147483775"/>
            <pc:sldLayoutMk cId="1732030272" sldId="2147483886"/>
          </pc:sldLayoutMkLst>
          <pc:spChg chg="add mod">
            <ac:chgData name="Hans Gelissen (DHL SSC Maastricht)" userId="1afa8510-4eed-4b73-a29e-678838cd8acd" providerId="ADAL" clId="{98CCF257-8A46-429A-A353-F192110C51B8}" dt="2023-07-06T12:10:32.812" v="63"/>
            <ac:spMkLst>
              <pc:docMk/>
              <pc:sldMasterMk cId="3687066805" sldId="2147483775"/>
              <pc:sldLayoutMk cId="1732030272" sldId="2147483886"/>
              <ac:spMk id="3" creationId="{95090C86-0447-F790-84CF-D812CE92DE0B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33.314" v="64"/>
          <pc:sldLayoutMkLst>
            <pc:docMk/>
            <pc:sldMasterMk cId="3687066805" sldId="2147483775"/>
            <pc:sldLayoutMk cId="1485632788" sldId="2147483887"/>
          </pc:sldLayoutMkLst>
          <pc:spChg chg="add mod">
            <ac:chgData name="Hans Gelissen (DHL SSC Maastricht)" userId="1afa8510-4eed-4b73-a29e-678838cd8acd" providerId="ADAL" clId="{98CCF257-8A46-429A-A353-F192110C51B8}" dt="2023-07-06T12:10:33.314" v="64"/>
            <ac:spMkLst>
              <pc:docMk/>
              <pc:sldMasterMk cId="3687066805" sldId="2147483775"/>
              <pc:sldLayoutMk cId="1485632788" sldId="2147483887"/>
              <ac:spMk id="3" creationId="{86F3D4D6-FBCF-2276-D4CD-0A1959AF08DA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33.985" v="65"/>
          <pc:sldLayoutMkLst>
            <pc:docMk/>
            <pc:sldMasterMk cId="3687066805" sldId="2147483775"/>
            <pc:sldLayoutMk cId="221168642" sldId="2147483888"/>
          </pc:sldLayoutMkLst>
          <pc:spChg chg="add mod">
            <ac:chgData name="Hans Gelissen (DHL SSC Maastricht)" userId="1afa8510-4eed-4b73-a29e-678838cd8acd" providerId="ADAL" clId="{98CCF257-8A46-429A-A353-F192110C51B8}" dt="2023-07-06T12:10:33.985" v="65"/>
            <ac:spMkLst>
              <pc:docMk/>
              <pc:sldMasterMk cId="3687066805" sldId="2147483775"/>
              <pc:sldLayoutMk cId="221168642" sldId="2147483888"/>
              <ac:spMk id="3" creationId="{D85BF4D8-C70D-548B-3F38-DB4911008477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32.328" v="62"/>
          <pc:sldLayoutMkLst>
            <pc:docMk/>
            <pc:sldMasterMk cId="3687066805" sldId="2147483775"/>
            <pc:sldLayoutMk cId="2337798684" sldId="2147483889"/>
          </pc:sldLayoutMkLst>
          <pc:spChg chg="add mod">
            <ac:chgData name="Hans Gelissen (DHL SSC Maastricht)" userId="1afa8510-4eed-4b73-a29e-678838cd8acd" providerId="ADAL" clId="{98CCF257-8A46-429A-A353-F192110C51B8}" dt="2023-07-06T12:10:32.328" v="62"/>
            <ac:spMkLst>
              <pc:docMk/>
              <pc:sldMasterMk cId="3687066805" sldId="2147483775"/>
              <pc:sldLayoutMk cId="2337798684" sldId="2147483889"/>
              <ac:spMk id="3" creationId="{370E6326-1865-5DE8-791C-2A93947D835F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34.582" v="66"/>
          <pc:sldLayoutMkLst>
            <pc:docMk/>
            <pc:sldMasterMk cId="3687066805" sldId="2147483775"/>
            <pc:sldLayoutMk cId="2848435218" sldId="2147483947"/>
          </pc:sldLayoutMkLst>
          <pc:spChg chg="add mod">
            <ac:chgData name="Hans Gelissen (DHL SSC Maastricht)" userId="1afa8510-4eed-4b73-a29e-678838cd8acd" providerId="ADAL" clId="{98CCF257-8A46-429A-A353-F192110C51B8}" dt="2023-07-06T12:10:34.582" v="66"/>
            <ac:spMkLst>
              <pc:docMk/>
              <pc:sldMasterMk cId="3687066805" sldId="2147483775"/>
              <pc:sldLayoutMk cId="2848435218" sldId="2147483947"/>
              <ac:spMk id="3" creationId="{AAD75772-E0FA-987E-325F-F733049C9143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35.565" v="67"/>
          <pc:sldLayoutMkLst>
            <pc:docMk/>
            <pc:sldMasterMk cId="3687066805" sldId="2147483775"/>
            <pc:sldLayoutMk cId="4171373829" sldId="2147483948"/>
          </pc:sldLayoutMkLst>
          <pc:spChg chg="add mod">
            <ac:chgData name="Hans Gelissen (DHL SSC Maastricht)" userId="1afa8510-4eed-4b73-a29e-678838cd8acd" providerId="ADAL" clId="{98CCF257-8A46-429A-A353-F192110C51B8}" dt="2023-07-06T12:10:35.565" v="67"/>
            <ac:spMkLst>
              <pc:docMk/>
              <pc:sldMasterMk cId="3687066805" sldId="2147483775"/>
              <pc:sldLayoutMk cId="4171373829" sldId="2147483948"/>
              <ac:spMk id="3" creationId="{450AD127-F7AA-F080-237F-B38A76BC7879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36.285" v="68"/>
          <pc:sldLayoutMkLst>
            <pc:docMk/>
            <pc:sldMasterMk cId="3687066805" sldId="2147483775"/>
            <pc:sldLayoutMk cId="705876065" sldId="2147483949"/>
          </pc:sldLayoutMkLst>
          <pc:spChg chg="add mod">
            <ac:chgData name="Hans Gelissen (DHL SSC Maastricht)" userId="1afa8510-4eed-4b73-a29e-678838cd8acd" providerId="ADAL" clId="{98CCF257-8A46-429A-A353-F192110C51B8}" dt="2023-07-06T12:10:36.285" v="68"/>
            <ac:spMkLst>
              <pc:docMk/>
              <pc:sldMasterMk cId="3687066805" sldId="2147483775"/>
              <pc:sldLayoutMk cId="705876065" sldId="2147483949"/>
              <ac:spMk id="3" creationId="{A1D9EA74-AEDB-CB7D-FB18-38FEDD998D0E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36.932" v="69"/>
          <pc:sldLayoutMkLst>
            <pc:docMk/>
            <pc:sldMasterMk cId="3687066805" sldId="2147483775"/>
            <pc:sldLayoutMk cId="3404922169" sldId="2147483950"/>
          </pc:sldLayoutMkLst>
          <pc:spChg chg="add mod">
            <ac:chgData name="Hans Gelissen (DHL SSC Maastricht)" userId="1afa8510-4eed-4b73-a29e-678838cd8acd" providerId="ADAL" clId="{98CCF257-8A46-429A-A353-F192110C51B8}" dt="2023-07-06T12:10:36.932" v="69"/>
            <ac:spMkLst>
              <pc:docMk/>
              <pc:sldMasterMk cId="3687066805" sldId="2147483775"/>
              <pc:sldLayoutMk cId="3404922169" sldId="2147483950"/>
              <ac:spMk id="3" creationId="{1ED594E0-AC3C-EC33-20B3-60F6B753761E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37.663" v="70"/>
          <pc:sldLayoutMkLst>
            <pc:docMk/>
            <pc:sldMasterMk cId="3687066805" sldId="2147483775"/>
            <pc:sldLayoutMk cId="4065184156" sldId="2147483951"/>
          </pc:sldLayoutMkLst>
          <pc:spChg chg="add mod">
            <ac:chgData name="Hans Gelissen (DHL SSC Maastricht)" userId="1afa8510-4eed-4b73-a29e-678838cd8acd" providerId="ADAL" clId="{98CCF257-8A46-429A-A353-F192110C51B8}" dt="2023-07-06T12:10:37.663" v="70"/>
            <ac:spMkLst>
              <pc:docMk/>
              <pc:sldMasterMk cId="3687066805" sldId="2147483775"/>
              <pc:sldLayoutMk cId="4065184156" sldId="2147483951"/>
              <ac:spMk id="3" creationId="{1E2303BF-3FFB-EC01-3A29-2C591929998C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38.373" v="71"/>
          <pc:sldLayoutMkLst>
            <pc:docMk/>
            <pc:sldMasterMk cId="3687066805" sldId="2147483775"/>
            <pc:sldLayoutMk cId="3431884773" sldId="2147483952"/>
          </pc:sldLayoutMkLst>
          <pc:spChg chg="add mod">
            <ac:chgData name="Hans Gelissen (DHL SSC Maastricht)" userId="1afa8510-4eed-4b73-a29e-678838cd8acd" providerId="ADAL" clId="{98CCF257-8A46-429A-A353-F192110C51B8}" dt="2023-07-06T12:10:38.373" v="71"/>
            <ac:spMkLst>
              <pc:docMk/>
              <pc:sldMasterMk cId="3687066805" sldId="2147483775"/>
              <pc:sldLayoutMk cId="3431884773" sldId="2147483952"/>
              <ac:spMk id="3" creationId="{DD3ECD75-A54E-03F2-5F25-2A5A2D12D199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38.924" v="72"/>
          <pc:sldLayoutMkLst>
            <pc:docMk/>
            <pc:sldMasterMk cId="3687066805" sldId="2147483775"/>
            <pc:sldLayoutMk cId="3793421954" sldId="2147483953"/>
          </pc:sldLayoutMkLst>
          <pc:spChg chg="add mod">
            <ac:chgData name="Hans Gelissen (DHL SSC Maastricht)" userId="1afa8510-4eed-4b73-a29e-678838cd8acd" providerId="ADAL" clId="{98CCF257-8A46-429A-A353-F192110C51B8}" dt="2023-07-06T12:10:38.924" v="72"/>
            <ac:spMkLst>
              <pc:docMk/>
              <pc:sldMasterMk cId="3687066805" sldId="2147483775"/>
              <pc:sldLayoutMk cId="3793421954" sldId="2147483953"/>
              <ac:spMk id="3" creationId="{CDB95361-433A-60AA-18EB-3BD3919562A2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39.406" v="73"/>
          <pc:sldLayoutMkLst>
            <pc:docMk/>
            <pc:sldMasterMk cId="3687066805" sldId="2147483775"/>
            <pc:sldLayoutMk cId="3818604797" sldId="2147483954"/>
          </pc:sldLayoutMkLst>
          <pc:spChg chg="add mod">
            <ac:chgData name="Hans Gelissen (DHL SSC Maastricht)" userId="1afa8510-4eed-4b73-a29e-678838cd8acd" providerId="ADAL" clId="{98CCF257-8A46-429A-A353-F192110C51B8}" dt="2023-07-06T12:10:39.406" v="73"/>
            <ac:spMkLst>
              <pc:docMk/>
              <pc:sldMasterMk cId="3687066805" sldId="2147483775"/>
              <pc:sldLayoutMk cId="3818604797" sldId="2147483954"/>
              <ac:spMk id="3" creationId="{EBD00638-7A3C-06DC-C8D7-FD6E5B3CF1B4}"/>
            </ac:spMkLst>
          </pc:spChg>
        </pc:sldLayoutChg>
      </pc:sldMasterChg>
      <pc:sldMasterChg chg="addSp modSp modSldLayout">
        <pc:chgData name="Hans Gelissen (DHL SSC Maastricht)" userId="1afa8510-4eed-4b73-a29e-678838cd8acd" providerId="ADAL" clId="{98CCF257-8A46-429A-A353-F192110C51B8}" dt="2023-07-06T12:10:56.381" v="93"/>
        <pc:sldMasterMkLst>
          <pc:docMk/>
          <pc:sldMasterMk cId="3009645139" sldId="2147483782"/>
        </pc:sldMasterMkLst>
        <pc:spChg chg="add mod">
          <ac:chgData name="Hans Gelissen (DHL SSC Maastricht)" userId="1afa8510-4eed-4b73-a29e-678838cd8acd" providerId="ADAL" clId="{98CCF257-8A46-429A-A353-F192110C51B8}" dt="2023-07-06T12:08:52.352" v="12"/>
          <ac:spMkLst>
            <pc:docMk/>
            <pc:sldMasterMk cId="3009645139" sldId="2147483782"/>
            <ac:spMk id="2" creationId="{E0B1048B-951B-0CE3-7FF7-0E15F596EAF7}"/>
          </ac:spMkLst>
        </pc:spChg>
        <pc:sldLayoutChg chg="addSp modSp">
          <pc:chgData name="Hans Gelissen (DHL SSC Maastricht)" userId="1afa8510-4eed-4b73-a29e-678838cd8acd" providerId="ADAL" clId="{98CCF257-8A46-429A-A353-F192110C51B8}" dt="2023-07-06T12:10:42.061" v="75"/>
          <pc:sldLayoutMkLst>
            <pc:docMk/>
            <pc:sldMasterMk cId="3009645139" sldId="2147483782"/>
            <pc:sldLayoutMk cId="2048209168" sldId="2147483746"/>
          </pc:sldLayoutMkLst>
          <pc:spChg chg="add mod">
            <ac:chgData name="Hans Gelissen (DHL SSC Maastricht)" userId="1afa8510-4eed-4b73-a29e-678838cd8acd" providerId="ADAL" clId="{98CCF257-8A46-429A-A353-F192110C51B8}" dt="2023-07-06T12:10:42.061" v="75"/>
            <ac:spMkLst>
              <pc:docMk/>
              <pc:sldMasterMk cId="3009645139" sldId="2147483782"/>
              <pc:sldLayoutMk cId="2048209168" sldId="2147483746"/>
              <ac:spMk id="3" creationId="{29D87897-7B71-3F67-1F4D-45C89E37CD5E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44.607" v="80"/>
          <pc:sldLayoutMkLst>
            <pc:docMk/>
            <pc:sldMasterMk cId="3009645139" sldId="2147483782"/>
            <pc:sldLayoutMk cId="648980338" sldId="2147483802"/>
          </pc:sldLayoutMkLst>
          <pc:spChg chg="add mod">
            <ac:chgData name="Hans Gelissen (DHL SSC Maastricht)" userId="1afa8510-4eed-4b73-a29e-678838cd8acd" providerId="ADAL" clId="{98CCF257-8A46-429A-A353-F192110C51B8}" dt="2023-07-06T12:10:44.607" v="80"/>
            <ac:spMkLst>
              <pc:docMk/>
              <pc:sldMasterMk cId="3009645139" sldId="2147483782"/>
              <pc:sldLayoutMk cId="648980338" sldId="2147483802"/>
              <ac:spMk id="3" creationId="{7686B6C2-B851-B807-8041-DFEB0BD13A24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44.072" v="79"/>
          <pc:sldLayoutMkLst>
            <pc:docMk/>
            <pc:sldMasterMk cId="3009645139" sldId="2147483782"/>
            <pc:sldLayoutMk cId="2005618548" sldId="2147483803"/>
          </pc:sldLayoutMkLst>
          <pc:spChg chg="add mod">
            <ac:chgData name="Hans Gelissen (DHL SSC Maastricht)" userId="1afa8510-4eed-4b73-a29e-678838cd8acd" providerId="ADAL" clId="{98CCF257-8A46-429A-A353-F192110C51B8}" dt="2023-07-06T12:10:44.072" v="79"/>
            <ac:spMkLst>
              <pc:docMk/>
              <pc:sldMasterMk cId="3009645139" sldId="2147483782"/>
              <pc:sldLayoutMk cId="2005618548" sldId="2147483803"/>
              <ac:spMk id="3" creationId="{6AA54D94-7B53-859D-A717-84E5BF467277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56.381" v="93"/>
          <pc:sldLayoutMkLst>
            <pc:docMk/>
            <pc:sldMasterMk cId="3009645139" sldId="2147483782"/>
            <pc:sldLayoutMk cId="2141143529" sldId="2147483804"/>
          </pc:sldLayoutMkLst>
          <pc:spChg chg="add mod">
            <ac:chgData name="Hans Gelissen (DHL SSC Maastricht)" userId="1afa8510-4eed-4b73-a29e-678838cd8acd" providerId="ADAL" clId="{98CCF257-8A46-429A-A353-F192110C51B8}" dt="2023-07-06T12:10:56.381" v="93"/>
            <ac:spMkLst>
              <pc:docMk/>
              <pc:sldMasterMk cId="3009645139" sldId="2147483782"/>
              <pc:sldLayoutMk cId="2141143529" sldId="2147483804"/>
              <ac:spMk id="3" creationId="{49CBA5B3-8D99-1B3F-204E-C770785CBF8C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43.221" v="77"/>
          <pc:sldLayoutMkLst>
            <pc:docMk/>
            <pc:sldMasterMk cId="3009645139" sldId="2147483782"/>
            <pc:sldLayoutMk cId="2696944745" sldId="2147483840"/>
          </pc:sldLayoutMkLst>
          <pc:spChg chg="add mod">
            <ac:chgData name="Hans Gelissen (DHL SSC Maastricht)" userId="1afa8510-4eed-4b73-a29e-678838cd8acd" providerId="ADAL" clId="{98CCF257-8A46-429A-A353-F192110C51B8}" dt="2023-07-06T12:10:43.221" v="77"/>
            <ac:spMkLst>
              <pc:docMk/>
              <pc:sldMasterMk cId="3009645139" sldId="2147483782"/>
              <pc:sldLayoutMk cId="2696944745" sldId="2147483840"/>
              <ac:spMk id="3" creationId="{2A925F08-7ECF-DBAE-D834-F9A372C10DE6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42.845" v="76"/>
          <pc:sldLayoutMkLst>
            <pc:docMk/>
            <pc:sldMasterMk cId="3009645139" sldId="2147483782"/>
            <pc:sldLayoutMk cId="695310547" sldId="2147483842"/>
          </pc:sldLayoutMkLst>
          <pc:spChg chg="add mod">
            <ac:chgData name="Hans Gelissen (DHL SSC Maastricht)" userId="1afa8510-4eed-4b73-a29e-678838cd8acd" providerId="ADAL" clId="{98CCF257-8A46-429A-A353-F192110C51B8}" dt="2023-07-06T12:10:42.845" v="76"/>
            <ac:spMkLst>
              <pc:docMk/>
              <pc:sldMasterMk cId="3009645139" sldId="2147483782"/>
              <pc:sldLayoutMk cId="695310547" sldId="2147483842"/>
              <ac:spMk id="3" creationId="{A2E4BD50-3C48-F119-9AE0-29FFA3E2A0CB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43.595" v="78"/>
          <pc:sldLayoutMkLst>
            <pc:docMk/>
            <pc:sldMasterMk cId="3009645139" sldId="2147483782"/>
            <pc:sldLayoutMk cId="604909523" sldId="2147483843"/>
          </pc:sldLayoutMkLst>
          <pc:spChg chg="add mod">
            <ac:chgData name="Hans Gelissen (DHL SSC Maastricht)" userId="1afa8510-4eed-4b73-a29e-678838cd8acd" providerId="ADAL" clId="{98CCF257-8A46-429A-A353-F192110C51B8}" dt="2023-07-06T12:10:43.595" v="78"/>
            <ac:spMkLst>
              <pc:docMk/>
              <pc:sldMasterMk cId="3009645139" sldId="2147483782"/>
              <pc:sldLayoutMk cId="604909523" sldId="2147483843"/>
              <ac:spMk id="3" creationId="{738477E2-ADC9-7733-1CFA-1F9C34B8CC34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45.181" v="81"/>
          <pc:sldLayoutMkLst>
            <pc:docMk/>
            <pc:sldMasterMk cId="3009645139" sldId="2147483782"/>
            <pc:sldLayoutMk cId="1433277352" sldId="2147483895"/>
          </pc:sldLayoutMkLst>
          <pc:spChg chg="add mod">
            <ac:chgData name="Hans Gelissen (DHL SSC Maastricht)" userId="1afa8510-4eed-4b73-a29e-678838cd8acd" providerId="ADAL" clId="{98CCF257-8A46-429A-A353-F192110C51B8}" dt="2023-07-06T12:10:45.181" v="81"/>
            <ac:spMkLst>
              <pc:docMk/>
              <pc:sldMasterMk cId="3009645139" sldId="2147483782"/>
              <pc:sldLayoutMk cId="1433277352" sldId="2147483895"/>
              <ac:spMk id="3" creationId="{1BB2DC63-5007-89CE-1792-52F4649D1C18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45.821" v="82"/>
          <pc:sldLayoutMkLst>
            <pc:docMk/>
            <pc:sldMasterMk cId="3009645139" sldId="2147483782"/>
            <pc:sldLayoutMk cId="2068679615" sldId="2147483896"/>
          </pc:sldLayoutMkLst>
          <pc:spChg chg="add mod">
            <ac:chgData name="Hans Gelissen (DHL SSC Maastricht)" userId="1afa8510-4eed-4b73-a29e-678838cd8acd" providerId="ADAL" clId="{98CCF257-8A46-429A-A353-F192110C51B8}" dt="2023-07-06T12:10:45.821" v="82"/>
            <ac:spMkLst>
              <pc:docMk/>
              <pc:sldMasterMk cId="3009645139" sldId="2147483782"/>
              <pc:sldLayoutMk cId="2068679615" sldId="2147483896"/>
              <ac:spMk id="3" creationId="{9C96EBD7-48D9-CA2F-1CCA-80BB38F90893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46.374" v="83"/>
          <pc:sldLayoutMkLst>
            <pc:docMk/>
            <pc:sldMasterMk cId="3009645139" sldId="2147483782"/>
            <pc:sldLayoutMk cId="3666955133" sldId="2147483897"/>
          </pc:sldLayoutMkLst>
          <pc:spChg chg="add mod">
            <ac:chgData name="Hans Gelissen (DHL SSC Maastricht)" userId="1afa8510-4eed-4b73-a29e-678838cd8acd" providerId="ADAL" clId="{98CCF257-8A46-429A-A353-F192110C51B8}" dt="2023-07-06T12:10:46.374" v="83"/>
            <ac:spMkLst>
              <pc:docMk/>
              <pc:sldMasterMk cId="3009645139" sldId="2147483782"/>
              <pc:sldLayoutMk cId="3666955133" sldId="2147483897"/>
              <ac:spMk id="3" creationId="{C037B56D-85EA-7DAE-A532-B3BFA3B3DB64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46.867" v="84"/>
          <pc:sldLayoutMkLst>
            <pc:docMk/>
            <pc:sldMasterMk cId="3009645139" sldId="2147483782"/>
            <pc:sldLayoutMk cId="1897181201" sldId="2147483898"/>
          </pc:sldLayoutMkLst>
          <pc:spChg chg="add mod">
            <ac:chgData name="Hans Gelissen (DHL SSC Maastricht)" userId="1afa8510-4eed-4b73-a29e-678838cd8acd" providerId="ADAL" clId="{98CCF257-8A46-429A-A353-F192110C51B8}" dt="2023-07-06T12:10:46.867" v="84"/>
            <ac:spMkLst>
              <pc:docMk/>
              <pc:sldMasterMk cId="3009645139" sldId="2147483782"/>
              <pc:sldLayoutMk cId="1897181201" sldId="2147483898"/>
              <ac:spMk id="3" creationId="{94270004-ABA5-178D-26AF-C2AD90056CB3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47.380" v="85"/>
          <pc:sldLayoutMkLst>
            <pc:docMk/>
            <pc:sldMasterMk cId="3009645139" sldId="2147483782"/>
            <pc:sldLayoutMk cId="262418530" sldId="2147483955"/>
          </pc:sldLayoutMkLst>
          <pc:spChg chg="add mod">
            <ac:chgData name="Hans Gelissen (DHL SSC Maastricht)" userId="1afa8510-4eed-4b73-a29e-678838cd8acd" providerId="ADAL" clId="{98CCF257-8A46-429A-A353-F192110C51B8}" dt="2023-07-06T12:10:47.380" v="85"/>
            <ac:spMkLst>
              <pc:docMk/>
              <pc:sldMasterMk cId="3009645139" sldId="2147483782"/>
              <pc:sldLayoutMk cId="262418530" sldId="2147483955"/>
              <ac:spMk id="3" creationId="{0B58E6B5-0548-0313-44A3-3CC6F6D05E8E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47.916" v="86"/>
          <pc:sldLayoutMkLst>
            <pc:docMk/>
            <pc:sldMasterMk cId="3009645139" sldId="2147483782"/>
            <pc:sldLayoutMk cId="2338710343" sldId="2147483956"/>
          </pc:sldLayoutMkLst>
          <pc:spChg chg="add mod">
            <ac:chgData name="Hans Gelissen (DHL SSC Maastricht)" userId="1afa8510-4eed-4b73-a29e-678838cd8acd" providerId="ADAL" clId="{98CCF257-8A46-429A-A353-F192110C51B8}" dt="2023-07-06T12:10:47.916" v="86"/>
            <ac:spMkLst>
              <pc:docMk/>
              <pc:sldMasterMk cId="3009645139" sldId="2147483782"/>
              <pc:sldLayoutMk cId="2338710343" sldId="2147483956"/>
              <ac:spMk id="3" creationId="{AC3B35CF-CB4A-FB01-36A2-7ED7C2DE57D6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48.479" v="87"/>
          <pc:sldLayoutMkLst>
            <pc:docMk/>
            <pc:sldMasterMk cId="3009645139" sldId="2147483782"/>
            <pc:sldLayoutMk cId="385823197" sldId="2147483957"/>
          </pc:sldLayoutMkLst>
          <pc:spChg chg="add mod">
            <ac:chgData name="Hans Gelissen (DHL SSC Maastricht)" userId="1afa8510-4eed-4b73-a29e-678838cd8acd" providerId="ADAL" clId="{98CCF257-8A46-429A-A353-F192110C51B8}" dt="2023-07-06T12:10:48.479" v="87"/>
            <ac:spMkLst>
              <pc:docMk/>
              <pc:sldMasterMk cId="3009645139" sldId="2147483782"/>
              <pc:sldLayoutMk cId="385823197" sldId="2147483957"/>
              <ac:spMk id="3" creationId="{F1C17EFC-58C3-F39A-2E5B-34AAD55E33C8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49.014" v="88"/>
          <pc:sldLayoutMkLst>
            <pc:docMk/>
            <pc:sldMasterMk cId="3009645139" sldId="2147483782"/>
            <pc:sldLayoutMk cId="3246149922" sldId="2147483958"/>
          </pc:sldLayoutMkLst>
          <pc:spChg chg="add mod">
            <ac:chgData name="Hans Gelissen (DHL SSC Maastricht)" userId="1afa8510-4eed-4b73-a29e-678838cd8acd" providerId="ADAL" clId="{98CCF257-8A46-429A-A353-F192110C51B8}" dt="2023-07-06T12:10:49.014" v="88"/>
            <ac:spMkLst>
              <pc:docMk/>
              <pc:sldMasterMk cId="3009645139" sldId="2147483782"/>
              <pc:sldLayoutMk cId="3246149922" sldId="2147483958"/>
              <ac:spMk id="3" creationId="{AA5A9111-686F-6BEA-E280-B403BDEA93EA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52.221" v="89"/>
          <pc:sldLayoutMkLst>
            <pc:docMk/>
            <pc:sldMasterMk cId="3009645139" sldId="2147483782"/>
            <pc:sldLayoutMk cId="3261208622" sldId="2147483959"/>
          </pc:sldLayoutMkLst>
          <pc:spChg chg="add mod">
            <ac:chgData name="Hans Gelissen (DHL SSC Maastricht)" userId="1afa8510-4eed-4b73-a29e-678838cd8acd" providerId="ADAL" clId="{98CCF257-8A46-429A-A353-F192110C51B8}" dt="2023-07-06T12:10:52.221" v="89"/>
            <ac:spMkLst>
              <pc:docMk/>
              <pc:sldMasterMk cId="3009645139" sldId="2147483782"/>
              <pc:sldLayoutMk cId="3261208622" sldId="2147483959"/>
              <ac:spMk id="3" creationId="{21668427-1329-E176-E0A6-DF07CBAB03AB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52.847" v="90"/>
          <pc:sldLayoutMkLst>
            <pc:docMk/>
            <pc:sldMasterMk cId="3009645139" sldId="2147483782"/>
            <pc:sldLayoutMk cId="271718921" sldId="2147483960"/>
          </pc:sldLayoutMkLst>
          <pc:spChg chg="add mod">
            <ac:chgData name="Hans Gelissen (DHL SSC Maastricht)" userId="1afa8510-4eed-4b73-a29e-678838cd8acd" providerId="ADAL" clId="{98CCF257-8A46-429A-A353-F192110C51B8}" dt="2023-07-06T12:10:52.847" v="90"/>
            <ac:spMkLst>
              <pc:docMk/>
              <pc:sldMasterMk cId="3009645139" sldId="2147483782"/>
              <pc:sldLayoutMk cId="271718921" sldId="2147483960"/>
              <ac:spMk id="3" creationId="{224B0EC6-5E24-4BC8-D4C1-9BEF611545F0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54.845" v="91"/>
          <pc:sldLayoutMkLst>
            <pc:docMk/>
            <pc:sldMasterMk cId="3009645139" sldId="2147483782"/>
            <pc:sldLayoutMk cId="373419110" sldId="2147483961"/>
          </pc:sldLayoutMkLst>
          <pc:spChg chg="add mod">
            <ac:chgData name="Hans Gelissen (DHL SSC Maastricht)" userId="1afa8510-4eed-4b73-a29e-678838cd8acd" providerId="ADAL" clId="{98CCF257-8A46-429A-A353-F192110C51B8}" dt="2023-07-06T12:10:54.845" v="91"/>
            <ac:spMkLst>
              <pc:docMk/>
              <pc:sldMasterMk cId="3009645139" sldId="2147483782"/>
              <pc:sldLayoutMk cId="373419110" sldId="2147483961"/>
              <ac:spMk id="3" creationId="{BA873EB4-3D4F-CA91-0264-E8855DF4302F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55.677" v="92"/>
          <pc:sldLayoutMkLst>
            <pc:docMk/>
            <pc:sldMasterMk cId="3009645139" sldId="2147483782"/>
            <pc:sldLayoutMk cId="413288453" sldId="2147483962"/>
          </pc:sldLayoutMkLst>
          <pc:spChg chg="add mod">
            <ac:chgData name="Hans Gelissen (DHL SSC Maastricht)" userId="1afa8510-4eed-4b73-a29e-678838cd8acd" providerId="ADAL" clId="{98CCF257-8A46-429A-A353-F192110C51B8}" dt="2023-07-06T12:10:55.677" v="92"/>
            <ac:spMkLst>
              <pc:docMk/>
              <pc:sldMasterMk cId="3009645139" sldId="2147483782"/>
              <pc:sldLayoutMk cId="413288453" sldId="2147483962"/>
              <ac:spMk id="3" creationId="{B1EA0825-5587-5827-4355-3F0787BD7EF9}"/>
            </ac:spMkLst>
          </pc:spChg>
        </pc:sldLayoutChg>
      </pc:sldMasterChg>
      <pc:sldMasterChg chg="addSp delSp modSp modSldLayout">
        <pc:chgData name="Hans Gelissen (DHL SSC Maastricht)" userId="1afa8510-4eed-4b73-a29e-678838cd8acd" providerId="ADAL" clId="{98CCF257-8A46-429A-A353-F192110C51B8}" dt="2023-07-06T12:11:21.724" v="133"/>
        <pc:sldMasterMkLst>
          <pc:docMk/>
          <pc:sldMasterMk cId="1560827226" sldId="2147483789"/>
        </pc:sldMasterMkLst>
        <pc:spChg chg="add del mod">
          <ac:chgData name="Hans Gelissen (DHL SSC Maastricht)" userId="1afa8510-4eed-4b73-a29e-678838cd8acd" providerId="ADAL" clId="{98CCF257-8A46-429A-A353-F192110C51B8}" dt="2023-07-06T12:09:04.933" v="15"/>
          <ac:spMkLst>
            <pc:docMk/>
            <pc:sldMasterMk cId="1560827226" sldId="2147483789"/>
            <ac:spMk id="2" creationId="{1F9B452D-0D1D-15E0-8801-4F298A2F0714}"/>
          </ac:spMkLst>
        </pc:spChg>
        <pc:spChg chg="add mod">
          <ac:chgData name="Hans Gelissen (DHL SSC Maastricht)" userId="1afa8510-4eed-4b73-a29e-678838cd8acd" providerId="ADAL" clId="{98CCF257-8A46-429A-A353-F192110C51B8}" dt="2023-07-06T12:09:07.297" v="16"/>
          <ac:spMkLst>
            <pc:docMk/>
            <pc:sldMasterMk cId="1560827226" sldId="2147483789"/>
            <ac:spMk id="4" creationId="{860FC58A-AE57-ECBF-AF54-5A82D8F91D4D}"/>
          </ac:spMkLst>
        </pc:spChg>
        <pc:sldLayoutChg chg="addSp modSp">
          <pc:chgData name="Hans Gelissen (DHL SSC Maastricht)" userId="1afa8510-4eed-4b73-a29e-678838cd8acd" providerId="ADAL" clId="{98CCF257-8A46-429A-A353-F192110C51B8}" dt="2023-07-06T12:11:10.156" v="114"/>
          <pc:sldLayoutMkLst>
            <pc:docMk/>
            <pc:sldMasterMk cId="1560827226" sldId="2147483789"/>
            <pc:sldLayoutMk cId="1929487974" sldId="2147483748"/>
          </pc:sldLayoutMkLst>
          <pc:spChg chg="add mod">
            <ac:chgData name="Hans Gelissen (DHL SSC Maastricht)" userId="1afa8510-4eed-4b73-a29e-678838cd8acd" providerId="ADAL" clId="{98CCF257-8A46-429A-A353-F192110C51B8}" dt="2023-07-06T12:11:10.156" v="114"/>
            <ac:spMkLst>
              <pc:docMk/>
              <pc:sldMasterMk cId="1560827226" sldId="2147483789"/>
              <pc:sldLayoutMk cId="1929487974" sldId="2147483748"/>
              <ac:spMk id="3" creationId="{4CA0808E-CE1A-0D0C-A496-B3C6F5AA26FD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10.675" v="115"/>
          <pc:sldLayoutMkLst>
            <pc:docMk/>
            <pc:sldMasterMk cId="1560827226" sldId="2147483789"/>
            <pc:sldLayoutMk cId="3112511369" sldId="2147483808"/>
          </pc:sldLayoutMkLst>
          <pc:spChg chg="add mod">
            <ac:chgData name="Hans Gelissen (DHL SSC Maastricht)" userId="1afa8510-4eed-4b73-a29e-678838cd8acd" providerId="ADAL" clId="{98CCF257-8A46-429A-A353-F192110C51B8}" dt="2023-07-06T12:11:10.675" v="115"/>
            <ac:spMkLst>
              <pc:docMk/>
              <pc:sldMasterMk cId="1560827226" sldId="2147483789"/>
              <pc:sldLayoutMk cId="3112511369" sldId="2147483808"/>
              <ac:spMk id="3" creationId="{5072CBB3-813B-B83A-481F-0BD7CE434816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11.206" v="116"/>
          <pc:sldLayoutMkLst>
            <pc:docMk/>
            <pc:sldMasterMk cId="1560827226" sldId="2147483789"/>
            <pc:sldLayoutMk cId="2973508890" sldId="2147483809"/>
          </pc:sldLayoutMkLst>
          <pc:spChg chg="add mod">
            <ac:chgData name="Hans Gelissen (DHL SSC Maastricht)" userId="1afa8510-4eed-4b73-a29e-678838cd8acd" providerId="ADAL" clId="{98CCF257-8A46-429A-A353-F192110C51B8}" dt="2023-07-06T12:11:11.206" v="116"/>
            <ac:spMkLst>
              <pc:docMk/>
              <pc:sldMasterMk cId="1560827226" sldId="2147483789"/>
              <pc:sldLayoutMk cId="2973508890" sldId="2147483809"/>
              <ac:spMk id="3" creationId="{56BDBF2C-D518-2A93-B772-C7215F5984A2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21.724" v="133"/>
          <pc:sldLayoutMkLst>
            <pc:docMk/>
            <pc:sldMasterMk cId="1560827226" sldId="2147483789"/>
            <pc:sldLayoutMk cId="1933999975" sldId="2147483810"/>
          </pc:sldLayoutMkLst>
          <pc:spChg chg="add mod">
            <ac:chgData name="Hans Gelissen (DHL SSC Maastricht)" userId="1afa8510-4eed-4b73-a29e-678838cd8acd" providerId="ADAL" clId="{98CCF257-8A46-429A-A353-F192110C51B8}" dt="2023-07-06T12:11:21.724" v="133"/>
            <ac:spMkLst>
              <pc:docMk/>
              <pc:sldMasterMk cId="1560827226" sldId="2147483789"/>
              <pc:sldLayoutMk cId="1933999975" sldId="2147483810"/>
              <ac:spMk id="3" creationId="{2979FB73-4961-1F5B-5A46-366C9F662437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12.147" v="118"/>
          <pc:sldLayoutMkLst>
            <pc:docMk/>
            <pc:sldMasterMk cId="1560827226" sldId="2147483789"/>
            <pc:sldLayoutMk cId="744637158" sldId="2147483853"/>
          </pc:sldLayoutMkLst>
          <pc:spChg chg="add mod">
            <ac:chgData name="Hans Gelissen (DHL SSC Maastricht)" userId="1afa8510-4eed-4b73-a29e-678838cd8acd" providerId="ADAL" clId="{98CCF257-8A46-429A-A353-F192110C51B8}" dt="2023-07-06T12:11:12.147" v="118"/>
            <ac:spMkLst>
              <pc:docMk/>
              <pc:sldMasterMk cId="1560827226" sldId="2147483789"/>
              <pc:sldLayoutMk cId="744637158" sldId="2147483853"/>
              <ac:spMk id="3" creationId="{8FB5D5D7-B80C-413D-C8DC-9913D1290F7D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12.702" v="119"/>
          <pc:sldLayoutMkLst>
            <pc:docMk/>
            <pc:sldMasterMk cId="1560827226" sldId="2147483789"/>
            <pc:sldLayoutMk cId="912269737" sldId="2147483854"/>
          </pc:sldLayoutMkLst>
          <pc:spChg chg="add mod">
            <ac:chgData name="Hans Gelissen (DHL SSC Maastricht)" userId="1afa8510-4eed-4b73-a29e-678838cd8acd" providerId="ADAL" clId="{98CCF257-8A46-429A-A353-F192110C51B8}" dt="2023-07-06T12:11:12.702" v="119"/>
            <ac:spMkLst>
              <pc:docMk/>
              <pc:sldMasterMk cId="1560827226" sldId="2147483789"/>
              <pc:sldLayoutMk cId="912269737" sldId="2147483854"/>
              <ac:spMk id="3" creationId="{5986DD2C-0365-F9DD-D721-EB1AA37E7A99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13.187" v="120"/>
          <pc:sldLayoutMkLst>
            <pc:docMk/>
            <pc:sldMasterMk cId="1560827226" sldId="2147483789"/>
            <pc:sldLayoutMk cId="3259315673" sldId="2147483855"/>
          </pc:sldLayoutMkLst>
          <pc:spChg chg="add mod">
            <ac:chgData name="Hans Gelissen (DHL SSC Maastricht)" userId="1afa8510-4eed-4b73-a29e-678838cd8acd" providerId="ADAL" clId="{98CCF257-8A46-429A-A353-F192110C51B8}" dt="2023-07-06T12:11:13.187" v="120"/>
            <ac:spMkLst>
              <pc:docMk/>
              <pc:sldMasterMk cId="1560827226" sldId="2147483789"/>
              <pc:sldLayoutMk cId="3259315673" sldId="2147483855"/>
              <ac:spMk id="3" creationId="{11DB75DE-8025-27C3-72FA-A6A1B94F1D3B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11.660" v="117"/>
          <pc:sldLayoutMkLst>
            <pc:docMk/>
            <pc:sldMasterMk cId="1560827226" sldId="2147483789"/>
            <pc:sldLayoutMk cId="133451210" sldId="2147483856"/>
          </pc:sldLayoutMkLst>
          <pc:spChg chg="add mod">
            <ac:chgData name="Hans Gelissen (DHL SSC Maastricht)" userId="1afa8510-4eed-4b73-a29e-678838cd8acd" providerId="ADAL" clId="{98CCF257-8A46-429A-A353-F192110C51B8}" dt="2023-07-06T12:11:11.660" v="117"/>
            <ac:spMkLst>
              <pc:docMk/>
              <pc:sldMasterMk cId="1560827226" sldId="2147483789"/>
              <pc:sldLayoutMk cId="133451210" sldId="2147483856"/>
              <ac:spMk id="3" creationId="{B2EEEDD9-9094-74AB-D717-8D24303057EA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13.707" v="121"/>
          <pc:sldLayoutMkLst>
            <pc:docMk/>
            <pc:sldMasterMk cId="1560827226" sldId="2147483789"/>
            <pc:sldLayoutMk cId="2456586523" sldId="2147483905"/>
          </pc:sldLayoutMkLst>
          <pc:spChg chg="add mod">
            <ac:chgData name="Hans Gelissen (DHL SSC Maastricht)" userId="1afa8510-4eed-4b73-a29e-678838cd8acd" providerId="ADAL" clId="{98CCF257-8A46-429A-A353-F192110C51B8}" dt="2023-07-06T12:11:13.707" v="121"/>
            <ac:spMkLst>
              <pc:docMk/>
              <pc:sldMasterMk cId="1560827226" sldId="2147483789"/>
              <pc:sldLayoutMk cId="2456586523" sldId="2147483905"/>
              <ac:spMk id="3" creationId="{EA4CEF75-1F0B-1161-CFC4-0D6B63DF1D6B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14.252" v="122"/>
          <pc:sldLayoutMkLst>
            <pc:docMk/>
            <pc:sldMasterMk cId="1560827226" sldId="2147483789"/>
            <pc:sldLayoutMk cId="3206099427" sldId="2147483906"/>
          </pc:sldLayoutMkLst>
          <pc:spChg chg="add mod">
            <ac:chgData name="Hans Gelissen (DHL SSC Maastricht)" userId="1afa8510-4eed-4b73-a29e-678838cd8acd" providerId="ADAL" clId="{98CCF257-8A46-429A-A353-F192110C51B8}" dt="2023-07-06T12:11:14.252" v="122"/>
            <ac:spMkLst>
              <pc:docMk/>
              <pc:sldMasterMk cId="1560827226" sldId="2147483789"/>
              <pc:sldLayoutMk cId="3206099427" sldId="2147483906"/>
              <ac:spMk id="3" creationId="{4D3317DB-7958-34A0-87EA-244B4AAFB958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14.756" v="123"/>
          <pc:sldLayoutMkLst>
            <pc:docMk/>
            <pc:sldMasterMk cId="1560827226" sldId="2147483789"/>
            <pc:sldLayoutMk cId="4204909159" sldId="2147483907"/>
          </pc:sldLayoutMkLst>
          <pc:spChg chg="add mod">
            <ac:chgData name="Hans Gelissen (DHL SSC Maastricht)" userId="1afa8510-4eed-4b73-a29e-678838cd8acd" providerId="ADAL" clId="{98CCF257-8A46-429A-A353-F192110C51B8}" dt="2023-07-06T12:11:14.756" v="123"/>
            <ac:spMkLst>
              <pc:docMk/>
              <pc:sldMasterMk cId="1560827226" sldId="2147483789"/>
              <pc:sldLayoutMk cId="4204909159" sldId="2147483907"/>
              <ac:spMk id="3" creationId="{8128D390-BA77-7DB9-B722-75A5D88CCC4D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15.256" v="124"/>
          <pc:sldLayoutMkLst>
            <pc:docMk/>
            <pc:sldMasterMk cId="1560827226" sldId="2147483789"/>
            <pc:sldLayoutMk cId="1584122736" sldId="2147483908"/>
          </pc:sldLayoutMkLst>
          <pc:spChg chg="add mod">
            <ac:chgData name="Hans Gelissen (DHL SSC Maastricht)" userId="1afa8510-4eed-4b73-a29e-678838cd8acd" providerId="ADAL" clId="{98CCF257-8A46-429A-A353-F192110C51B8}" dt="2023-07-06T12:11:15.256" v="124"/>
            <ac:spMkLst>
              <pc:docMk/>
              <pc:sldMasterMk cId="1560827226" sldId="2147483789"/>
              <pc:sldLayoutMk cId="1584122736" sldId="2147483908"/>
              <ac:spMk id="3" creationId="{F6A1F7F5-060A-89F9-4D8A-3F6B71633C42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15.759" v="125"/>
          <pc:sldLayoutMkLst>
            <pc:docMk/>
            <pc:sldMasterMk cId="1560827226" sldId="2147483789"/>
            <pc:sldLayoutMk cId="1787164114" sldId="2147483989"/>
          </pc:sldLayoutMkLst>
          <pc:spChg chg="add mod">
            <ac:chgData name="Hans Gelissen (DHL SSC Maastricht)" userId="1afa8510-4eed-4b73-a29e-678838cd8acd" providerId="ADAL" clId="{98CCF257-8A46-429A-A353-F192110C51B8}" dt="2023-07-06T12:11:15.759" v="125"/>
            <ac:spMkLst>
              <pc:docMk/>
              <pc:sldMasterMk cId="1560827226" sldId="2147483789"/>
              <pc:sldLayoutMk cId="1787164114" sldId="2147483989"/>
              <ac:spMk id="3" creationId="{81A2B49B-1B6F-96CE-710D-977F806A8981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16.308" v="126"/>
          <pc:sldLayoutMkLst>
            <pc:docMk/>
            <pc:sldMasterMk cId="1560827226" sldId="2147483789"/>
            <pc:sldLayoutMk cId="243815297" sldId="2147483990"/>
          </pc:sldLayoutMkLst>
          <pc:spChg chg="add mod">
            <ac:chgData name="Hans Gelissen (DHL SSC Maastricht)" userId="1afa8510-4eed-4b73-a29e-678838cd8acd" providerId="ADAL" clId="{98CCF257-8A46-429A-A353-F192110C51B8}" dt="2023-07-06T12:11:16.308" v="126"/>
            <ac:spMkLst>
              <pc:docMk/>
              <pc:sldMasterMk cId="1560827226" sldId="2147483789"/>
              <pc:sldLayoutMk cId="243815297" sldId="2147483990"/>
              <ac:spMk id="3" creationId="{F185C48E-9165-05C8-E790-86850AF6995E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16.759" v="127"/>
          <pc:sldLayoutMkLst>
            <pc:docMk/>
            <pc:sldMasterMk cId="1560827226" sldId="2147483789"/>
            <pc:sldLayoutMk cId="719341732" sldId="2147483991"/>
          </pc:sldLayoutMkLst>
          <pc:spChg chg="add mod">
            <ac:chgData name="Hans Gelissen (DHL SSC Maastricht)" userId="1afa8510-4eed-4b73-a29e-678838cd8acd" providerId="ADAL" clId="{98CCF257-8A46-429A-A353-F192110C51B8}" dt="2023-07-06T12:11:16.759" v="127"/>
            <ac:spMkLst>
              <pc:docMk/>
              <pc:sldMasterMk cId="1560827226" sldId="2147483789"/>
              <pc:sldLayoutMk cId="719341732" sldId="2147483991"/>
              <ac:spMk id="3" creationId="{BB1F4290-DDE0-AF81-7E3A-C774D4879D5A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17.277" v="128"/>
          <pc:sldLayoutMkLst>
            <pc:docMk/>
            <pc:sldMasterMk cId="1560827226" sldId="2147483789"/>
            <pc:sldLayoutMk cId="74415229" sldId="2147483992"/>
          </pc:sldLayoutMkLst>
          <pc:spChg chg="add mod">
            <ac:chgData name="Hans Gelissen (DHL SSC Maastricht)" userId="1afa8510-4eed-4b73-a29e-678838cd8acd" providerId="ADAL" clId="{98CCF257-8A46-429A-A353-F192110C51B8}" dt="2023-07-06T12:11:17.277" v="128"/>
            <ac:spMkLst>
              <pc:docMk/>
              <pc:sldMasterMk cId="1560827226" sldId="2147483789"/>
              <pc:sldLayoutMk cId="74415229" sldId="2147483992"/>
              <ac:spMk id="3" creationId="{99ADD6D1-7407-3FAE-5610-C80256A30A8C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18.485" v="130"/>
          <pc:sldLayoutMkLst>
            <pc:docMk/>
            <pc:sldMasterMk cId="1560827226" sldId="2147483789"/>
            <pc:sldLayoutMk cId="2411693142" sldId="2147483993"/>
          </pc:sldLayoutMkLst>
          <pc:spChg chg="add mod">
            <ac:chgData name="Hans Gelissen (DHL SSC Maastricht)" userId="1afa8510-4eed-4b73-a29e-678838cd8acd" providerId="ADAL" clId="{98CCF257-8A46-429A-A353-F192110C51B8}" dt="2023-07-06T12:11:18.485" v="130"/>
            <ac:spMkLst>
              <pc:docMk/>
              <pc:sldMasterMk cId="1560827226" sldId="2147483789"/>
              <pc:sldLayoutMk cId="2411693142" sldId="2147483993"/>
              <ac:spMk id="3" creationId="{56DBFF91-CA14-88E7-01F4-B10CD4CE2086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20.062" v="131"/>
          <pc:sldLayoutMkLst>
            <pc:docMk/>
            <pc:sldMasterMk cId="1560827226" sldId="2147483789"/>
            <pc:sldLayoutMk cId="4286881312" sldId="2147483994"/>
          </pc:sldLayoutMkLst>
          <pc:spChg chg="add mod">
            <ac:chgData name="Hans Gelissen (DHL SSC Maastricht)" userId="1afa8510-4eed-4b73-a29e-678838cd8acd" providerId="ADAL" clId="{98CCF257-8A46-429A-A353-F192110C51B8}" dt="2023-07-06T12:11:20.062" v="131"/>
            <ac:spMkLst>
              <pc:docMk/>
              <pc:sldMasterMk cId="1560827226" sldId="2147483789"/>
              <pc:sldLayoutMk cId="4286881312" sldId="2147483994"/>
              <ac:spMk id="3" creationId="{37362AD7-B297-E715-6BA8-67834CED91B9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20.782" v="132"/>
          <pc:sldLayoutMkLst>
            <pc:docMk/>
            <pc:sldMasterMk cId="1560827226" sldId="2147483789"/>
            <pc:sldLayoutMk cId="463531548" sldId="2147483995"/>
          </pc:sldLayoutMkLst>
          <pc:spChg chg="add mod">
            <ac:chgData name="Hans Gelissen (DHL SSC Maastricht)" userId="1afa8510-4eed-4b73-a29e-678838cd8acd" providerId="ADAL" clId="{98CCF257-8A46-429A-A353-F192110C51B8}" dt="2023-07-06T12:11:20.782" v="132"/>
            <ac:spMkLst>
              <pc:docMk/>
              <pc:sldMasterMk cId="1560827226" sldId="2147483789"/>
              <pc:sldLayoutMk cId="463531548" sldId="2147483995"/>
              <ac:spMk id="3" creationId="{E88A432D-FA0E-EBED-6D7B-F387132E0917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17.823" v="129"/>
          <pc:sldLayoutMkLst>
            <pc:docMk/>
            <pc:sldMasterMk cId="1560827226" sldId="2147483789"/>
            <pc:sldLayoutMk cId="520838339" sldId="2147483996"/>
          </pc:sldLayoutMkLst>
          <pc:spChg chg="add mod">
            <ac:chgData name="Hans Gelissen (DHL SSC Maastricht)" userId="1afa8510-4eed-4b73-a29e-678838cd8acd" providerId="ADAL" clId="{98CCF257-8A46-429A-A353-F192110C51B8}" dt="2023-07-06T12:11:17.823" v="129"/>
            <ac:spMkLst>
              <pc:docMk/>
              <pc:sldMasterMk cId="1560827226" sldId="2147483789"/>
              <pc:sldLayoutMk cId="520838339" sldId="2147483996"/>
              <ac:spMk id="3" creationId="{24763D24-A6FF-6D7E-1A6C-BFA83FF047BF}"/>
            </ac:spMkLst>
          </pc:spChg>
        </pc:sldLayoutChg>
      </pc:sldMasterChg>
      <pc:sldMasterChg chg="addSp modSp modSldLayout">
        <pc:chgData name="Hans Gelissen (DHL SSC Maastricht)" userId="1afa8510-4eed-4b73-a29e-678838cd8acd" providerId="ADAL" clId="{98CCF257-8A46-429A-A353-F192110C51B8}" dt="2023-07-06T12:11:08.814" v="113"/>
        <pc:sldMasterMkLst>
          <pc:docMk/>
          <pc:sldMasterMk cId="1369645148" sldId="2147483790"/>
        </pc:sldMasterMkLst>
        <pc:spChg chg="add mod">
          <ac:chgData name="Hans Gelissen (DHL SSC Maastricht)" userId="1afa8510-4eed-4b73-a29e-678838cd8acd" providerId="ADAL" clId="{98CCF257-8A46-429A-A353-F192110C51B8}" dt="2023-07-06T12:08:55.748" v="13"/>
          <ac:spMkLst>
            <pc:docMk/>
            <pc:sldMasterMk cId="1369645148" sldId="2147483790"/>
            <ac:spMk id="2" creationId="{C93B3BF5-C456-A5C1-2EAF-FB650D54A6F3}"/>
          </ac:spMkLst>
        </pc:spChg>
        <pc:sldLayoutChg chg="addSp modSp">
          <pc:chgData name="Hans Gelissen (DHL SSC Maastricht)" userId="1afa8510-4eed-4b73-a29e-678838cd8acd" providerId="ADAL" clId="{98CCF257-8A46-429A-A353-F192110C51B8}" dt="2023-07-06T12:10:58.133" v="94"/>
          <pc:sldLayoutMkLst>
            <pc:docMk/>
            <pc:sldMasterMk cId="1369645148" sldId="2147483790"/>
            <pc:sldLayoutMk cId="3969535793" sldId="2147483785"/>
          </pc:sldLayoutMkLst>
          <pc:spChg chg="add mod">
            <ac:chgData name="Hans Gelissen (DHL SSC Maastricht)" userId="1afa8510-4eed-4b73-a29e-678838cd8acd" providerId="ADAL" clId="{98CCF257-8A46-429A-A353-F192110C51B8}" dt="2023-07-06T12:10:58.133" v="94"/>
            <ac:spMkLst>
              <pc:docMk/>
              <pc:sldMasterMk cId="1369645148" sldId="2147483790"/>
              <pc:sldLayoutMk cId="3969535793" sldId="2147483785"/>
              <ac:spMk id="3" creationId="{464EA764-F34A-085C-7DE4-39124A7636D9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58.661" v="95"/>
          <pc:sldLayoutMkLst>
            <pc:docMk/>
            <pc:sldMasterMk cId="1369645148" sldId="2147483790"/>
            <pc:sldLayoutMk cId="4265294671" sldId="2147483805"/>
          </pc:sldLayoutMkLst>
          <pc:spChg chg="add mod">
            <ac:chgData name="Hans Gelissen (DHL SSC Maastricht)" userId="1afa8510-4eed-4b73-a29e-678838cd8acd" providerId="ADAL" clId="{98CCF257-8A46-429A-A353-F192110C51B8}" dt="2023-07-06T12:10:58.661" v="95"/>
            <ac:spMkLst>
              <pc:docMk/>
              <pc:sldMasterMk cId="1369645148" sldId="2147483790"/>
              <pc:sldLayoutMk cId="4265294671" sldId="2147483805"/>
              <ac:spMk id="3" creationId="{DC46B44C-1682-D1DE-A8BC-2944CF01ACC4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59.072" v="96"/>
          <pc:sldLayoutMkLst>
            <pc:docMk/>
            <pc:sldMasterMk cId="1369645148" sldId="2147483790"/>
            <pc:sldLayoutMk cId="1207693144" sldId="2147483806"/>
          </pc:sldLayoutMkLst>
          <pc:spChg chg="add mod">
            <ac:chgData name="Hans Gelissen (DHL SSC Maastricht)" userId="1afa8510-4eed-4b73-a29e-678838cd8acd" providerId="ADAL" clId="{98CCF257-8A46-429A-A353-F192110C51B8}" dt="2023-07-06T12:10:59.072" v="96"/>
            <ac:spMkLst>
              <pc:docMk/>
              <pc:sldMasterMk cId="1369645148" sldId="2147483790"/>
              <pc:sldLayoutMk cId="1207693144" sldId="2147483806"/>
              <ac:spMk id="3" creationId="{C353C638-38AC-AC21-18B4-17F5F529DBBE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08.814" v="113"/>
          <pc:sldLayoutMkLst>
            <pc:docMk/>
            <pc:sldMasterMk cId="1369645148" sldId="2147483790"/>
            <pc:sldLayoutMk cId="510718105" sldId="2147483807"/>
          </pc:sldLayoutMkLst>
          <pc:spChg chg="add mod">
            <ac:chgData name="Hans Gelissen (DHL SSC Maastricht)" userId="1afa8510-4eed-4b73-a29e-678838cd8acd" providerId="ADAL" clId="{98CCF257-8A46-429A-A353-F192110C51B8}" dt="2023-07-06T12:11:08.814" v="113"/>
            <ac:spMkLst>
              <pc:docMk/>
              <pc:sldMasterMk cId="1369645148" sldId="2147483790"/>
              <pc:sldLayoutMk cId="510718105" sldId="2147483807"/>
              <ac:spMk id="3" creationId="{C93F5396-ED38-242D-E3B3-9396E907EDE8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59.539" v="97"/>
          <pc:sldLayoutMkLst>
            <pc:docMk/>
            <pc:sldMasterMk cId="1369645148" sldId="2147483790"/>
            <pc:sldLayoutMk cId="1943895301" sldId="2147483845"/>
          </pc:sldLayoutMkLst>
          <pc:spChg chg="add mod">
            <ac:chgData name="Hans Gelissen (DHL SSC Maastricht)" userId="1afa8510-4eed-4b73-a29e-678838cd8acd" providerId="ADAL" clId="{98CCF257-8A46-429A-A353-F192110C51B8}" dt="2023-07-06T12:10:59.539" v="97"/>
            <ac:spMkLst>
              <pc:docMk/>
              <pc:sldMasterMk cId="1369645148" sldId="2147483790"/>
              <pc:sldLayoutMk cId="1943895301" sldId="2147483845"/>
              <ac:spMk id="3" creationId="{65E70E8B-4B57-54E3-3476-2A73B3CE7638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0:59.972" v="98"/>
          <pc:sldLayoutMkLst>
            <pc:docMk/>
            <pc:sldMasterMk cId="1369645148" sldId="2147483790"/>
            <pc:sldLayoutMk cId="2772115122" sldId="2147483846"/>
          </pc:sldLayoutMkLst>
          <pc:spChg chg="add mod">
            <ac:chgData name="Hans Gelissen (DHL SSC Maastricht)" userId="1afa8510-4eed-4b73-a29e-678838cd8acd" providerId="ADAL" clId="{98CCF257-8A46-429A-A353-F192110C51B8}" dt="2023-07-06T12:10:59.972" v="98"/>
            <ac:spMkLst>
              <pc:docMk/>
              <pc:sldMasterMk cId="1369645148" sldId="2147483790"/>
              <pc:sldLayoutMk cId="2772115122" sldId="2147483846"/>
              <ac:spMk id="3" creationId="{7ED905EE-35B8-1C5A-275F-3160A7DDF85F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00.432" v="99"/>
          <pc:sldLayoutMkLst>
            <pc:docMk/>
            <pc:sldMasterMk cId="1369645148" sldId="2147483790"/>
            <pc:sldLayoutMk cId="2373569907" sldId="2147483847"/>
          </pc:sldLayoutMkLst>
          <pc:spChg chg="add mod">
            <ac:chgData name="Hans Gelissen (DHL SSC Maastricht)" userId="1afa8510-4eed-4b73-a29e-678838cd8acd" providerId="ADAL" clId="{98CCF257-8A46-429A-A353-F192110C51B8}" dt="2023-07-06T12:11:00.432" v="99"/>
            <ac:spMkLst>
              <pc:docMk/>
              <pc:sldMasterMk cId="1369645148" sldId="2147483790"/>
              <pc:sldLayoutMk cId="2373569907" sldId="2147483847"/>
              <ac:spMk id="3" creationId="{9B55CAA6-30AB-AA54-43DC-3E0E9013769F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00.858" v="100"/>
          <pc:sldLayoutMkLst>
            <pc:docMk/>
            <pc:sldMasterMk cId="1369645148" sldId="2147483790"/>
            <pc:sldLayoutMk cId="3743593104" sldId="2147483848"/>
          </pc:sldLayoutMkLst>
          <pc:spChg chg="add mod">
            <ac:chgData name="Hans Gelissen (DHL SSC Maastricht)" userId="1afa8510-4eed-4b73-a29e-678838cd8acd" providerId="ADAL" clId="{98CCF257-8A46-429A-A353-F192110C51B8}" dt="2023-07-06T12:11:00.858" v="100"/>
            <ac:spMkLst>
              <pc:docMk/>
              <pc:sldMasterMk cId="1369645148" sldId="2147483790"/>
              <pc:sldLayoutMk cId="3743593104" sldId="2147483848"/>
              <ac:spMk id="3" creationId="{7FD39E82-525B-04C7-28B6-41A3789111C4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01.315" v="101"/>
          <pc:sldLayoutMkLst>
            <pc:docMk/>
            <pc:sldMasterMk cId="1369645148" sldId="2147483790"/>
            <pc:sldLayoutMk cId="1234143409" sldId="2147483900"/>
          </pc:sldLayoutMkLst>
          <pc:spChg chg="add mod">
            <ac:chgData name="Hans Gelissen (DHL SSC Maastricht)" userId="1afa8510-4eed-4b73-a29e-678838cd8acd" providerId="ADAL" clId="{98CCF257-8A46-429A-A353-F192110C51B8}" dt="2023-07-06T12:11:01.315" v="101"/>
            <ac:spMkLst>
              <pc:docMk/>
              <pc:sldMasterMk cId="1369645148" sldId="2147483790"/>
              <pc:sldLayoutMk cId="1234143409" sldId="2147483900"/>
              <ac:spMk id="3" creationId="{7D9FF5F8-C80D-E467-642F-1E9E7CA88CFE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01.758" v="102"/>
          <pc:sldLayoutMkLst>
            <pc:docMk/>
            <pc:sldMasterMk cId="1369645148" sldId="2147483790"/>
            <pc:sldLayoutMk cId="4262359168" sldId="2147483901"/>
          </pc:sldLayoutMkLst>
          <pc:spChg chg="add mod">
            <ac:chgData name="Hans Gelissen (DHL SSC Maastricht)" userId="1afa8510-4eed-4b73-a29e-678838cd8acd" providerId="ADAL" clId="{98CCF257-8A46-429A-A353-F192110C51B8}" dt="2023-07-06T12:11:01.758" v="102"/>
            <ac:spMkLst>
              <pc:docMk/>
              <pc:sldMasterMk cId="1369645148" sldId="2147483790"/>
              <pc:sldLayoutMk cId="4262359168" sldId="2147483901"/>
              <ac:spMk id="3" creationId="{4A56896A-AAFE-A453-1C0A-4B93416A7DB9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02.212" v="103"/>
          <pc:sldLayoutMkLst>
            <pc:docMk/>
            <pc:sldMasterMk cId="1369645148" sldId="2147483790"/>
            <pc:sldLayoutMk cId="2696547024" sldId="2147483902"/>
          </pc:sldLayoutMkLst>
          <pc:spChg chg="add mod">
            <ac:chgData name="Hans Gelissen (DHL SSC Maastricht)" userId="1afa8510-4eed-4b73-a29e-678838cd8acd" providerId="ADAL" clId="{98CCF257-8A46-429A-A353-F192110C51B8}" dt="2023-07-06T12:11:02.212" v="103"/>
            <ac:spMkLst>
              <pc:docMk/>
              <pc:sldMasterMk cId="1369645148" sldId="2147483790"/>
              <pc:sldLayoutMk cId="2696547024" sldId="2147483902"/>
              <ac:spMk id="3" creationId="{F784FA65-FEF3-F0D5-8EEC-5B68D4712F12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02.743" v="104"/>
          <pc:sldLayoutMkLst>
            <pc:docMk/>
            <pc:sldMasterMk cId="1369645148" sldId="2147483790"/>
            <pc:sldLayoutMk cId="4024878256" sldId="2147483903"/>
          </pc:sldLayoutMkLst>
          <pc:spChg chg="add mod">
            <ac:chgData name="Hans Gelissen (DHL SSC Maastricht)" userId="1afa8510-4eed-4b73-a29e-678838cd8acd" providerId="ADAL" clId="{98CCF257-8A46-429A-A353-F192110C51B8}" dt="2023-07-06T12:11:02.743" v="104"/>
            <ac:spMkLst>
              <pc:docMk/>
              <pc:sldMasterMk cId="1369645148" sldId="2147483790"/>
              <pc:sldLayoutMk cId="4024878256" sldId="2147483903"/>
              <ac:spMk id="3" creationId="{766332EF-C11F-3333-77A3-181CD77AAB48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03.114" v="105"/>
          <pc:sldLayoutMkLst>
            <pc:docMk/>
            <pc:sldMasterMk cId="1369645148" sldId="2147483790"/>
            <pc:sldLayoutMk cId="2875832596" sldId="2147483963"/>
          </pc:sldLayoutMkLst>
          <pc:spChg chg="add mod">
            <ac:chgData name="Hans Gelissen (DHL SSC Maastricht)" userId="1afa8510-4eed-4b73-a29e-678838cd8acd" providerId="ADAL" clId="{98CCF257-8A46-429A-A353-F192110C51B8}" dt="2023-07-06T12:11:03.114" v="105"/>
            <ac:spMkLst>
              <pc:docMk/>
              <pc:sldMasterMk cId="1369645148" sldId="2147483790"/>
              <pc:sldLayoutMk cId="2875832596" sldId="2147483963"/>
              <ac:spMk id="3" creationId="{70477A55-1475-A197-93CA-79FD26CDA814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06.042" v="110"/>
          <pc:sldLayoutMkLst>
            <pc:docMk/>
            <pc:sldMasterMk cId="1369645148" sldId="2147483790"/>
            <pc:sldLayoutMk cId="1994915095" sldId="2147483964"/>
          </pc:sldLayoutMkLst>
          <pc:spChg chg="add mod">
            <ac:chgData name="Hans Gelissen (DHL SSC Maastricht)" userId="1afa8510-4eed-4b73-a29e-678838cd8acd" providerId="ADAL" clId="{98CCF257-8A46-429A-A353-F192110C51B8}" dt="2023-07-06T12:11:06.042" v="110"/>
            <ac:spMkLst>
              <pc:docMk/>
              <pc:sldMasterMk cId="1369645148" sldId="2147483790"/>
              <pc:sldLayoutMk cId="1994915095" sldId="2147483964"/>
              <ac:spMk id="3" creationId="{1E41200F-1155-CF80-B064-312D194B2645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06.544" v="111"/>
          <pc:sldLayoutMkLst>
            <pc:docMk/>
            <pc:sldMasterMk cId="1369645148" sldId="2147483790"/>
            <pc:sldLayoutMk cId="2771766758" sldId="2147483965"/>
          </pc:sldLayoutMkLst>
          <pc:spChg chg="add mod">
            <ac:chgData name="Hans Gelissen (DHL SSC Maastricht)" userId="1afa8510-4eed-4b73-a29e-678838cd8acd" providerId="ADAL" clId="{98CCF257-8A46-429A-A353-F192110C51B8}" dt="2023-07-06T12:11:06.544" v="111"/>
            <ac:spMkLst>
              <pc:docMk/>
              <pc:sldMasterMk cId="1369645148" sldId="2147483790"/>
              <pc:sldLayoutMk cId="2771766758" sldId="2147483965"/>
              <ac:spMk id="3" creationId="{F3E58B05-23B0-71BA-AF08-D7394049F72E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07.046" v="112"/>
          <pc:sldLayoutMkLst>
            <pc:docMk/>
            <pc:sldMasterMk cId="1369645148" sldId="2147483790"/>
            <pc:sldLayoutMk cId="428736053" sldId="2147483966"/>
          </pc:sldLayoutMkLst>
          <pc:spChg chg="add mod">
            <ac:chgData name="Hans Gelissen (DHL SSC Maastricht)" userId="1afa8510-4eed-4b73-a29e-678838cd8acd" providerId="ADAL" clId="{98CCF257-8A46-429A-A353-F192110C51B8}" dt="2023-07-06T12:11:07.046" v="112"/>
            <ac:spMkLst>
              <pc:docMk/>
              <pc:sldMasterMk cId="1369645148" sldId="2147483790"/>
              <pc:sldLayoutMk cId="428736053" sldId="2147483966"/>
              <ac:spMk id="3" creationId="{63A45B30-DAE8-DEDF-ECEF-81305A6A5A11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03.559" v="106"/>
          <pc:sldLayoutMkLst>
            <pc:docMk/>
            <pc:sldMasterMk cId="1369645148" sldId="2147483790"/>
            <pc:sldLayoutMk cId="3374739531" sldId="2147483967"/>
          </pc:sldLayoutMkLst>
          <pc:spChg chg="add mod">
            <ac:chgData name="Hans Gelissen (DHL SSC Maastricht)" userId="1afa8510-4eed-4b73-a29e-678838cd8acd" providerId="ADAL" clId="{98CCF257-8A46-429A-A353-F192110C51B8}" dt="2023-07-06T12:11:03.559" v="106"/>
            <ac:spMkLst>
              <pc:docMk/>
              <pc:sldMasterMk cId="1369645148" sldId="2147483790"/>
              <pc:sldLayoutMk cId="3374739531" sldId="2147483967"/>
              <ac:spMk id="3" creationId="{B1BB33F5-50DB-0841-80A5-6E918999BF1B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04.164" v="107"/>
          <pc:sldLayoutMkLst>
            <pc:docMk/>
            <pc:sldMasterMk cId="1369645148" sldId="2147483790"/>
            <pc:sldLayoutMk cId="372204976" sldId="2147483968"/>
          </pc:sldLayoutMkLst>
          <pc:spChg chg="add mod">
            <ac:chgData name="Hans Gelissen (DHL SSC Maastricht)" userId="1afa8510-4eed-4b73-a29e-678838cd8acd" providerId="ADAL" clId="{98CCF257-8A46-429A-A353-F192110C51B8}" dt="2023-07-06T12:11:04.164" v="107"/>
            <ac:spMkLst>
              <pc:docMk/>
              <pc:sldMasterMk cId="1369645148" sldId="2147483790"/>
              <pc:sldLayoutMk cId="372204976" sldId="2147483968"/>
              <ac:spMk id="3" creationId="{5CA2A163-260D-1CF8-4329-E85F2AA4FEA4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04.973" v="108"/>
          <pc:sldLayoutMkLst>
            <pc:docMk/>
            <pc:sldMasterMk cId="1369645148" sldId="2147483790"/>
            <pc:sldLayoutMk cId="2974460564" sldId="2147483969"/>
          </pc:sldLayoutMkLst>
          <pc:spChg chg="add mod">
            <ac:chgData name="Hans Gelissen (DHL SSC Maastricht)" userId="1afa8510-4eed-4b73-a29e-678838cd8acd" providerId="ADAL" clId="{98CCF257-8A46-429A-A353-F192110C51B8}" dt="2023-07-06T12:11:04.973" v="108"/>
            <ac:spMkLst>
              <pc:docMk/>
              <pc:sldMasterMk cId="1369645148" sldId="2147483790"/>
              <pc:sldLayoutMk cId="2974460564" sldId="2147483969"/>
              <ac:spMk id="3" creationId="{89F3965A-BDF5-37AD-0EC4-799AEDC14D18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05.479" v="109"/>
          <pc:sldLayoutMkLst>
            <pc:docMk/>
            <pc:sldMasterMk cId="1369645148" sldId="2147483790"/>
            <pc:sldLayoutMk cId="2919855449" sldId="2147483970"/>
          </pc:sldLayoutMkLst>
          <pc:spChg chg="add mod">
            <ac:chgData name="Hans Gelissen (DHL SSC Maastricht)" userId="1afa8510-4eed-4b73-a29e-678838cd8acd" providerId="ADAL" clId="{98CCF257-8A46-429A-A353-F192110C51B8}" dt="2023-07-06T12:11:05.479" v="109"/>
            <ac:spMkLst>
              <pc:docMk/>
              <pc:sldMasterMk cId="1369645148" sldId="2147483790"/>
              <pc:sldLayoutMk cId="2919855449" sldId="2147483970"/>
              <ac:spMk id="3" creationId="{549A7B0F-FF1C-92F5-FC5A-B487FF07EBCC}"/>
            </ac:spMkLst>
          </pc:spChg>
        </pc:sldLayoutChg>
      </pc:sldMasterChg>
      <pc:sldMasterChg chg="addSp modSp modSldLayout">
        <pc:chgData name="Hans Gelissen (DHL SSC Maastricht)" userId="1afa8510-4eed-4b73-a29e-678838cd8acd" providerId="ADAL" clId="{98CCF257-8A46-429A-A353-F192110C51B8}" dt="2023-07-06T12:11:50.262" v="175"/>
        <pc:sldMasterMkLst>
          <pc:docMk/>
          <pc:sldMasterMk cId="1868986140" sldId="2147483797"/>
        </pc:sldMasterMkLst>
        <pc:spChg chg="add mod">
          <ac:chgData name="Hans Gelissen (DHL SSC Maastricht)" userId="1afa8510-4eed-4b73-a29e-678838cd8acd" providerId="ADAL" clId="{98CCF257-8A46-429A-A353-F192110C51B8}" dt="2023-07-06T12:09:15.641" v="18"/>
          <ac:spMkLst>
            <pc:docMk/>
            <pc:sldMasterMk cId="1868986140" sldId="2147483797"/>
            <ac:spMk id="2" creationId="{586F00D1-6A9D-7284-1076-335D8D72EAF1}"/>
          </ac:spMkLst>
        </pc:spChg>
        <pc:sldLayoutChg chg="addSp modSp">
          <pc:chgData name="Hans Gelissen (DHL SSC Maastricht)" userId="1afa8510-4eed-4b73-a29e-678838cd8acd" providerId="ADAL" clId="{98CCF257-8A46-429A-A353-F192110C51B8}" dt="2023-07-06T12:11:35.269" v="154"/>
          <pc:sldLayoutMkLst>
            <pc:docMk/>
            <pc:sldMasterMk cId="1868986140" sldId="2147483797"/>
            <pc:sldLayoutMk cId="685959609" sldId="2147483816"/>
          </pc:sldLayoutMkLst>
          <pc:spChg chg="add mod">
            <ac:chgData name="Hans Gelissen (DHL SSC Maastricht)" userId="1afa8510-4eed-4b73-a29e-678838cd8acd" providerId="ADAL" clId="{98CCF257-8A46-429A-A353-F192110C51B8}" dt="2023-07-06T12:11:35.269" v="154"/>
            <ac:spMkLst>
              <pc:docMk/>
              <pc:sldMasterMk cId="1868986140" sldId="2147483797"/>
              <pc:sldLayoutMk cId="685959609" sldId="2147483816"/>
              <ac:spMk id="2" creationId="{03D70039-D4D6-32F5-740D-14B778B8627E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48.318" v="173"/>
          <pc:sldLayoutMkLst>
            <pc:docMk/>
            <pc:sldMasterMk cId="1868986140" sldId="2147483797"/>
            <pc:sldLayoutMk cId="1943396673" sldId="2147483817"/>
          </pc:sldLayoutMkLst>
          <pc:spChg chg="add mod">
            <ac:chgData name="Hans Gelissen (DHL SSC Maastricht)" userId="1afa8510-4eed-4b73-a29e-678838cd8acd" providerId="ADAL" clId="{98CCF257-8A46-429A-A353-F192110C51B8}" dt="2023-07-06T12:11:48.318" v="173"/>
            <ac:spMkLst>
              <pc:docMk/>
              <pc:sldMasterMk cId="1868986140" sldId="2147483797"/>
              <pc:sldLayoutMk cId="1943396673" sldId="2147483817"/>
              <ac:spMk id="2" creationId="{B977DE08-9ACA-1FF5-10DD-2EB44126AEDD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49.044" v="174"/>
          <pc:sldLayoutMkLst>
            <pc:docMk/>
            <pc:sldMasterMk cId="1868986140" sldId="2147483797"/>
            <pc:sldLayoutMk cId="2070522211" sldId="2147483819"/>
          </pc:sldLayoutMkLst>
          <pc:spChg chg="add mod">
            <ac:chgData name="Hans Gelissen (DHL SSC Maastricht)" userId="1afa8510-4eed-4b73-a29e-678838cd8acd" providerId="ADAL" clId="{98CCF257-8A46-429A-A353-F192110C51B8}" dt="2023-07-06T12:11:49.044" v="174"/>
            <ac:spMkLst>
              <pc:docMk/>
              <pc:sldMasterMk cId="1868986140" sldId="2147483797"/>
              <pc:sldLayoutMk cId="2070522211" sldId="2147483819"/>
              <ac:spMk id="2" creationId="{34171AA9-00FC-524D-95E0-A6CC6251CC6F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35.842" v="155"/>
          <pc:sldLayoutMkLst>
            <pc:docMk/>
            <pc:sldMasterMk cId="1868986140" sldId="2147483797"/>
            <pc:sldLayoutMk cId="3945046336" sldId="2147483820"/>
          </pc:sldLayoutMkLst>
          <pc:spChg chg="add mod">
            <ac:chgData name="Hans Gelissen (DHL SSC Maastricht)" userId="1afa8510-4eed-4b73-a29e-678838cd8acd" providerId="ADAL" clId="{98CCF257-8A46-429A-A353-F192110C51B8}" dt="2023-07-06T12:11:35.842" v="155"/>
            <ac:spMkLst>
              <pc:docMk/>
              <pc:sldMasterMk cId="1868986140" sldId="2147483797"/>
              <pc:sldLayoutMk cId="3945046336" sldId="2147483820"/>
              <ac:spMk id="2" creationId="{52C37F72-A0CD-5B06-5749-8964471318B3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36.380" v="156"/>
          <pc:sldLayoutMkLst>
            <pc:docMk/>
            <pc:sldMasterMk cId="1868986140" sldId="2147483797"/>
            <pc:sldLayoutMk cId="3617079200" sldId="2147483821"/>
          </pc:sldLayoutMkLst>
          <pc:spChg chg="add mod">
            <ac:chgData name="Hans Gelissen (DHL SSC Maastricht)" userId="1afa8510-4eed-4b73-a29e-678838cd8acd" providerId="ADAL" clId="{98CCF257-8A46-429A-A353-F192110C51B8}" dt="2023-07-06T12:11:36.380" v="156"/>
            <ac:spMkLst>
              <pc:docMk/>
              <pc:sldMasterMk cId="1868986140" sldId="2147483797"/>
              <pc:sldLayoutMk cId="3617079200" sldId="2147483821"/>
              <ac:spMk id="2" creationId="{63739D46-6B51-8AF8-1FD3-91A3F9E0C405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46.814" v="172"/>
          <pc:sldLayoutMkLst>
            <pc:docMk/>
            <pc:sldMasterMk cId="1868986140" sldId="2147483797"/>
            <pc:sldLayoutMk cId="3526513862" sldId="2147483822"/>
          </pc:sldLayoutMkLst>
          <pc:spChg chg="add mod">
            <ac:chgData name="Hans Gelissen (DHL SSC Maastricht)" userId="1afa8510-4eed-4b73-a29e-678838cd8acd" providerId="ADAL" clId="{98CCF257-8A46-429A-A353-F192110C51B8}" dt="2023-07-06T12:11:46.814" v="172"/>
            <ac:spMkLst>
              <pc:docMk/>
              <pc:sldMasterMk cId="1868986140" sldId="2147483797"/>
              <pc:sldLayoutMk cId="3526513862" sldId="2147483822"/>
              <ac:spMk id="2" creationId="{00783D31-914D-E4B7-1C3C-3F658B4F037C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36.913" v="157"/>
          <pc:sldLayoutMkLst>
            <pc:docMk/>
            <pc:sldMasterMk cId="1868986140" sldId="2147483797"/>
            <pc:sldLayoutMk cId="3806172940" sldId="2147483867"/>
          </pc:sldLayoutMkLst>
          <pc:spChg chg="add mod">
            <ac:chgData name="Hans Gelissen (DHL SSC Maastricht)" userId="1afa8510-4eed-4b73-a29e-678838cd8acd" providerId="ADAL" clId="{98CCF257-8A46-429A-A353-F192110C51B8}" dt="2023-07-06T12:11:36.913" v="157"/>
            <ac:spMkLst>
              <pc:docMk/>
              <pc:sldMasterMk cId="1868986140" sldId="2147483797"/>
              <pc:sldLayoutMk cId="3806172940" sldId="2147483867"/>
              <ac:spMk id="2" creationId="{433E30A3-A944-6E31-3CB5-BF8C87697ADC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37.366" v="158"/>
          <pc:sldLayoutMkLst>
            <pc:docMk/>
            <pc:sldMasterMk cId="1868986140" sldId="2147483797"/>
            <pc:sldLayoutMk cId="2251536655" sldId="2147483868"/>
          </pc:sldLayoutMkLst>
          <pc:spChg chg="add mod">
            <ac:chgData name="Hans Gelissen (DHL SSC Maastricht)" userId="1afa8510-4eed-4b73-a29e-678838cd8acd" providerId="ADAL" clId="{98CCF257-8A46-429A-A353-F192110C51B8}" dt="2023-07-06T12:11:37.366" v="158"/>
            <ac:spMkLst>
              <pc:docMk/>
              <pc:sldMasterMk cId="1868986140" sldId="2147483797"/>
              <pc:sldLayoutMk cId="2251536655" sldId="2147483868"/>
              <ac:spMk id="2" creationId="{8363DD58-4652-4A88-0B19-771CCD561AB0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37.798" v="159"/>
          <pc:sldLayoutMkLst>
            <pc:docMk/>
            <pc:sldMasterMk cId="1868986140" sldId="2147483797"/>
            <pc:sldLayoutMk cId="2932579979" sldId="2147483869"/>
          </pc:sldLayoutMkLst>
          <pc:spChg chg="add mod">
            <ac:chgData name="Hans Gelissen (DHL SSC Maastricht)" userId="1afa8510-4eed-4b73-a29e-678838cd8acd" providerId="ADAL" clId="{98CCF257-8A46-429A-A353-F192110C51B8}" dt="2023-07-06T12:11:37.798" v="159"/>
            <ac:spMkLst>
              <pc:docMk/>
              <pc:sldMasterMk cId="1868986140" sldId="2147483797"/>
              <pc:sldLayoutMk cId="2932579979" sldId="2147483869"/>
              <ac:spMk id="2" creationId="{1CDEF758-2CBC-8C9D-5F43-C356CEF3E041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38.269" v="160"/>
          <pc:sldLayoutMkLst>
            <pc:docMk/>
            <pc:sldMasterMk cId="1868986140" sldId="2147483797"/>
            <pc:sldLayoutMk cId="977397691" sldId="2147483915"/>
          </pc:sldLayoutMkLst>
          <pc:spChg chg="add mod">
            <ac:chgData name="Hans Gelissen (DHL SSC Maastricht)" userId="1afa8510-4eed-4b73-a29e-678838cd8acd" providerId="ADAL" clId="{98CCF257-8A46-429A-A353-F192110C51B8}" dt="2023-07-06T12:11:38.269" v="160"/>
            <ac:spMkLst>
              <pc:docMk/>
              <pc:sldMasterMk cId="1868986140" sldId="2147483797"/>
              <pc:sldLayoutMk cId="977397691" sldId="2147483915"/>
              <ac:spMk id="2" creationId="{D4C2869B-B655-264F-F095-ACC94DC742A8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38.745" v="161"/>
          <pc:sldLayoutMkLst>
            <pc:docMk/>
            <pc:sldMasterMk cId="1868986140" sldId="2147483797"/>
            <pc:sldLayoutMk cId="2040111478" sldId="2147483916"/>
          </pc:sldLayoutMkLst>
          <pc:spChg chg="add mod">
            <ac:chgData name="Hans Gelissen (DHL SSC Maastricht)" userId="1afa8510-4eed-4b73-a29e-678838cd8acd" providerId="ADAL" clId="{98CCF257-8A46-429A-A353-F192110C51B8}" dt="2023-07-06T12:11:38.745" v="161"/>
            <ac:spMkLst>
              <pc:docMk/>
              <pc:sldMasterMk cId="1868986140" sldId="2147483797"/>
              <pc:sldLayoutMk cId="2040111478" sldId="2147483916"/>
              <ac:spMk id="2" creationId="{0134DAF6-9B88-6E7F-8876-D36D01E52011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39.230" v="162"/>
          <pc:sldLayoutMkLst>
            <pc:docMk/>
            <pc:sldMasterMk cId="1868986140" sldId="2147483797"/>
            <pc:sldLayoutMk cId="244716027" sldId="2147483917"/>
          </pc:sldLayoutMkLst>
          <pc:spChg chg="add mod">
            <ac:chgData name="Hans Gelissen (DHL SSC Maastricht)" userId="1afa8510-4eed-4b73-a29e-678838cd8acd" providerId="ADAL" clId="{98CCF257-8A46-429A-A353-F192110C51B8}" dt="2023-07-06T12:11:39.230" v="162"/>
            <ac:spMkLst>
              <pc:docMk/>
              <pc:sldMasterMk cId="1868986140" sldId="2147483797"/>
              <pc:sldLayoutMk cId="244716027" sldId="2147483917"/>
              <ac:spMk id="2" creationId="{12DE2597-8123-AD44-6FB5-0C6712D8E7E6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39.779" v="163"/>
          <pc:sldLayoutMkLst>
            <pc:docMk/>
            <pc:sldMasterMk cId="1868986140" sldId="2147483797"/>
            <pc:sldLayoutMk cId="1644390991" sldId="2147483918"/>
          </pc:sldLayoutMkLst>
          <pc:spChg chg="add mod">
            <ac:chgData name="Hans Gelissen (DHL SSC Maastricht)" userId="1afa8510-4eed-4b73-a29e-678838cd8acd" providerId="ADAL" clId="{98CCF257-8A46-429A-A353-F192110C51B8}" dt="2023-07-06T12:11:39.779" v="163"/>
            <ac:spMkLst>
              <pc:docMk/>
              <pc:sldMasterMk cId="1868986140" sldId="2147483797"/>
              <pc:sldLayoutMk cId="1644390991" sldId="2147483918"/>
              <ac:spMk id="2" creationId="{95AAD593-C0B0-C381-3866-F61AF6BA6126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40.282" v="164"/>
          <pc:sldLayoutMkLst>
            <pc:docMk/>
            <pc:sldMasterMk cId="1868986140" sldId="2147483797"/>
            <pc:sldLayoutMk cId="201742887" sldId="2147483997"/>
          </pc:sldLayoutMkLst>
          <pc:spChg chg="add mod">
            <ac:chgData name="Hans Gelissen (DHL SSC Maastricht)" userId="1afa8510-4eed-4b73-a29e-678838cd8acd" providerId="ADAL" clId="{98CCF257-8A46-429A-A353-F192110C51B8}" dt="2023-07-06T12:11:40.282" v="164"/>
            <ac:spMkLst>
              <pc:docMk/>
              <pc:sldMasterMk cId="1868986140" sldId="2147483797"/>
              <pc:sldLayoutMk cId="201742887" sldId="2147483997"/>
              <ac:spMk id="2" creationId="{7CE34360-6D2F-1550-C052-841E561EAB86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40.804" v="165"/>
          <pc:sldLayoutMkLst>
            <pc:docMk/>
            <pc:sldMasterMk cId="1868986140" sldId="2147483797"/>
            <pc:sldLayoutMk cId="4173667141" sldId="2147483998"/>
          </pc:sldLayoutMkLst>
          <pc:spChg chg="add mod">
            <ac:chgData name="Hans Gelissen (DHL SSC Maastricht)" userId="1afa8510-4eed-4b73-a29e-678838cd8acd" providerId="ADAL" clId="{98CCF257-8A46-429A-A353-F192110C51B8}" dt="2023-07-06T12:11:40.804" v="165"/>
            <ac:spMkLst>
              <pc:docMk/>
              <pc:sldMasterMk cId="1868986140" sldId="2147483797"/>
              <pc:sldLayoutMk cId="4173667141" sldId="2147483998"/>
              <ac:spMk id="2" creationId="{6A2C3A82-A76F-972A-44EE-D58873EDF277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41.347" v="166"/>
          <pc:sldLayoutMkLst>
            <pc:docMk/>
            <pc:sldMasterMk cId="1868986140" sldId="2147483797"/>
            <pc:sldLayoutMk cId="792619031" sldId="2147483999"/>
          </pc:sldLayoutMkLst>
          <pc:spChg chg="add mod">
            <ac:chgData name="Hans Gelissen (DHL SSC Maastricht)" userId="1afa8510-4eed-4b73-a29e-678838cd8acd" providerId="ADAL" clId="{98CCF257-8A46-429A-A353-F192110C51B8}" dt="2023-07-06T12:11:41.347" v="166"/>
            <ac:spMkLst>
              <pc:docMk/>
              <pc:sldMasterMk cId="1868986140" sldId="2147483797"/>
              <pc:sldLayoutMk cId="792619031" sldId="2147483999"/>
              <ac:spMk id="2" creationId="{133D4F4A-EDB8-7AA2-3E9F-1B443C3BD468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41.918" v="167"/>
          <pc:sldLayoutMkLst>
            <pc:docMk/>
            <pc:sldMasterMk cId="1868986140" sldId="2147483797"/>
            <pc:sldLayoutMk cId="3478677470" sldId="2147484000"/>
          </pc:sldLayoutMkLst>
          <pc:spChg chg="add mod">
            <ac:chgData name="Hans Gelissen (DHL SSC Maastricht)" userId="1afa8510-4eed-4b73-a29e-678838cd8acd" providerId="ADAL" clId="{98CCF257-8A46-429A-A353-F192110C51B8}" dt="2023-07-06T12:11:41.918" v="167"/>
            <ac:spMkLst>
              <pc:docMk/>
              <pc:sldMasterMk cId="1868986140" sldId="2147483797"/>
              <pc:sldLayoutMk cId="3478677470" sldId="2147484000"/>
              <ac:spMk id="2" creationId="{E4AA50EB-CEE8-60A1-FB4B-D1928CA536EA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43.928" v="169"/>
          <pc:sldLayoutMkLst>
            <pc:docMk/>
            <pc:sldMasterMk cId="1868986140" sldId="2147483797"/>
            <pc:sldLayoutMk cId="1177635758" sldId="2147484001"/>
          </pc:sldLayoutMkLst>
          <pc:spChg chg="add mod">
            <ac:chgData name="Hans Gelissen (DHL SSC Maastricht)" userId="1afa8510-4eed-4b73-a29e-678838cd8acd" providerId="ADAL" clId="{98CCF257-8A46-429A-A353-F192110C51B8}" dt="2023-07-06T12:11:43.928" v="169"/>
            <ac:spMkLst>
              <pc:docMk/>
              <pc:sldMasterMk cId="1868986140" sldId="2147483797"/>
              <pc:sldLayoutMk cId="1177635758" sldId="2147484001"/>
              <ac:spMk id="2" creationId="{EE4A5446-B20E-EF80-573D-6C37E018FF10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44.715" v="170"/>
          <pc:sldLayoutMkLst>
            <pc:docMk/>
            <pc:sldMasterMk cId="1868986140" sldId="2147483797"/>
            <pc:sldLayoutMk cId="2857915107" sldId="2147484002"/>
          </pc:sldLayoutMkLst>
          <pc:spChg chg="add mod">
            <ac:chgData name="Hans Gelissen (DHL SSC Maastricht)" userId="1afa8510-4eed-4b73-a29e-678838cd8acd" providerId="ADAL" clId="{98CCF257-8A46-429A-A353-F192110C51B8}" dt="2023-07-06T12:11:44.715" v="170"/>
            <ac:spMkLst>
              <pc:docMk/>
              <pc:sldMasterMk cId="1868986140" sldId="2147483797"/>
              <pc:sldLayoutMk cId="2857915107" sldId="2147484002"/>
              <ac:spMk id="2" creationId="{D840A74D-D965-7CFA-105F-75392E5169C2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45.597" v="171"/>
          <pc:sldLayoutMkLst>
            <pc:docMk/>
            <pc:sldMasterMk cId="1868986140" sldId="2147483797"/>
            <pc:sldLayoutMk cId="3568781352" sldId="2147484003"/>
          </pc:sldLayoutMkLst>
          <pc:spChg chg="add mod">
            <ac:chgData name="Hans Gelissen (DHL SSC Maastricht)" userId="1afa8510-4eed-4b73-a29e-678838cd8acd" providerId="ADAL" clId="{98CCF257-8A46-429A-A353-F192110C51B8}" dt="2023-07-06T12:11:45.597" v="171"/>
            <ac:spMkLst>
              <pc:docMk/>
              <pc:sldMasterMk cId="1868986140" sldId="2147483797"/>
              <pc:sldLayoutMk cId="3568781352" sldId="2147484003"/>
              <ac:spMk id="2" creationId="{CF6A2F57-D403-9A7F-6846-AAAEA2A0E598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42.435" v="168"/>
          <pc:sldLayoutMkLst>
            <pc:docMk/>
            <pc:sldMasterMk cId="1868986140" sldId="2147483797"/>
            <pc:sldLayoutMk cId="1550887452" sldId="2147484004"/>
          </pc:sldLayoutMkLst>
          <pc:spChg chg="add mod">
            <ac:chgData name="Hans Gelissen (DHL SSC Maastricht)" userId="1afa8510-4eed-4b73-a29e-678838cd8acd" providerId="ADAL" clId="{98CCF257-8A46-429A-A353-F192110C51B8}" dt="2023-07-06T12:11:42.435" v="168"/>
            <ac:spMkLst>
              <pc:docMk/>
              <pc:sldMasterMk cId="1868986140" sldId="2147483797"/>
              <pc:sldLayoutMk cId="1550887452" sldId="2147484004"/>
              <ac:spMk id="2" creationId="{76D7BCDE-5659-4E5E-AC2A-564819FAE39E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50.262" v="175"/>
          <pc:sldLayoutMkLst>
            <pc:docMk/>
            <pc:sldMasterMk cId="1868986140" sldId="2147483797"/>
            <pc:sldLayoutMk cId="3374177708" sldId="2147484029"/>
          </pc:sldLayoutMkLst>
          <pc:spChg chg="add mod">
            <ac:chgData name="Hans Gelissen (DHL SSC Maastricht)" userId="1afa8510-4eed-4b73-a29e-678838cd8acd" providerId="ADAL" clId="{98CCF257-8A46-429A-A353-F192110C51B8}" dt="2023-07-06T12:11:50.262" v="175"/>
            <ac:spMkLst>
              <pc:docMk/>
              <pc:sldMasterMk cId="1868986140" sldId="2147483797"/>
              <pc:sldLayoutMk cId="3374177708" sldId="2147484029"/>
              <ac:spMk id="2" creationId="{A48D8515-A1D1-52DE-BAEE-D81F3454CFEF}"/>
            </ac:spMkLst>
          </pc:spChg>
        </pc:sldLayoutChg>
      </pc:sldMasterChg>
      <pc:sldMasterChg chg="addSp modSp modSldLayout">
        <pc:chgData name="Hans Gelissen (DHL SSC Maastricht)" userId="1afa8510-4eed-4b73-a29e-678838cd8acd" providerId="ADAL" clId="{98CCF257-8A46-429A-A353-F192110C51B8}" dt="2023-07-06T12:11:33.582" v="153"/>
        <pc:sldMasterMkLst>
          <pc:docMk/>
          <pc:sldMasterMk cId="380743489" sldId="2147483798"/>
        </pc:sldMasterMkLst>
        <pc:spChg chg="add mod">
          <ac:chgData name="Hans Gelissen (DHL SSC Maastricht)" userId="1afa8510-4eed-4b73-a29e-678838cd8acd" providerId="ADAL" clId="{98CCF257-8A46-429A-A353-F192110C51B8}" dt="2023-07-06T12:09:11.528" v="17"/>
          <ac:spMkLst>
            <pc:docMk/>
            <pc:sldMasterMk cId="380743489" sldId="2147483798"/>
            <ac:spMk id="2" creationId="{BE267724-DB3D-8BBC-D058-4210B30FE60C}"/>
          </ac:spMkLst>
        </pc:spChg>
        <pc:sldLayoutChg chg="addSp modSp">
          <pc:chgData name="Hans Gelissen (DHL SSC Maastricht)" userId="1afa8510-4eed-4b73-a29e-678838cd8acd" providerId="ADAL" clId="{98CCF257-8A46-429A-A353-F192110C51B8}" dt="2023-07-06T12:11:23.659" v="134"/>
          <pc:sldLayoutMkLst>
            <pc:docMk/>
            <pc:sldMasterMk cId="380743489" sldId="2147483798"/>
            <pc:sldLayoutMk cId="3165067286" sldId="2147483799"/>
          </pc:sldLayoutMkLst>
          <pc:spChg chg="add mod">
            <ac:chgData name="Hans Gelissen (DHL SSC Maastricht)" userId="1afa8510-4eed-4b73-a29e-678838cd8acd" providerId="ADAL" clId="{98CCF257-8A46-429A-A353-F192110C51B8}" dt="2023-07-06T12:11:23.659" v="134"/>
            <ac:spMkLst>
              <pc:docMk/>
              <pc:sldMasterMk cId="380743489" sldId="2147483798"/>
              <pc:sldLayoutMk cId="3165067286" sldId="2147483799"/>
              <ac:spMk id="3" creationId="{C616094C-4C2F-F261-6603-4B2E9A95566F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24.133" v="135"/>
          <pc:sldLayoutMkLst>
            <pc:docMk/>
            <pc:sldMasterMk cId="380743489" sldId="2147483798"/>
            <pc:sldLayoutMk cId="3551274112" sldId="2147483811"/>
          </pc:sldLayoutMkLst>
          <pc:spChg chg="add mod">
            <ac:chgData name="Hans Gelissen (DHL SSC Maastricht)" userId="1afa8510-4eed-4b73-a29e-678838cd8acd" providerId="ADAL" clId="{98CCF257-8A46-429A-A353-F192110C51B8}" dt="2023-07-06T12:11:24.133" v="135"/>
            <ac:spMkLst>
              <pc:docMk/>
              <pc:sldMasterMk cId="380743489" sldId="2147483798"/>
              <pc:sldLayoutMk cId="3551274112" sldId="2147483811"/>
              <ac:spMk id="3" creationId="{9E31E63E-1331-E573-B370-0616981BA0B3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24.548" v="136"/>
          <pc:sldLayoutMkLst>
            <pc:docMk/>
            <pc:sldMasterMk cId="380743489" sldId="2147483798"/>
            <pc:sldLayoutMk cId="1975890743" sldId="2147483812"/>
          </pc:sldLayoutMkLst>
          <pc:spChg chg="add mod">
            <ac:chgData name="Hans Gelissen (DHL SSC Maastricht)" userId="1afa8510-4eed-4b73-a29e-678838cd8acd" providerId="ADAL" clId="{98CCF257-8A46-429A-A353-F192110C51B8}" dt="2023-07-06T12:11:24.548" v="136"/>
            <ac:spMkLst>
              <pc:docMk/>
              <pc:sldMasterMk cId="380743489" sldId="2147483798"/>
              <pc:sldLayoutMk cId="1975890743" sldId="2147483812"/>
              <ac:spMk id="3" creationId="{AF14BB46-A6FC-ED0E-642B-C768927FBC16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33.582" v="153"/>
          <pc:sldLayoutMkLst>
            <pc:docMk/>
            <pc:sldMasterMk cId="380743489" sldId="2147483798"/>
            <pc:sldLayoutMk cId="718631429" sldId="2147483813"/>
          </pc:sldLayoutMkLst>
          <pc:spChg chg="add mod">
            <ac:chgData name="Hans Gelissen (DHL SSC Maastricht)" userId="1afa8510-4eed-4b73-a29e-678838cd8acd" providerId="ADAL" clId="{98CCF257-8A46-429A-A353-F192110C51B8}" dt="2023-07-06T12:11:33.582" v="153"/>
            <ac:spMkLst>
              <pc:docMk/>
              <pc:sldMasterMk cId="380743489" sldId="2147483798"/>
              <pc:sldLayoutMk cId="718631429" sldId="2147483813"/>
              <ac:spMk id="3" creationId="{902AD0B4-5336-E868-F421-C5F5C5C63CD9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25.433" v="138"/>
          <pc:sldLayoutMkLst>
            <pc:docMk/>
            <pc:sldMasterMk cId="380743489" sldId="2147483798"/>
            <pc:sldLayoutMk cId="1447749584" sldId="2147483858"/>
          </pc:sldLayoutMkLst>
          <pc:spChg chg="add mod">
            <ac:chgData name="Hans Gelissen (DHL SSC Maastricht)" userId="1afa8510-4eed-4b73-a29e-678838cd8acd" providerId="ADAL" clId="{98CCF257-8A46-429A-A353-F192110C51B8}" dt="2023-07-06T12:11:25.433" v="138"/>
            <ac:spMkLst>
              <pc:docMk/>
              <pc:sldMasterMk cId="380743489" sldId="2147483798"/>
              <pc:sldLayoutMk cId="1447749584" sldId="2147483858"/>
              <ac:spMk id="3" creationId="{9D9FE655-6671-1A15-D26F-5E906231748D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25.901" v="139"/>
          <pc:sldLayoutMkLst>
            <pc:docMk/>
            <pc:sldMasterMk cId="380743489" sldId="2147483798"/>
            <pc:sldLayoutMk cId="3770817431" sldId="2147483859"/>
          </pc:sldLayoutMkLst>
          <pc:spChg chg="add mod">
            <ac:chgData name="Hans Gelissen (DHL SSC Maastricht)" userId="1afa8510-4eed-4b73-a29e-678838cd8acd" providerId="ADAL" clId="{98CCF257-8A46-429A-A353-F192110C51B8}" dt="2023-07-06T12:11:25.901" v="139"/>
            <ac:spMkLst>
              <pc:docMk/>
              <pc:sldMasterMk cId="380743489" sldId="2147483798"/>
              <pc:sldLayoutMk cId="3770817431" sldId="2147483859"/>
              <ac:spMk id="3" creationId="{3319405D-D5AE-6242-EF4D-EE04ABB981C5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26.342" v="140"/>
          <pc:sldLayoutMkLst>
            <pc:docMk/>
            <pc:sldMasterMk cId="380743489" sldId="2147483798"/>
            <pc:sldLayoutMk cId="3975550019" sldId="2147483860"/>
          </pc:sldLayoutMkLst>
          <pc:spChg chg="add mod">
            <ac:chgData name="Hans Gelissen (DHL SSC Maastricht)" userId="1afa8510-4eed-4b73-a29e-678838cd8acd" providerId="ADAL" clId="{98CCF257-8A46-429A-A353-F192110C51B8}" dt="2023-07-06T12:11:26.342" v="140"/>
            <ac:spMkLst>
              <pc:docMk/>
              <pc:sldMasterMk cId="380743489" sldId="2147483798"/>
              <pc:sldLayoutMk cId="3975550019" sldId="2147483860"/>
              <ac:spMk id="3" creationId="{497A3040-EAEF-0C49-E604-4484F3244F8A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24.947" v="137"/>
          <pc:sldLayoutMkLst>
            <pc:docMk/>
            <pc:sldMasterMk cId="380743489" sldId="2147483798"/>
            <pc:sldLayoutMk cId="2196533840" sldId="2147483861"/>
          </pc:sldLayoutMkLst>
          <pc:spChg chg="add mod">
            <ac:chgData name="Hans Gelissen (DHL SSC Maastricht)" userId="1afa8510-4eed-4b73-a29e-678838cd8acd" providerId="ADAL" clId="{98CCF257-8A46-429A-A353-F192110C51B8}" dt="2023-07-06T12:11:24.947" v="137"/>
            <ac:spMkLst>
              <pc:docMk/>
              <pc:sldMasterMk cId="380743489" sldId="2147483798"/>
              <pc:sldLayoutMk cId="2196533840" sldId="2147483861"/>
              <ac:spMk id="3" creationId="{64FBA42D-4976-2B6D-8D4C-A644207A2BEC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26.786" v="141"/>
          <pc:sldLayoutMkLst>
            <pc:docMk/>
            <pc:sldMasterMk cId="380743489" sldId="2147483798"/>
            <pc:sldLayoutMk cId="2558172010" sldId="2147483910"/>
          </pc:sldLayoutMkLst>
          <pc:spChg chg="add mod">
            <ac:chgData name="Hans Gelissen (DHL SSC Maastricht)" userId="1afa8510-4eed-4b73-a29e-678838cd8acd" providerId="ADAL" clId="{98CCF257-8A46-429A-A353-F192110C51B8}" dt="2023-07-06T12:11:26.786" v="141"/>
            <ac:spMkLst>
              <pc:docMk/>
              <pc:sldMasterMk cId="380743489" sldId="2147483798"/>
              <pc:sldLayoutMk cId="2558172010" sldId="2147483910"/>
              <ac:spMk id="3" creationId="{E657D427-4035-40EF-164D-294A2F18D9BC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27.249" v="142"/>
          <pc:sldLayoutMkLst>
            <pc:docMk/>
            <pc:sldMasterMk cId="380743489" sldId="2147483798"/>
            <pc:sldLayoutMk cId="185021961" sldId="2147483911"/>
          </pc:sldLayoutMkLst>
          <pc:spChg chg="add mod">
            <ac:chgData name="Hans Gelissen (DHL SSC Maastricht)" userId="1afa8510-4eed-4b73-a29e-678838cd8acd" providerId="ADAL" clId="{98CCF257-8A46-429A-A353-F192110C51B8}" dt="2023-07-06T12:11:27.249" v="142"/>
            <ac:spMkLst>
              <pc:docMk/>
              <pc:sldMasterMk cId="380743489" sldId="2147483798"/>
              <pc:sldLayoutMk cId="185021961" sldId="2147483911"/>
              <ac:spMk id="3" creationId="{75B38E83-8939-06CF-D95B-4E56F65FDFF8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27.736" v="143"/>
          <pc:sldLayoutMkLst>
            <pc:docMk/>
            <pc:sldMasterMk cId="380743489" sldId="2147483798"/>
            <pc:sldLayoutMk cId="1294134225" sldId="2147483912"/>
          </pc:sldLayoutMkLst>
          <pc:spChg chg="add mod">
            <ac:chgData name="Hans Gelissen (DHL SSC Maastricht)" userId="1afa8510-4eed-4b73-a29e-678838cd8acd" providerId="ADAL" clId="{98CCF257-8A46-429A-A353-F192110C51B8}" dt="2023-07-06T12:11:27.736" v="143"/>
            <ac:spMkLst>
              <pc:docMk/>
              <pc:sldMasterMk cId="380743489" sldId="2147483798"/>
              <pc:sldLayoutMk cId="1294134225" sldId="2147483912"/>
              <ac:spMk id="3" creationId="{20EB1FBC-4A2A-AD25-D43E-86871454C117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28.207" v="144"/>
          <pc:sldLayoutMkLst>
            <pc:docMk/>
            <pc:sldMasterMk cId="380743489" sldId="2147483798"/>
            <pc:sldLayoutMk cId="3605607904" sldId="2147483913"/>
          </pc:sldLayoutMkLst>
          <pc:spChg chg="add mod">
            <ac:chgData name="Hans Gelissen (DHL SSC Maastricht)" userId="1afa8510-4eed-4b73-a29e-678838cd8acd" providerId="ADAL" clId="{98CCF257-8A46-429A-A353-F192110C51B8}" dt="2023-07-06T12:11:28.207" v="144"/>
            <ac:spMkLst>
              <pc:docMk/>
              <pc:sldMasterMk cId="380743489" sldId="2147483798"/>
              <pc:sldLayoutMk cId="3605607904" sldId="2147483913"/>
              <ac:spMk id="3" creationId="{88EBD56A-6A30-DC11-E405-C4A23303BD52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28.661" v="145"/>
          <pc:sldLayoutMkLst>
            <pc:docMk/>
            <pc:sldMasterMk cId="380743489" sldId="2147483798"/>
            <pc:sldLayoutMk cId="3620310099" sldId="2147483981"/>
          </pc:sldLayoutMkLst>
          <pc:spChg chg="add mod">
            <ac:chgData name="Hans Gelissen (DHL SSC Maastricht)" userId="1afa8510-4eed-4b73-a29e-678838cd8acd" providerId="ADAL" clId="{98CCF257-8A46-429A-A353-F192110C51B8}" dt="2023-07-06T12:11:28.661" v="145"/>
            <ac:spMkLst>
              <pc:docMk/>
              <pc:sldMasterMk cId="380743489" sldId="2147483798"/>
              <pc:sldLayoutMk cId="3620310099" sldId="2147483981"/>
              <ac:spMk id="3" creationId="{42E7CAEF-35D9-0245-98B4-37A0CB58840A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29.117" v="146"/>
          <pc:sldLayoutMkLst>
            <pc:docMk/>
            <pc:sldMasterMk cId="380743489" sldId="2147483798"/>
            <pc:sldLayoutMk cId="1179472784" sldId="2147483982"/>
          </pc:sldLayoutMkLst>
          <pc:spChg chg="add mod">
            <ac:chgData name="Hans Gelissen (DHL SSC Maastricht)" userId="1afa8510-4eed-4b73-a29e-678838cd8acd" providerId="ADAL" clId="{98CCF257-8A46-429A-A353-F192110C51B8}" dt="2023-07-06T12:11:29.117" v="146"/>
            <ac:spMkLst>
              <pc:docMk/>
              <pc:sldMasterMk cId="380743489" sldId="2147483798"/>
              <pc:sldLayoutMk cId="1179472784" sldId="2147483982"/>
              <ac:spMk id="3" creationId="{1AFE7C6E-AA16-7CD8-08B9-F839ED0DE6E2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29.608" v="147"/>
          <pc:sldLayoutMkLst>
            <pc:docMk/>
            <pc:sldMasterMk cId="380743489" sldId="2147483798"/>
            <pc:sldLayoutMk cId="743991180" sldId="2147483983"/>
          </pc:sldLayoutMkLst>
          <pc:spChg chg="add mod">
            <ac:chgData name="Hans Gelissen (DHL SSC Maastricht)" userId="1afa8510-4eed-4b73-a29e-678838cd8acd" providerId="ADAL" clId="{98CCF257-8A46-429A-A353-F192110C51B8}" dt="2023-07-06T12:11:29.608" v="147"/>
            <ac:spMkLst>
              <pc:docMk/>
              <pc:sldMasterMk cId="380743489" sldId="2147483798"/>
              <pc:sldLayoutMk cId="743991180" sldId="2147483983"/>
              <ac:spMk id="3" creationId="{F3CA49AC-E4DE-B17C-9B1F-3CA40871C121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30.046" v="148"/>
          <pc:sldLayoutMkLst>
            <pc:docMk/>
            <pc:sldMasterMk cId="380743489" sldId="2147483798"/>
            <pc:sldLayoutMk cId="3889033995" sldId="2147483984"/>
          </pc:sldLayoutMkLst>
          <pc:spChg chg="add mod">
            <ac:chgData name="Hans Gelissen (DHL SSC Maastricht)" userId="1afa8510-4eed-4b73-a29e-678838cd8acd" providerId="ADAL" clId="{98CCF257-8A46-429A-A353-F192110C51B8}" dt="2023-07-06T12:11:30.046" v="148"/>
            <ac:spMkLst>
              <pc:docMk/>
              <pc:sldMasterMk cId="380743489" sldId="2147483798"/>
              <pc:sldLayoutMk cId="3889033995" sldId="2147483984"/>
              <ac:spMk id="3" creationId="{3A8069FA-B041-26E5-9BFD-58CE9697A3C7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30.597" v="149"/>
          <pc:sldLayoutMkLst>
            <pc:docMk/>
            <pc:sldMasterMk cId="380743489" sldId="2147483798"/>
            <pc:sldLayoutMk cId="2170927799" sldId="2147483985"/>
          </pc:sldLayoutMkLst>
          <pc:spChg chg="add mod">
            <ac:chgData name="Hans Gelissen (DHL SSC Maastricht)" userId="1afa8510-4eed-4b73-a29e-678838cd8acd" providerId="ADAL" clId="{98CCF257-8A46-429A-A353-F192110C51B8}" dt="2023-07-06T12:11:30.597" v="149"/>
            <ac:spMkLst>
              <pc:docMk/>
              <pc:sldMasterMk cId="380743489" sldId="2147483798"/>
              <pc:sldLayoutMk cId="2170927799" sldId="2147483985"/>
              <ac:spMk id="3" creationId="{6D80883B-7BB6-0105-B0DC-FD2866C06574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31.382" v="150"/>
          <pc:sldLayoutMkLst>
            <pc:docMk/>
            <pc:sldMasterMk cId="380743489" sldId="2147483798"/>
            <pc:sldLayoutMk cId="853828882" sldId="2147483986"/>
          </pc:sldLayoutMkLst>
          <pc:spChg chg="add mod">
            <ac:chgData name="Hans Gelissen (DHL SSC Maastricht)" userId="1afa8510-4eed-4b73-a29e-678838cd8acd" providerId="ADAL" clId="{98CCF257-8A46-429A-A353-F192110C51B8}" dt="2023-07-06T12:11:31.382" v="150"/>
            <ac:spMkLst>
              <pc:docMk/>
              <pc:sldMasterMk cId="380743489" sldId="2147483798"/>
              <pc:sldLayoutMk cId="853828882" sldId="2147483986"/>
              <ac:spMk id="3" creationId="{221B6415-39D0-EC56-30AB-9B7ECEC0174C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31.922" v="151"/>
          <pc:sldLayoutMkLst>
            <pc:docMk/>
            <pc:sldMasterMk cId="380743489" sldId="2147483798"/>
            <pc:sldLayoutMk cId="2500544717" sldId="2147483987"/>
          </pc:sldLayoutMkLst>
          <pc:spChg chg="add mod">
            <ac:chgData name="Hans Gelissen (DHL SSC Maastricht)" userId="1afa8510-4eed-4b73-a29e-678838cd8acd" providerId="ADAL" clId="{98CCF257-8A46-429A-A353-F192110C51B8}" dt="2023-07-06T12:11:31.922" v="151"/>
            <ac:spMkLst>
              <pc:docMk/>
              <pc:sldMasterMk cId="380743489" sldId="2147483798"/>
              <pc:sldLayoutMk cId="2500544717" sldId="2147483987"/>
              <ac:spMk id="3" creationId="{D5A01557-7E76-0FE2-50F5-6CBE4C6A6DB9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1:32.446" v="152"/>
          <pc:sldLayoutMkLst>
            <pc:docMk/>
            <pc:sldMasterMk cId="380743489" sldId="2147483798"/>
            <pc:sldLayoutMk cId="428352869" sldId="2147483988"/>
          </pc:sldLayoutMkLst>
          <pc:spChg chg="add mod">
            <ac:chgData name="Hans Gelissen (DHL SSC Maastricht)" userId="1afa8510-4eed-4b73-a29e-678838cd8acd" providerId="ADAL" clId="{98CCF257-8A46-429A-A353-F192110C51B8}" dt="2023-07-06T12:11:32.446" v="152"/>
            <ac:spMkLst>
              <pc:docMk/>
              <pc:sldMasterMk cId="380743489" sldId="2147483798"/>
              <pc:sldLayoutMk cId="428352869" sldId="2147483988"/>
              <ac:spMk id="3" creationId="{2F725F0F-071A-819B-C2BD-47B3B9A43B27}"/>
            </ac:spMkLst>
          </pc:spChg>
        </pc:sldLayoutChg>
      </pc:sldMasterChg>
      <pc:sldMasterChg chg="addSp modSp modSldLayout">
        <pc:chgData name="Hans Gelissen (DHL SSC Maastricht)" userId="1afa8510-4eed-4b73-a29e-678838cd8acd" providerId="ADAL" clId="{98CCF257-8A46-429A-A353-F192110C51B8}" dt="2023-07-06T12:12:24.271" v="179"/>
        <pc:sldMasterMkLst>
          <pc:docMk/>
          <pc:sldMasterMk cId="452284608" sldId="2147484031"/>
        </pc:sldMasterMkLst>
        <pc:spChg chg="add mod">
          <ac:chgData name="Hans Gelissen (DHL SSC Maastricht)" userId="1afa8510-4eed-4b73-a29e-678838cd8acd" providerId="ADAL" clId="{98CCF257-8A46-429A-A353-F192110C51B8}" dt="2023-07-06T12:09:18.705" v="19"/>
          <ac:spMkLst>
            <pc:docMk/>
            <pc:sldMasterMk cId="452284608" sldId="2147484031"/>
            <ac:spMk id="2" creationId="{419B3932-1BD5-FD46-374E-0272DF23B917}"/>
          </ac:spMkLst>
        </pc:spChg>
        <pc:sldLayoutChg chg="addSp modSp">
          <pc:chgData name="Hans Gelissen (DHL SSC Maastricht)" userId="1afa8510-4eed-4b73-a29e-678838cd8acd" providerId="ADAL" clId="{98CCF257-8A46-429A-A353-F192110C51B8}" dt="2023-07-06T12:12:03.278" v="176"/>
          <pc:sldLayoutMkLst>
            <pc:docMk/>
            <pc:sldMasterMk cId="452284608" sldId="2147484031"/>
            <pc:sldLayoutMk cId="2137232494" sldId="2147484032"/>
          </pc:sldLayoutMkLst>
          <pc:spChg chg="add mod">
            <ac:chgData name="Hans Gelissen (DHL SSC Maastricht)" userId="1afa8510-4eed-4b73-a29e-678838cd8acd" providerId="ADAL" clId="{98CCF257-8A46-429A-A353-F192110C51B8}" dt="2023-07-06T12:12:03.278" v="176"/>
            <ac:spMkLst>
              <pc:docMk/>
              <pc:sldMasterMk cId="452284608" sldId="2147484031"/>
              <pc:sldLayoutMk cId="2137232494" sldId="2147484032"/>
              <ac:spMk id="2" creationId="{EAA2F835-EE42-A666-A2E2-1F32FC1B77D2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2:24.271" v="179"/>
          <pc:sldLayoutMkLst>
            <pc:docMk/>
            <pc:sldMasterMk cId="452284608" sldId="2147484031"/>
            <pc:sldLayoutMk cId="2987006883" sldId="2147484040"/>
          </pc:sldLayoutMkLst>
          <pc:spChg chg="add mod">
            <ac:chgData name="Hans Gelissen (DHL SSC Maastricht)" userId="1afa8510-4eed-4b73-a29e-678838cd8acd" providerId="ADAL" clId="{98CCF257-8A46-429A-A353-F192110C51B8}" dt="2023-07-06T12:12:24.271" v="179"/>
            <ac:spMkLst>
              <pc:docMk/>
              <pc:sldMasterMk cId="452284608" sldId="2147484031"/>
              <pc:sldLayoutMk cId="2987006883" sldId="2147484040"/>
              <ac:spMk id="2" creationId="{8D609F38-4CBC-5AB6-AF9E-A6F0D25428D2}"/>
            </ac:spMkLst>
          </pc:spChg>
        </pc:sldLayoutChg>
      </pc:sldMasterChg>
      <pc:sldMasterChg chg="addSp modSp mod modSldLayout">
        <pc:chgData name="Hans Gelissen (DHL SSC Maastricht)" userId="1afa8510-4eed-4b73-a29e-678838cd8acd" providerId="ADAL" clId="{98CCF257-8A46-429A-A353-F192110C51B8}" dt="2023-07-06T12:09:40.560" v="23"/>
        <pc:sldMasterMkLst>
          <pc:docMk/>
          <pc:sldMasterMk cId="323497015" sldId="2147484033"/>
        </pc:sldMasterMkLst>
        <pc:spChg chg="add mod">
          <ac:chgData name="Hans Gelissen (DHL SSC Maastricht)" userId="1afa8510-4eed-4b73-a29e-678838cd8acd" providerId="ADAL" clId="{98CCF257-8A46-429A-A353-F192110C51B8}" dt="2023-07-06T12:08:15.122" v="1"/>
          <ac:spMkLst>
            <pc:docMk/>
            <pc:sldMasterMk cId="323497015" sldId="2147484033"/>
            <ac:spMk id="2" creationId="{5456442D-8FAD-B7CA-6398-7D55340BCA09}"/>
          </ac:spMkLst>
        </pc:spChg>
        <pc:spChg chg="mod">
          <ac:chgData name="Hans Gelissen (DHL SSC Maastricht)" userId="1afa8510-4eed-4b73-a29e-678838cd8acd" providerId="ADAL" clId="{98CCF257-8A46-429A-A353-F192110C51B8}" dt="2023-07-06T12:08:38.150" v="8" actId="403"/>
          <ac:spMkLst>
            <pc:docMk/>
            <pc:sldMasterMk cId="323497015" sldId="2147484033"/>
            <ac:spMk id="3" creationId="{4B75085F-AD23-851C-2823-FC81CAF55EC1}"/>
          </ac:spMkLst>
        </pc:spChg>
        <pc:sldLayoutChg chg="addSp modSp">
          <pc:chgData name="Hans Gelissen (DHL SSC Maastricht)" userId="1afa8510-4eed-4b73-a29e-678838cd8acd" providerId="ADAL" clId="{98CCF257-8A46-429A-A353-F192110C51B8}" dt="2023-07-06T12:09:38.725" v="21"/>
          <pc:sldLayoutMkLst>
            <pc:docMk/>
            <pc:sldMasterMk cId="323497015" sldId="2147484033"/>
            <pc:sldLayoutMk cId="3607588471" sldId="2147484034"/>
          </pc:sldLayoutMkLst>
          <pc:spChg chg="add mod">
            <ac:chgData name="Hans Gelissen (DHL SSC Maastricht)" userId="1afa8510-4eed-4b73-a29e-678838cd8acd" providerId="ADAL" clId="{98CCF257-8A46-429A-A353-F192110C51B8}" dt="2023-07-06T12:09:38.725" v="21"/>
            <ac:spMkLst>
              <pc:docMk/>
              <pc:sldMasterMk cId="323497015" sldId="2147484033"/>
              <pc:sldLayoutMk cId="3607588471" sldId="2147484034"/>
              <ac:spMk id="2" creationId="{3F8066D2-0DDE-F46B-2763-BE9BB1F5B7BF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09:40.560" v="23"/>
          <pc:sldLayoutMkLst>
            <pc:docMk/>
            <pc:sldMasterMk cId="323497015" sldId="2147484033"/>
            <pc:sldLayoutMk cId="1454208401" sldId="2147484035"/>
          </pc:sldLayoutMkLst>
          <pc:spChg chg="add mod">
            <ac:chgData name="Hans Gelissen (DHL SSC Maastricht)" userId="1afa8510-4eed-4b73-a29e-678838cd8acd" providerId="ADAL" clId="{98CCF257-8A46-429A-A353-F192110C51B8}" dt="2023-07-06T12:09:40.560" v="23"/>
            <ac:spMkLst>
              <pc:docMk/>
              <pc:sldMasterMk cId="323497015" sldId="2147484033"/>
              <pc:sldLayoutMk cId="1454208401" sldId="2147484035"/>
              <ac:spMk id="2" creationId="{F2ADD505-D9B1-5BC7-B29A-838B5EE01983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09:39.996" v="22"/>
          <pc:sldLayoutMkLst>
            <pc:docMk/>
            <pc:sldMasterMk cId="323497015" sldId="2147484033"/>
            <pc:sldLayoutMk cId="715467645" sldId="2147484038"/>
          </pc:sldLayoutMkLst>
          <pc:spChg chg="add mod">
            <ac:chgData name="Hans Gelissen (DHL SSC Maastricht)" userId="1afa8510-4eed-4b73-a29e-678838cd8acd" providerId="ADAL" clId="{98CCF257-8A46-429A-A353-F192110C51B8}" dt="2023-07-06T12:09:39.996" v="22"/>
            <ac:spMkLst>
              <pc:docMk/>
              <pc:sldMasterMk cId="323497015" sldId="2147484033"/>
              <pc:sldLayoutMk cId="715467645" sldId="2147484038"/>
              <ac:spMk id="5" creationId="{393D9A31-0DE1-488F-20C6-D9B1E3718F62}"/>
            </ac:spMkLst>
          </pc:spChg>
        </pc:sldLayoutChg>
      </pc:sldMasterChg>
      <pc:sldMasterChg chg="addSp modSp modSldLayout">
        <pc:chgData name="Hans Gelissen (DHL SSC Maastricht)" userId="1afa8510-4eed-4b73-a29e-678838cd8acd" providerId="ADAL" clId="{98CCF257-8A46-429A-A353-F192110C51B8}" dt="2023-07-06T12:12:22.967" v="178"/>
        <pc:sldMasterMkLst>
          <pc:docMk/>
          <pc:sldMasterMk cId="346234790" sldId="2147484036"/>
        </pc:sldMasterMkLst>
        <pc:spChg chg="add mod">
          <ac:chgData name="Hans Gelissen (DHL SSC Maastricht)" userId="1afa8510-4eed-4b73-a29e-678838cd8acd" providerId="ADAL" clId="{98CCF257-8A46-429A-A353-F192110C51B8}" dt="2023-07-06T12:09:21.464" v="20"/>
          <ac:spMkLst>
            <pc:docMk/>
            <pc:sldMasterMk cId="346234790" sldId="2147484036"/>
            <ac:spMk id="2" creationId="{D866F565-F282-F975-7E56-5FEFE128A096}"/>
          </ac:spMkLst>
        </pc:spChg>
        <pc:sldLayoutChg chg="addSp modSp">
          <pc:chgData name="Hans Gelissen (DHL SSC Maastricht)" userId="1afa8510-4eed-4b73-a29e-678838cd8acd" providerId="ADAL" clId="{98CCF257-8A46-429A-A353-F192110C51B8}" dt="2023-07-06T12:12:20.215" v="177"/>
          <pc:sldLayoutMkLst>
            <pc:docMk/>
            <pc:sldMasterMk cId="346234790" sldId="2147484036"/>
            <pc:sldLayoutMk cId="3570524635" sldId="2147484037"/>
          </pc:sldLayoutMkLst>
          <pc:spChg chg="add mod">
            <ac:chgData name="Hans Gelissen (DHL SSC Maastricht)" userId="1afa8510-4eed-4b73-a29e-678838cd8acd" providerId="ADAL" clId="{98CCF257-8A46-429A-A353-F192110C51B8}" dt="2023-07-06T12:12:20.215" v="177"/>
            <ac:spMkLst>
              <pc:docMk/>
              <pc:sldMasterMk cId="346234790" sldId="2147484036"/>
              <pc:sldLayoutMk cId="3570524635" sldId="2147484037"/>
              <ac:spMk id="2" creationId="{C9389A12-1147-7AAA-6A8E-BA4877BC2207}"/>
            </ac:spMkLst>
          </pc:spChg>
        </pc:sldLayoutChg>
        <pc:sldLayoutChg chg="addSp modSp">
          <pc:chgData name="Hans Gelissen (DHL SSC Maastricht)" userId="1afa8510-4eed-4b73-a29e-678838cd8acd" providerId="ADAL" clId="{98CCF257-8A46-429A-A353-F192110C51B8}" dt="2023-07-06T12:12:22.967" v="178"/>
          <pc:sldLayoutMkLst>
            <pc:docMk/>
            <pc:sldMasterMk cId="346234790" sldId="2147484036"/>
            <pc:sldLayoutMk cId="1475199376" sldId="2147484041"/>
          </pc:sldLayoutMkLst>
          <pc:spChg chg="add mod">
            <ac:chgData name="Hans Gelissen (DHL SSC Maastricht)" userId="1afa8510-4eed-4b73-a29e-678838cd8acd" providerId="ADAL" clId="{98CCF257-8A46-429A-A353-F192110C51B8}" dt="2023-07-06T12:12:22.967" v="178"/>
            <ac:spMkLst>
              <pc:docMk/>
              <pc:sldMasterMk cId="346234790" sldId="2147484036"/>
              <pc:sldLayoutMk cId="1475199376" sldId="2147484041"/>
              <ac:spMk id="2" creationId="{42F90CDC-0AFF-13FB-2BD6-F29CE3AFCEA3}"/>
            </ac:spMkLst>
          </pc:spChg>
        </pc:sldLayoutChg>
      </pc:sldMasterChg>
    </pc:docChg>
  </pc:docChgLst>
  <pc:docChgLst>
    <pc:chgData name="Hans Gelissen (DHL SSC Maastricht)" userId="1afa8510-4eed-4b73-a29e-678838cd8acd" providerId="ADAL" clId="{3783B829-9615-4619-9D2B-E6A2AB654372}"/>
    <pc:docChg chg="undo custSel delSld modSld addMainMaster delMainMaster modMainMaster">
      <pc:chgData name="Hans Gelissen (DHL SSC Maastricht)" userId="1afa8510-4eed-4b73-a29e-678838cd8acd" providerId="ADAL" clId="{3783B829-9615-4619-9D2B-E6A2AB654372}" dt="2023-03-14T12:38:18.656" v="1026" actId="6014"/>
      <pc:docMkLst>
        <pc:docMk/>
      </pc:docMkLst>
      <pc:sldChg chg="modSp del mod modClrScheme chgLayout">
        <pc:chgData name="Hans Gelissen (DHL SSC Maastricht)" userId="1afa8510-4eed-4b73-a29e-678838cd8acd" providerId="ADAL" clId="{3783B829-9615-4619-9D2B-E6A2AB654372}" dt="2023-03-14T10:33:23.229" v="237" actId="47"/>
        <pc:sldMkLst>
          <pc:docMk/>
          <pc:sldMk cId="3223761135" sldId="282"/>
        </pc:sldMkLst>
        <pc:spChg chg="mod ord">
          <ac:chgData name="Hans Gelissen (DHL SSC Maastricht)" userId="1afa8510-4eed-4b73-a29e-678838cd8acd" providerId="ADAL" clId="{3783B829-9615-4619-9D2B-E6A2AB654372}" dt="2023-03-14T10:31:35.943" v="230" actId="700"/>
          <ac:spMkLst>
            <pc:docMk/>
            <pc:sldMk cId="3223761135" sldId="282"/>
            <ac:spMk id="22" creationId="{6C0E8881-8451-4E57-96F1-E3D05E9ED366}"/>
          </ac:spMkLst>
        </pc:spChg>
        <pc:picChg chg="mod ord">
          <ac:chgData name="Hans Gelissen (DHL SSC Maastricht)" userId="1afa8510-4eed-4b73-a29e-678838cd8acd" providerId="ADAL" clId="{3783B829-9615-4619-9D2B-E6A2AB654372}" dt="2023-03-14T10:31:35.943" v="230" actId="700"/>
          <ac:picMkLst>
            <pc:docMk/>
            <pc:sldMk cId="3223761135" sldId="282"/>
            <ac:picMk id="23" creationId="{B73D4C54-0A1D-4989-8D6F-45CD15603F54}"/>
          </ac:picMkLst>
        </pc:picChg>
      </pc:sldChg>
      <pc:sldChg chg="modSp del mod modClrScheme chgLayout">
        <pc:chgData name="Hans Gelissen (DHL SSC Maastricht)" userId="1afa8510-4eed-4b73-a29e-678838cd8acd" providerId="ADAL" clId="{3783B829-9615-4619-9D2B-E6A2AB654372}" dt="2023-03-14T10:33:23.229" v="237" actId="47"/>
        <pc:sldMkLst>
          <pc:docMk/>
          <pc:sldMk cId="2737807208" sldId="283"/>
        </pc:sldMkLst>
        <pc:spChg chg="mod ord">
          <ac:chgData name="Hans Gelissen (DHL SSC Maastricht)" userId="1afa8510-4eed-4b73-a29e-678838cd8acd" providerId="ADAL" clId="{3783B829-9615-4619-9D2B-E6A2AB654372}" dt="2023-03-14T10:31:35.943" v="230" actId="700"/>
          <ac:spMkLst>
            <pc:docMk/>
            <pc:sldMk cId="2737807208" sldId="283"/>
            <ac:spMk id="22" creationId="{79B150B5-3946-4DA8-9260-E4FA90F79297}"/>
          </ac:spMkLst>
        </pc:spChg>
      </pc:sldChg>
      <pc:sldChg chg="addSp delSp modSp mod modClrScheme chgLayout">
        <pc:chgData name="Hans Gelissen (DHL SSC Maastricht)" userId="1afa8510-4eed-4b73-a29e-678838cd8acd" providerId="ADAL" clId="{3783B829-9615-4619-9D2B-E6A2AB654372}" dt="2023-03-14T12:27:54.723" v="1018" actId="700"/>
        <pc:sldMkLst>
          <pc:docMk/>
          <pc:sldMk cId="2219543139" sldId="284"/>
        </pc:sldMkLst>
        <pc:spChg chg="add del mod ord">
          <ac:chgData name="Hans Gelissen (DHL SSC Maastricht)" userId="1afa8510-4eed-4b73-a29e-678838cd8acd" providerId="ADAL" clId="{3783B829-9615-4619-9D2B-E6A2AB654372}" dt="2023-03-14T10:30:24.939" v="223" actId="700"/>
          <ac:spMkLst>
            <pc:docMk/>
            <pc:sldMk cId="2219543139" sldId="284"/>
            <ac:spMk id="2" creationId="{63EB41E9-A658-4734-BF53-C8909667A1C1}"/>
          </ac:spMkLst>
        </pc:spChg>
        <pc:spChg chg="add del mod ord">
          <ac:chgData name="Hans Gelissen (DHL SSC Maastricht)" userId="1afa8510-4eed-4b73-a29e-678838cd8acd" providerId="ADAL" clId="{3783B829-9615-4619-9D2B-E6A2AB654372}" dt="2023-03-14T10:32:16.897" v="234" actId="700"/>
          <ac:spMkLst>
            <pc:docMk/>
            <pc:sldMk cId="2219543139" sldId="284"/>
            <ac:spMk id="3" creationId="{257127C5-CF3E-4C1F-A407-3E98D5C0F919}"/>
          </ac:spMkLst>
        </pc:spChg>
        <pc:spChg chg="add del mod ord">
          <ac:chgData name="Hans Gelissen (DHL SSC Maastricht)" userId="1afa8510-4eed-4b73-a29e-678838cd8acd" providerId="ADAL" clId="{3783B829-9615-4619-9D2B-E6A2AB654372}" dt="2023-03-14T10:53:36.296" v="687" actId="700"/>
          <ac:spMkLst>
            <pc:docMk/>
            <pc:sldMk cId="2219543139" sldId="284"/>
            <ac:spMk id="4" creationId="{80A5AA50-BBDD-4D78-B392-58DCC6AF3808}"/>
          </ac:spMkLst>
        </pc:spChg>
        <pc:spChg chg="add del mod ord">
          <ac:chgData name="Hans Gelissen (DHL SSC Maastricht)" userId="1afa8510-4eed-4b73-a29e-678838cd8acd" providerId="ADAL" clId="{3783B829-9615-4619-9D2B-E6A2AB654372}" dt="2023-03-14T10:54:12.621" v="688" actId="700"/>
          <ac:spMkLst>
            <pc:docMk/>
            <pc:sldMk cId="2219543139" sldId="284"/>
            <ac:spMk id="5" creationId="{7359914C-CA08-465B-B362-4D1A006B309F}"/>
          </ac:spMkLst>
        </pc:spChg>
        <pc:spChg chg="add del mod ord">
          <ac:chgData name="Hans Gelissen (DHL SSC Maastricht)" userId="1afa8510-4eed-4b73-a29e-678838cd8acd" providerId="ADAL" clId="{3783B829-9615-4619-9D2B-E6A2AB654372}" dt="2023-03-14T12:20:33.429" v="949" actId="700"/>
          <ac:spMkLst>
            <pc:docMk/>
            <pc:sldMk cId="2219543139" sldId="284"/>
            <ac:spMk id="6" creationId="{85B776D8-71FA-41F7-A7D4-C3A015C3FC9B}"/>
          </ac:spMkLst>
        </pc:spChg>
        <pc:spChg chg="add del mod ord">
          <ac:chgData name="Hans Gelissen (DHL SSC Maastricht)" userId="1afa8510-4eed-4b73-a29e-678838cd8acd" providerId="ADAL" clId="{3783B829-9615-4619-9D2B-E6A2AB654372}" dt="2023-03-14T12:24:43.337" v="971" actId="478"/>
          <ac:spMkLst>
            <pc:docMk/>
            <pc:sldMk cId="2219543139" sldId="284"/>
            <ac:spMk id="7" creationId="{CCBF513F-EDCA-4574-84C9-7EB8D2BC504B}"/>
          </ac:spMkLst>
        </pc:spChg>
        <pc:spChg chg="add del mod ord">
          <ac:chgData name="Hans Gelissen (DHL SSC Maastricht)" userId="1afa8510-4eed-4b73-a29e-678838cd8acd" providerId="ADAL" clId="{3783B829-9615-4619-9D2B-E6A2AB654372}" dt="2023-03-14T12:24:52.270" v="972" actId="700"/>
          <ac:spMkLst>
            <pc:docMk/>
            <pc:sldMk cId="2219543139" sldId="284"/>
            <ac:spMk id="8" creationId="{A03D86A5-865A-4C47-9B04-6F03C06D2D3B}"/>
          </ac:spMkLst>
        </pc:spChg>
        <pc:spChg chg="add del mod ord">
          <ac:chgData name="Hans Gelissen (DHL SSC Maastricht)" userId="1afa8510-4eed-4b73-a29e-678838cd8acd" providerId="ADAL" clId="{3783B829-9615-4619-9D2B-E6A2AB654372}" dt="2023-03-14T12:24:52.270" v="972" actId="700"/>
          <ac:spMkLst>
            <pc:docMk/>
            <pc:sldMk cId="2219543139" sldId="284"/>
            <ac:spMk id="9" creationId="{22E0296D-0268-4132-ACB6-495EBA7D349C}"/>
          </ac:spMkLst>
        </pc:spChg>
        <pc:spChg chg="add del mod ord">
          <ac:chgData name="Hans Gelissen (DHL SSC Maastricht)" userId="1afa8510-4eed-4b73-a29e-678838cd8acd" providerId="ADAL" clId="{3783B829-9615-4619-9D2B-E6A2AB654372}" dt="2023-03-14T12:24:52.270" v="972" actId="700"/>
          <ac:spMkLst>
            <pc:docMk/>
            <pc:sldMk cId="2219543139" sldId="284"/>
            <ac:spMk id="10" creationId="{4ABBDDD7-5487-4342-9A17-C4CB5483FFF1}"/>
          </ac:spMkLst>
        </pc:spChg>
        <pc:spChg chg="add del mod ord">
          <ac:chgData name="Hans Gelissen (DHL SSC Maastricht)" userId="1afa8510-4eed-4b73-a29e-678838cd8acd" providerId="ADAL" clId="{3783B829-9615-4619-9D2B-E6A2AB654372}" dt="2023-03-14T12:24:52.270" v="972" actId="700"/>
          <ac:spMkLst>
            <pc:docMk/>
            <pc:sldMk cId="2219543139" sldId="284"/>
            <ac:spMk id="11" creationId="{640E5247-124B-4664-AC2D-9CB5CE5C5D7E}"/>
          </ac:spMkLst>
        </pc:spChg>
        <pc:spChg chg="add del mod ord">
          <ac:chgData name="Hans Gelissen (DHL SSC Maastricht)" userId="1afa8510-4eed-4b73-a29e-678838cd8acd" providerId="ADAL" clId="{3783B829-9615-4619-9D2B-E6A2AB654372}" dt="2023-03-14T12:24:52.270" v="972" actId="700"/>
          <ac:spMkLst>
            <pc:docMk/>
            <pc:sldMk cId="2219543139" sldId="284"/>
            <ac:spMk id="12" creationId="{4760EAB6-B489-4692-8CC9-C57C6BE33C1E}"/>
          </ac:spMkLst>
        </pc:spChg>
        <pc:spChg chg="add del mod ord">
          <ac:chgData name="Hans Gelissen (DHL SSC Maastricht)" userId="1afa8510-4eed-4b73-a29e-678838cd8acd" providerId="ADAL" clId="{3783B829-9615-4619-9D2B-E6A2AB654372}" dt="2023-03-14T12:25:06.084" v="973" actId="700"/>
          <ac:spMkLst>
            <pc:docMk/>
            <pc:sldMk cId="2219543139" sldId="284"/>
            <ac:spMk id="13" creationId="{C62484F0-7885-43D8-9CF9-B13F9674011B}"/>
          </ac:spMkLst>
        </pc:spChg>
        <pc:spChg chg="add del mod ord">
          <ac:chgData name="Hans Gelissen (DHL SSC Maastricht)" userId="1afa8510-4eed-4b73-a29e-678838cd8acd" providerId="ADAL" clId="{3783B829-9615-4619-9D2B-E6A2AB654372}" dt="2023-03-14T12:25:06.084" v="973" actId="700"/>
          <ac:spMkLst>
            <pc:docMk/>
            <pc:sldMk cId="2219543139" sldId="284"/>
            <ac:spMk id="14" creationId="{D50C8572-86A5-4A4B-B7BA-FD10A24FBF10}"/>
          </ac:spMkLst>
        </pc:spChg>
        <pc:spChg chg="del mod ord">
          <ac:chgData name="Hans Gelissen (DHL SSC Maastricht)" userId="1afa8510-4eed-4b73-a29e-678838cd8acd" providerId="ADAL" clId="{3783B829-9615-4619-9D2B-E6A2AB654372}" dt="2023-03-14T10:29:35.096" v="222" actId="700"/>
          <ac:spMkLst>
            <pc:docMk/>
            <pc:sldMk cId="2219543139" sldId="284"/>
            <ac:spMk id="15" creationId="{36BAE3D0-71D3-4780-B5CD-62064DA144FC}"/>
          </ac:spMkLst>
        </pc:spChg>
        <pc:spChg chg="add del mod ord">
          <ac:chgData name="Hans Gelissen (DHL SSC Maastricht)" userId="1afa8510-4eed-4b73-a29e-678838cd8acd" providerId="ADAL" clId="{3783B829-9615-4619-9D2B-E6A2AB654372}" dt="2023-03-14T12:25:06.084" v="973" actId="700"/>
          <ac:spMkLst>
            <pc:docMk/>
            <pc:sldMk cId="2219543139" sldId="284"/>
            <ac:spMk id="16" creationId="{48BA77DE-6489-462B-87FA-8B081D3EF942}"/>
          </ac:spMkLst>
        </pc:spChg>
        <pc:spChg chg="add del mod ord">
          <ac:chgData name="Hans Gelissen (DHL SSC Maastricht)" userId="1afa8510-4eed-4b73-a29e-678838cd8acd" providerId="ADAL" clId="{3783B829-9615-4619-9D2B-E6A2AB654372}" dt="2023-03-14T12:25:06.084" v="973" actId="700"/>
          <ac:spMkLst>
            <pc:docMk/>
            <pc:sldMk cId="2219543139" sldId="284"/>
            <ac:spMk id="17" creationId="{EEE54C11-6083-4267-928B-4C752A1357B7}"/>
          </ac:spMkLst>
        </pc:spChg>
        <pc:spChg chg="add del mod ord">
          <ac:chgData name="Hans Gelissen (DHL SSC Maastricht)" userId="1afa8510-4eed-4b73-a29e-678838cd8acd" providerId="ADAL" clId="{3783B829-9615-4619-9D2B-E6A2AB654372}" dt="2023-03-14T12:27:54.723" v="1018" actId="700"/>
          <ac:spMkLst>
            <pc:docMk/>
            <pc:sldMk cId="2219543139" sldId="284"/>
            <ac:spMk id="18" creationId="{D38483C4-3E9C-4AE5-BAE6-1DF17B841ABE}"/>
          </ac:spMkLst>
        </pc:spChg>
        <pc:spChg chg="add del mod ord">
          <ac:chgData name="Hans Gelissen (DHL SSC Maastricht)" userId="1afa8510-4eed-4b73-a29e-678838cd8acd" providerId="ADAL" clId="{3783B829-9615-4619-9D2B-E6A2AB654372}" dt="2023-03-14T12:27:54.723" v="1018" actId="700"/>
          <ac:spMkLst>
            <pc:docMk/>
            <pc:sldMk cId="2219543139" sldId="284"/>
            <ac:spMk id="19" creationId="{075A4783-BD2C-4270-A765-4A7421F884F0}"/>
          </ac:spMkLst>
        </pc:spChg>
        <pc:spChg chg="add del mod ord">
          <ac:chgData name="Hans Gelissen (DHL SSC Maastricht)" userId="1afa8510-4eed-4b73-a29e-678838cd8acd" providerId="ADAL" clId="{3783B829-9615-4619-9D2B-E6A2AB654372}" dt="2023-03-14T12:27:54.723" v="1018" actId="700"/>
          <ac:spMkLst>
            <pc:docMk/>
            <pc:sldMk cId="2219543139" sldId="284"/>
            <ac:spMk id="20" creationId="{1B792A4D-BFE4-4519-ACA0-B0869D3F7D83}"/>
          </ac:spMkLst>
        </pc:spChg>
        <pc:spChg chg="add del mod ord">
          <ac:chgData name="Hans Gelissen (DHL SSC Maastricht)" userId="1afa8510-4eed-4b73-a29e-678838cd8acd" providerId="ADAL" clId="{3783B829-9615-4619-9D2B-E6A2AB654372}" dt="2023-03-14T12:27:54.723" v="1018" actId="700"/>
          <ac:spMkLst>
            <pc:docMk/>
            <pc:sldMk cId="2219543139" sldId="284"/>
            <ac:spMk id="21" creationId="{26FD24A7-C589-490D-9568-51B2D1C21C38}"/>
          </ac:spMkLst>
        </pc:spChg>
        <pc:spChg chg="add del mod ord">
          <ac:chgData name="Hans Gelissen (DHL SSC Maastricht)" userId="1afa8510-4eed-4b73-a29e-678838cd8acd" providerId="ADAL" clId="{3783B829-9615-4619-9D2B-E6A2AB654372}" dt="2023-03-14T12:27:54.723" v="1018" actId="700"/>
          <ac:spMkLst>
            <pc:docMk/>
            <pc:sldMk cId="2219543139" sldId="284"/>
            <ac:spMk id="22" creationId="{B0F0FC03-5BE8-462B-AF89-10CD24BAB397}"/>
          </ac:spMkLst>
        </pc:spChg>
        <pc:spChg chg="add mod">
          <ac:chgData name="Hans Gelissen (DHL SSC Maastricht)" userId="1afa8510-4eed-4b73-a29e-678838cd8acd" providerId="ADAL" clId="{3783B829-9615-4619-9D2B-E6A2AB654372}" dt="2023-03-14T12:27:54.723" v="1018" actId="700"/>
          <ac:spMkLst>
            <pc:docMk/>
            <pc:sldMk cId="2219543139" sldId="284"/>
            <ac:spMk id="23" creationId="{94814C6D-1EBE-4ABC-B738-4D0D4D28108C}"/>
          </ac:spMkLst>
        </pc:spChg>
      </pc:sldChg>
      <pc:sldChg chg="modSp del mod modClrScheme chgLayout">
        <pc:chgData name="Hans Gelissen (DHL SSC Maastricht)" userId="1afa8510-4eed-4b73-a29e-678838cd8acd" providerId="ADAL" clId="{3783B829-9615-4619-9D2B-E6A2AB654372}" dt="2023-03-14T10:33:23.229" v="237" actId="47"/>
        <pc:sldMkLst>
          <pc:docMk/>
          <pc:sldMk cId="2907131151" sldId="285"/>
        </pc:sldMkLst>
        <pc:spChg chg="mod ord">
          <ac:chgData name="Hans Gelissen (DHL SSC Maastricht)" userId="1afa8510-4eed-4b73-a29e-678838cd8acd" providerId="ADAL" clId="{3783B829-9615-4619-9D2B-E6A2AB654372}" dt="2023-03-14T10:31:35.943" v="230" actId="700"/>
          <ac:spMkLst>
            <pc:docMk/>
            <pc:sldMk cId="2907131151" sldId="285"/>
            <ac:spMk id="22" creationId="{6C0E8881-8451-4E57-96F1-E3D05E9ED366}"/>
          </ac:spMkLst>
        </pc:spChg>
      </pc:sldChg>
      <pc:sldChg chg="modSp del mod modClrScheme chgLayout">
        <pc:chgData name="Hans Gelissen (DHL SSC Maastricht)" userId="1afa8510-4eed-4b73-a29e-678838cd8acd" providerId="ADAL" clId="{3783B829-9615-4619-9D2B-E6A2AB654372}" dt="2023-03-14T10:33:23.229" v="237" actId="47"/>
        <pc:sldMkLst>
          <pc:docMk/>
          <pc:sldMk cId="1318613216" sldId="286"/>
        </pc:sldMkLst>
        <pc:spChg chg="mod ord">
          <ac:chgData name="Hans Gelissen (DHL SSC Maastricht)" userId="1afa8510-4eed-4b73-a29e-678838cd8acd" providerId="ADAL" clId="{3783B829-9615-4619-9D2B-E6A2AB654372}" dt="2023-03-14T10:31:35.943" v="230" actId="700"/>
          <ac:spMkLst>
            <pc:docMk/>
            <pc:sldMk cId="1318613216" sldId="286"/>
            <ac:spMk id="22" creationId="{79B150B5-3946-4DA8-9260-E4FA90F79297}"/>
          </ac:spMkLst>
        </pc:spChg>
      </pc:sldChg>
      <pc:sldChg chg="addSp delSp modSp del mod modClrScheme chgLayout">
        <pc:chgData name="Hans Gelissen (DHL SSC Maastricht)" userId="1afa8510-4eed-4b73-a29e-678838cd8acd" providerId="ADAL" clId="{3783B829-9615-4619-9D2B-E6A2AB654372}" dt="2023-03-14T10:33:23.229" v="237" actId="47"/>
        <pc:sldMkLst>
          <pc:docMk/>
          <pc:sldMk cId="787741321" sldId="287"/>
        </pc:sldMkLst>
        <pc:spChg chg="add del mod ord">
          <ac:chgData name="Hans Gelissen (DHL SSC Maastricht)" userId="1afa8510-4eed-4b73-a29e-678838cd8acd" providerId="ADAL" clId="{3783B829-9615-4619-9D2B-E6A2AB654372}" dt="2023-03-14T10:30:44.003" v="227" actId="700"/>
          <ac:spMkLst>
            <pc:docMk/>
            <pc:sldMk cId="787741321" sldId="287"/>
            <ac:spMk id="2" creationId="{7A088A43-65D5-4AA5-B3D1-36C9E4E5238F}"/>
          </ac:spMkLst>
        </pc:spChg>
        <pc:spChg chg="add del mod ord">
          <ac:chgData name="Hans Gelissen (DHL SSC Maastricht)" userId="1afa8510-4eed-4b73-a29e-678838cd8acd" providerId="ADAL" clId="{3783B829-9615-4619-9D2B-E6A2AB654372}" dt="2023-03-14T10:30:56.075" v="228" actId="700"/>
          <ac:spMkLst>
            <pc:docMk/>
            <pc:sldMk cId="787741321" sldId="287"/>
            <ac:spMk id="4" creationId="{21BEB535-EDED-40B6-B787-3170FC110025}"/>
          </ac:spMkLst>
        </pc:spChg>
        <pc:spChg chg="add del mod ord">
          <ac:chgData name="Hans Gelissen (DHL SSC Maastricht)" userId="1afa8510-4eed-4b73-a29e-678838cd8acd" providerId="ADAL" clId="{3783B829-9615-4619-9D2B-E6A2AB654372}" dt="2023-03-14T10:31:35.943" v="230" actId="700"/>
          <ac:spMkLst>
            <pc:docMk/>
            <pc:sldMk cId="787741321" sldId="287"/>
            <ac:spMk id="5" creationId="{2E52895D-8FD0-442C-BE36-5A5879A0C2F8}"/>
          </ac:spMkLst>
        </pc:spChg>
        <pc:spChg chg="add mod ord">
          <ac:chgData name="Hans Gelissen (DHL SSC Maastricht)" userId="1afa8510-4eed-4b73-a29e-678838cd8acd" providerId="ADAL" clId="{3783B829-9615-4619-9D2B-E6A2AB654372}" dt="2023-03-14T10:31:35.943" v="230" actId="700"/>
          <ac:spMkLst>
            <pc:docMk/>
            <pc:sldMk cId="787741321" sldId="287"/>
            <ac:spMk id="6" creationId="{9FC196E2-67CC-4BB5-8DF0-E52D07B98EE7}"/>
          </ac:spMkLst>
        </pc:spChg>
        <pc:picChg chg="add del mod">
          <ac:chgData name="Hans Gelissen (DHL SSC Maastricht)" userId="1afa8510-4eed-4b73-a29e-678838cd8acd" providerId="ADAL" clId="{3783B829-9615-4619-9D2B-E6A2AB654372}" dt="2023-03-14T10:33:10.661" v="236" actId="478"/>
          <ac:picMkLst>
            <pc:docMk/>
            <pc:sldMk cId="787741321" sldId="287"/>
            <ac:picMk id="7" creationId="{2E6CA3ED-B3AF-48FF-9138-16BF20CA9054}"/>
          </ac:picMkLst>
        </pc:picChg>
      </pc:sldChg>
      <pc:sldMasterChg chg="addSldLayout delSldLayout modSldLayout">
        <pc:chgData name="Hans Gelissen (DHL SSC Maastricht)" userId="1afa8510-4eed-4b73-a29e-678838cd8acd" providerId="ADAL" clId="{3783B829-9615-4619-9D2B-E6A2AB654372}" dt="2023-03-14T10:32:28.247" v="235" actId="2696"/>
        <pc:sldMasterMkLst>
          <pc:docMk/>
          <pc:sldMasterMk cId="2253695231" sldId="2147483754"/>
        </pc:sldMasterMkLst>
        <pc:sldLayoutChg chg="add del">
          <pc:chgData name="Hans Gelissen (DHL SSC Maastricht)" userId="1afa8510-4eed-4b73-a29e-678838cd8acd" providerId="ADAL" clId="{3783B829-9615-4619-9D2B-E6A2AB654372}" dt="2023-03-14T10:31:58.948" v="232" actId="2696"/>
          <pc:sldLayoutMkLst>
            <pc:docMk/>
            <pc:sldMasterMk cId="2253695231" sldId="2147483754"/>
            <pc:sldLayoutMk cId="40428502" sldId="2147483975"/>
          </pc:sldLayoutMkLst>
        </pc:sldLayoutChg>
        <pc:sldLayoutChg chg="del mod">
          <pc:chgData name="Hans Gelissen (DHL SSC Maastricht)" userId="1afa8510-4eed-4b73-a29e-678838cd8acd" providerId="ADAL" clId="{3783B829-9615-4619-9D2B-E6A2AB654372}" dt="2023-03-14T10:32:28.247" v="235" actId="2696"/>
          <pc:sldLayoutMkLst>
            <pc:docMk/>
            <pc:sldMasterMk cId="2253695231" sldId="2147483754"/>
            <pc:sldLayoutMk cId="501379558" sldId="2147484024"/>
          </pc:sldLayoutMkLst>
        </pc:sldLayoutChg>
      </pc:sldMasterChg>
      <pc:sldMasterChg chg="del delSldLayout">
        <pc:chgData name="Hans Gelissen (DHL SSC Maastricht)" userId="1afa8510-4eed-4b73-a29e-678838cd8acd" providerId="ADAL" clId="{3783B829-9615-4619-9D2B-E6A2AB654372}" dt="2023-03-14T10:11:28.940" v="100" actId="2696"/>
        <pc:sldMasterMkLst>
          <pc:docMk/>
          <pc:sldMasterMk cId="31158695" sldId="2147483765"/>
        </pc:sldMasterMkLst>
        <pc:sldLayoutChg chg="del">
          <pc:chgData name="Hans Gelissen (DHL SSC Maastricht)" userId="1afa8510-4eed-4b73-a29e-678838cd8acd" providerId="ADAL" clId="{3783B829-9615-4619-9D2B-E6A2AB654372}" dt="2023-03-14T10:11:28.925" v="98" actId="2696"/>
          <pc:sldLayoutMkLst>
            <pc:docMk/>
            <pc:sldMasterMk cId="31158695" sldId="2147483765"/>
            <pc:sldLayoutMk cId="3456633064" sldId="2147483740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11:28.919" v="97" actId="2696"/>
          <pc:sldLayoutMkLst>
            <pc:docMk/>
            <pc:sldMasterMk cId="31158695" sldId="2147483765"/>
            <pc:sldLayoutMk cId="2945618025" sldId="2147483767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11:28.788" v="79" actId="2696"/>
          <pc:sldLayoutMkLst>
            <pc:docMk/>
            <pc:sldMasterMk cId="31158695" sldId="2147483765"/>
            <pc:sldLayoutMk cId="2950485860" sldId="2147483783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11:28.806" v="81" actId="2696"/>
          <pc:sldLayoutMkLst>
            <pc:docMk/>
            <pc:sldMasterMk cId="31158695" sldId="2147483765"/>
            <pc:sldLayoutMk cId="1992529386" sldId="2147483784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11:28.933" v="99" actId="2696"/>
          <pc:sldLayoutMkLst>
            <pc:docMk/>
            <pc:sldMasterMk cId="31158695" sldId="2147483765"/>
            <pc:sldLayoutMk cId="3995632658" sldId="2147483818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11:28.798" v="80" actId="2696"/>
          <pc:sldLayoutMkLst>
            <pc:docMk/>
            <pc:sldMasterMk cId="31158695" sldId="2147483765"/>
            <pc:sldLayoutMk cId="3064208592" sldId="2147483837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11:28.815" v="82" actId="2696"/>
          <pc:sldLayoutMkLst>
            <pc:docMk/>
            <pc:sldMasterMk cId="31158695" sldId="2147483765"/>
            <pc:sldLayoutMk cId="545118658" sldId="2147483870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11:28.820" v="83" actId="2696"/>
          <pc:sldLayoutMkLst>
            <pc:docMk/>
            <pc:sldMasterMk cId="31158695" sldId="2147483765"/>
            <pc:sldLayoutMk cId="1582268147" sldId="2147483871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11:28.828" v="84" actId="2696"/>
          <pc:sldLayoutMkLst>
            <pc:docMk/>
            <pc:sldMasterMk cId="31158695" sldId="2147483765"/>
            <pc:sldLayoutMk cId="3805107903" sldId="2147483872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11:28.834" v="85" actId="2696"/>
          <pc:sldLayoutMkLst>
            <pc:docMk/>
            <pc:sldMasterMk cId="31158695" sldId="2147483765"/>
            <pc:sldLayoutMk cId="2485888134" sldId="2147483920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11:28.840" v="86" actId="2696"/>
          <pc:sldLayoutMkLst>
            <pc:docMk/>
            <pc:sldMasterMk cId="31158695" sldId="2147483765"/>
            <pc:sldLayoutMk cId="3607067930" sldId="2147483921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11:28.849" v="87" actId="2696"/>
          <pc:sldLayoutMkLst>
            <pc:docMk/>
            <pc:sldMasterMk cId="31158695" sldId="2147483765"/>
            <pc:sldLayoutMk cId="2038943224" sldId="2147483922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11:28.854" v="88" actId="2696"/>
          <pc:sldLayoutMkLst>
            <pc:docMk/>
            <pc:sldMasterMk cId="31158695" sldId="2147483765"/>
            <pc:sldLayoutMk cId="3617648680" sldId="2147483923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11:28.864" v="89" actId="2696"/>
          <pc:sldLayoutMkLst>
            <pc:docMk/>
            <pc:sldMasterMk cId="31158695" sldId="2147483765"/>
            <pc:sldLayoutMk cId="45377857" sldId="2147484005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11:28.869" v="90" actId="2696"/>
          <pc:sldLayoutMkLst>
            <pc:docMk/>
            <pc:sldMasterMk cId="31158695" sldId="2147483765"/>
            <pc:sldLayoutMk cId="2920324277" sldId="2147484006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11:28.878" v="91" actId="2696"/>
          <pc:sldLayoutMkLst>
            <pc:docMk/>
            <pc:sldMasterMk cId="31158695" sldId="2147483765"/>
            <pc:sldLayoutMk cId="4039669190" sldId="2147484007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11:28.884" v="92" actId="2696"/>
          <pc:sldLayoutMkLst>
            <pc:docMk/>
            <pc:sldMasterMk cId="31158695" sldId="2147483765"/>
            <pc:sldLayoutMk cId="2399785295" sldId="2147484008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11:28.900" v="94" actId="2696"/>
          <pc:sldLayoutMkLst>
            <pc:docMk/>
            <pc:sldMasterMk cId="31158695" sldId="2147483765"/>
            <pc:sldLayoutMk cId="4104121178" sldId="2147484009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11:28.905" v="95" actId="2696"/>
          <pc:sldLayoutMkLst>
            <pc:docMk/>
            <pc:sldMasterMk cId="31158695" sldId="2147483765"/>
            <pc:sldLayoutMk cId="687159177" sldId="2147484010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11:28.914" v="96" actId="2696"/>
          <pc:sldLayoutMkLst>
            <pc:docMk/>
            <pc:sldMasterMk cId="31158695" sldId="2147483765"/>
            <pc:sldLayoutMk cId="2059647338" sldId="2147484011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11:28.890" v="93" actId="2696"/>
          <pc:sldLayoutMkLst>
            <pc:docMk/>
            <pc:sldMasterMk cId="31158695" sldId="2147483765"/>
            <pc:sldLayoutMk cId="459899407" sldId="2147484012"/>
          </pc:sldLayoutMkLst>
        </pc:sldLayoutChg>
      </pc:sldMasterChg>
      <pc:sldMasterChg chg="mod delSldLayout modSldLayout sldLayoutOrd">
        <pc:chgData name="Hans Gelissen (DHL SSC Maastricht)" userId="1afa8510-4eed-4b73-a29e-678838cd8acd" providerId="ADAL" clId="{3783B829-9615-4619-9D2B-E6A2AB654372}" dt="2023-03-14T12:38:18.656" v="1026" actId="6014"/>
        <pc:sldMasterMkLst>
          <pc:docMk/>
          <pc:sldMasterMk cId="727954729" sldId="2147483772"/>
        </pc:sldMasterMkLst>
        <pc:sldLayoutChg chg="ord">
          <pc:chgData name="Hans Gelissen (DHL SSC Maastricht)" userId="1afa8510-4eed-4b73-a29e-678838cd8acd" providerId="ADAL" clId="{3783B829-9615-4619-9D2B-E6A2AB654372}" dt="2023-03-14T12:37:55.916" v="1022" actId="20578"/>
          <pc:sldLayoutMkLst>
            <pc:docMk/>
            <pc:sldMasterMk cId="727954729" sldId="2147483772"/>
            <pc:sldLayoutMk cId="1997391794" sldId="2147483734"/>
          </pc:sldLayoutMkLst>
        </pc:sldLayoutChg>
        <pc:sldLayoutChg chg="ord">
          <pc:chgData name="Hans Gelissen (DHL SSC Maastricht)" userId="1afa8510-4eed-4b73-a29e-678838cd8acd" providerId="ADAL" clId="{3783B829-9615-4619-9D2B-E6A2AB654372}" dt="2023-03-14T12:37:55.916" v="1022" actId="20578"/>
          <pc:sldLayoutMkLst>
            <pc:docMk/>
            <pc:sldMasterMk cId="727954729" sldId="2147483772"/>
            <pc:sldLayoutMk cId="3070187357" sldId="2147483773"/>
          </pc:sldLayoutMkLst>
        </pc:sldLayoutChg>
        <pc:sldLayoutChg chg="mod ord">
          <pc:chgData name="Hans Gelissen (DHL SSC Maastricht)" userId="1afa8510-4eed-4b73-a29e-678838cd8acd" providerId="ADAL" clId="{3783B829-9615-4619-9D2B-E6A2AB654372}" dt="2023-03-14T12:38:01.838" v="1023" actId="6014"/>
          <pc:sldLayoutMkLst>
            <pc:docMk/>
            <pc:sldMasterMk cId="727954729" sldId="2147483772"/>
            <pc:sldLayoutMk cId="2597155215" sldId="2147483774"/>
          </pc:sldLayoutMkLst>
        </pc:sldLayoutChg>
        <pc:sldLayoutChg chg="mod">
          <pc:chgData name="Hans Gelissen (DHL SSC Maastricht)" userId="1afa8510-4eed-4b73-a29e-678838cd8acd" providerId="ADAL" clId="{3783B829-9615-4619-9D2B-E6A2AB654372}" dt="2023-03-14T12:38:06.403" v="1024" actId="6014"/>
          <pc:sldLayoutMkLst>
            <pc:docMk/>
            <pc:sldMasterMk cId="727954729" sldId="2147483772"/>
            <pc:sldLayoutMk cId="1441526566" sldId="2147484017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08:05.753" v="8" actId="2696"/>
          <pc:sldLayoutMkLst>
            <pc:docMk/>
            <pc:sldMasterMk cId="727954729" sldId="2147483772"/>
            <pc:sldLayoutMk cId="4112879424" sldId="2147484017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08:05.743" v="7" actId="2696"/>
          <pc:sldLayoutMkLst>
            <pc:docMk/>
            <pc:sldMasterMk cId="727954729" sldId="2147483772"/>
            <pc:sldLayoutMk cId="2013709759" sldId="2147484018"/>
          </pc:sldLayoutMkLst>
        </pc:sldLayoutChg>
        <pc:sldLayoutChg chg="mod">
          <pc:chgData name="Hans Gelissen (DHL SSC Maastricht)" userId="1afa8510-4eed-4b73-a29e-678838cd8acd" providerId="ADAL" clId="{3783B829-9615-4619-9D2B-E6A2AB654372}" dt="2023-03-14T12:38:13.410" v="1025" actId="6014"/>
          <pc:sldLayoutMkLst>
            <pc:docMk/>
            <pc:sldMasterMk cId="727954729" sldId="2147483772"/>
            <pc:sldLayoutMk cId="3489306472" sldId="2147484018"/>
          </pc:sldLayoutMkLst>
        </pc:sldLayoutChg>
        <pc:sldLayoutChg chg="mod">
          <pc:chgData name="Hans Gelissen (DHL SSC Maastricht)" userId="1afa8510-4eed-4b73-a29e-678838cd8acd" providerId="ADAL" clId="{3783B829-9615-4619-9D2B-E6A2AB654372}" dt="2023-03-14T12:38:18.656" v="1026" actId="6014"/>
          <pc:sldLayoutMkLst>
            <pc:docMk/>
            <pc:sldMasterMk cId="727954729" sldId="2147483772"/>
            <pc:sldLayoutMk cId="215789223" sldId="2147484019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08:05.738" v="6" actId="2696"/>
          <pc:sldLayoutMkLst>
            <pc:docMk/>
            <pc:sldMasterMk cId="727954729" sldId="2147483772"/>
            <pc:sldLayoutMk cId="3230136566" sldId="2147484019"/>
          </pc:sldLayoutMkLst>
        </pc:sldLayoutChg>
      </pc:sldMasterChg>
      <pc:sldMasterChg chg="del delSldLayout">
        <pc:chgData name="Hans Gelissen (DHL SSC Maastricht)" userId="1afa8510-4eed-4b73-a29e-678838cd8acd" providerId="ADAL" clId="{3783B829-9615-4619-9D2B-E6A2AB654372}" dt="2023-03-14T10:07:53.094" v="5" actId="2696"/>
        <pc:sldMasterMkLst>
          <pc:docMk/>
          <pc:sldMasterMk cId="4174525152" sldId="2147483787"/>
        </pc:sldMasterMkLst>
        <pc:sldLayoutChg chg="del">
          <pc:chgData name="Hans Gelissen (DHL SSC Maastricht)" userId="1afa8510-4eed-4b73-a29e-678838cd8acd" providerId="ADAL" clId="{3783B829-9615-4619-9D2B-E6A2AB654372}" dt="2023-03-14T10:07:53.074" v="2" actId="2696"/>
          <pc:sldLayoutMkLst>
            <pc:docMk/>
            <pc:sldMasterMk cId="4174525152" sldId="2147483787"/>
            <pc:sldLayoutMk cId="2728327263" sldId="2147483786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07:53.081" v="3" actId="2696"/>
          <pc:sldLayoutMkLst>
            <pc:docMk/>
            <pc:sldMasterMk cId="4174525152" sldId="2147483787"/>
            <pc:sldLayoutMk cId="3690997835" sldId="2147483800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07:53.086" v="4" actId="2696"/>
          <pc:sldLayoutMkLst>
            <pc:docMk/>
            <pc:sldMasterMk cId="4174525152" sldId="2147483787"/>
            <pc:sldLayoutMk cId="151018440" sldId="2147483801"/>
          </pc:sldLayoutMkLst>
        </pc:sldLayoutChg>
      </pc:sldMasterChg>
      <pc:sldMasterChg chg="del delSldLayout">
        <pc:chgData name="Hans Gelissen (DHL SSC Maastricht)" userId="1afa8510-4eed-4b73-a29e-678838cd8acd" providerId="ADAL" clId="{3783B829-9615-4619-9D2B-E6A2AB654372}" dt="2023-03-14T10:08:54.473" v="13" actId="2696"/>
        <pc:sldMasterMkLst>
          <pc:docMk/>
          <pc:sldMasterMk cId="872021773" sldId="2147483791"/>
        </pc:sldMasterMkLst>
        <pc:sldLayoutChg chg="del">
          <pc:chgData name="Hans Gelissen (DHL SSC Maastricht)" userId="1afa8510-4eed-4b73-a29e-678838cd8acd" providerId="ADAL" clId="{3783B829-9615-4619-9D2B-E6A2AB654372}" dt="2023-03-14T10:08:54.454" v="10" actId="2696"/>
          <pc:sldLayoutMkLst>
            <pc:docMk/>
            <pc:sldMasterMk cId="872021773" sldId="2147483791"/>
            <pc:sldLayoutMk cId="2354677274" sldId="2147483747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08:54.460" v="11" actId="2696"/>
          <pc:sldLayoutMkLst>
            <pc:docMk/>
            <pc:sldMasterMk cId="872021773" sldId="2147483791"/>
            <pc:sldLayoutMk cId="14774516" sldId="2147483749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08:54.466" v="12" actId="2696"/>
          <pc:sldLayoutMkLst>
            <pc:docMk/>
            <pc:sldMasterMk cId="872021773" sldId="2147483791"/>
            <pc:sldLayoutMk cId="465836321" sldId="2147483750"/>
          </pc:sldLayoutMkLst>
        </pc:sldLayoutChg>
      </pc:sldMasterChg>
      <pc:sldMasterChg chg="add del addSldLayout delSldLayout">
        <pc:chgData name="Hans Gelissen (DHL SSC Maastricht)" userId="1afa8510-4eed-4b73-a29e-678838cd8acd" providerId="ADAL" clId="{3783B829-9615-4619-9D2B-E6A2AB654372}" dt="2023-03-14T10:09:51.728" v="70" actId="2696"/>
        <pc:sldMasterMkLst>
          <pc:docMk/>
          <pc:sldMasterMk cId="3057125872" sldId="2147483795"/>
        </pc:sldMasterMkLst>
        <pc:sldLayoutChg chg="add del">
          <pc:chgData name="Hans Gelissen (DHL SSC Maastricht)" userId="1afa8510-4eed-4b73-a29e-678838cd8acd" providerId="ADAL" clId="{3783B829-9615-4619-9D2B-E6A2AB654372}" dt="2023-03-14T10:09:51.589" v="54" actId="2696"/>
          <pc:sldLayoutMkLst>
            <pc:docMk/>
            <pc:sldMasterMk cId="3057125872" sldId="2147483795"/>
            <pc:sldLayoutMk cId="411563442" sldId="2147483741"/>
          </pc:sldLayoutMkLst>
        </pc:sldLayoutChg>
        <pc:sldLayoutChg chg="add del">
          <pc:chgData name="Hans Gelissen (DHL SSC Maastricht)" userId="1afa8510-4eed-4b73-a29e-678838cd8acd" providerId="ADAL" clId="{3783B829-9615-4619-9D2B-E6A2AB654372}" dt="2023-03-14T10:09:51.600" v="55" actId="2696"/>
          <pc:sldLayoutMkLst>
            <pc:docMk/>
            <pc:sldMasterMk cId="3057125872" sldId="2147483795"/>
            <pc:sldLayoutMk cId="74026321" sldId="2147483850"/>
          </pc:sldLayoutMkLst>
        </pc:sldLayoutChg>
        <pc:sldLayoutChg chg="add del">
          <pc:chgData name="Hans Gelissen (DHL SSC Maastricht)" userId="1afa8510-4eed-4b73-a29e-678838cd8acd" providerId="ADAL" clId="{3783B829-9615-4619-9D2B-E6A2AB654372}" dt="2023-03-14T10:09:51.607" v="56" actId="2696"/>
          <pc:sldLayoutMkLst>
            <pc:docMk/>
            <pc:sldMasterMk cId="3057125872" sldId="2147483795"/>
            <pc:sldLayoutMk cId="2397447043" sldId="2147483851"/>
          </pc:sldLayoutMkLst>
        </pc:sldLayoutChg>
        <pc:sldLayoutChg chg="add del">
          <pc:chgData name="Hans Gelissen (DHL SSC Maastricht)" userId="1afa8510-4eed-4b73-a29e-678838cd8acd" providerId="ADAL" clId="{3783B829-9615-4619-9D2B-E6A2AB654372}" dt="2023-03-14T10:09:51.614" v="57" actId="2696"/>
          <pc:sldLayoutMkLst>
            <pc:docMk/>
            <pc:sldMasterMk cId="3057125872" sldId="2147483795"/>
            <pc:sldLayoutMk cId="710983192" sldId="2147483852"/>
          </pc:sldLayoutMkLst>
        </pc:sldLayoutChg>
        <pc:sldLayoutChg chg="add del">
          <pc:chgData name="Hans Gelissen (DHL SSC Maastricht)" userId="1afa8510-4eed-4b73-a29e-678838cd8acd" providerId="ADAL" clId="{3783B829-9615-4619-9D2B-E6A2AB654372}" dt="2023-03-14T10:09:51.624" v="58" actId="2696"/>
          <pc:sldLayoutMkLst>
            <pc:docMk/>
            <pc:sldMasterMk cId="3057125872" sldId="2147483795"/>
            <pc:sldLayoutMk cId="152283446" sldId="2147483891"/>
          </pc:sldLayoutMkLst>
        </pc:sldLayoutChg>
        <pc:sldLayoutChg chg="add del">
          <pc:chgData name="Hans Gelissen (DHL SSC Maastricht)" userId="1afa8510-4eed-4b73-a29e-678838cd8acd" providerId="ADAL" clId="{3783B829-9615-4619-9D2B-E6A2AB654372}" dt="2023-03-14T10:09:51.631" v="59" actId="2696"/>
          <pc:sldLayoutMkLst>
            <pc:docMk/>
            <pc:sldMasterMk cId="3057125872" sldId="2147483795"/>
            <pc:sldLayoutMk cId="3868992624" sldId="2147483892"/>
          </pc:sldLayoutMkLst>
        </pc:sldLayoutChg>
        <pc:sldLayoutChg chg="add del">
          <pc:chgData name="Hans Gelissen (DHL SSC Maastricht)" userId="1afa8510-4eed-4b73-a29e-678838cd8acd" providerId="ADAL" clId="{3783B829-9615-4619-9D2B-E6A2AB654372}" dt="2023-03-14T10:09:51.642" v="60" actId="2696"/>
          <pc:sldLayoutMkLst>
            <pc:docMk/>
            <pc:sldMasterMk cId="3057125872" sldId="2147483795"/>
            <pc:sldLayoutMk cId="2390748780" sldId="2147483893"/>
          </pc:sldLayoutMkLst>
        </pc:sldLayoutChg>
        <pc:sldLayoutChg chg="add del">
          <pc:chgData name="Hans Gelissen (DHL SSC Maastricht)" userId="1afa8510-4eed-4b73-a29e-678838cd8acd" providerId="ADAL" clId="{3783B829-9615-4619-9D2B-E6A2AB654372}" dt="2023-03-14T10:09:51.648" v="61" actId="2696"/>
          <pc:sldLayoutMkLst>
            <pc:docMk/>
            <pc:sldMasterMk cId="3057125872" sldId="2147483795"/>
            <pc:sldLayoutMk cId="2730652164" sldId="2147483894"/>
          </pc:sldLayoutMkLst>
        </pc:sldLayoutChg>
        <pc:sldLayoutChg chg="add del">
          <pc:chgData name="Hans Gelissen (DHL SSC Maastricht)" userId="1afa8510-4eed-4b73-a29e-678838cd8acd" providerId="ADAL" clId="{3783B829-9615-4619-9D2B-E6A2AB654372}" dt="2023-03-14T10:09:51.658" v="62" actId="2696"/>
          <pc:sldLayoutMkLst>
            <pc:docMk/>
            <pc:sldMasterMk cId="3057125872" sldId="2147483795"/>
            <pc:sldLayoutMk cId="2159871536" sldId="2147483942"/>
          </pc:sldLayoutMkLst>
        </pc:sldLayoutChg>
        <pc:sldLayoutChg chg="add del">
          <pc:chgData name="Hans Gelissen (DHL SSC Maastricht)" userId="1afa8510-4eed-4b73-a29e-678838cd8acd" providerId="ADAL" clId="{3783B829-9615-4619-9D2B-E6A2AB654372}" dt="2023-03-14T10:09:51.665" v="63" actId="2696"/>
          <pc:sldLayoutMkLst>
            <pc:docMk/>
            <pc:sldMasterMk cId="3057125872" sldId="2147483795"/>
            <pc:sldLayoutMk cId="2685927775" sldId="2147483943"/>
          </pc:sldLayoutMkLst>
        </pc:sldLayoutChg>
        <pc:sldLayoutChg chg="add del">
          <pc:chgData name="Hans Gelissen (DHL SSC Maastricht)" userId="1afa8510-4eed-4b73-a29e-678838cd8acd" providerId="ADAL" clId="{3783B829-9615-4619-9D2B-E6A2AB654372}" dt="2023-03-14T10:09:51.677" v="64" actId="2696"/>
          <pc:sldLayoutMkLst>
            <pc:docMk/>
            <pc:sldMasterMk cId="3057125872" sldId="2147483795"/>
            <pc:sldLayoutMk cId="2568452987" sldId="2147483944"/>
          </pc:sldLayoutMkLst>
        </pc:sldLayoutChg>
        <pc:sldLayoutChg chg="add del">
          <pc:chgData name="Hans Gelissen (DHL SSC Maastricht)" userId="1afa8510-4eed-4b73-a29e-678838cd8acd" providerId="ADAL" clId="{3783B829-9615-4619-9D2B-E6A2AB654372}" dt="2023-03-14T10:09:51.689" v="65" actId="2696"/>
          <pc:sldLayoutMkLst>
            <pc:docMk/>
            <pc:sldMasterMk cId="3057125872" sldId="2147483795"/>
            <pc:sldLayoutMk cId="280968267" sldId="2147483945"/>
          </pc:sldLayoutMkLst>
        </pc:sldLayoutChg>
        <pc:sldLayoutChg chg="add del">
          <pc:chgData name="Hans Gelissen (DHL SSC Maastricht)" userId="1afa8510-4eed-4b73-a29e-678838cd8acd" providerId="ADAL" clId="{3783B829-9615-4619-9D2B-E6A2AB654372}" dt="2023-03-14T10:09:51.695" v="66" actId="2696"/>
          <pc:sldLayoutMkLst>
            <pc:docMk/>
            <pc:sldMasterMk cId="3057125872" sldId="2147483795"/>
            <pc:sldLayoutMk cId="2123168194" sldId="2147483946"/>
          </pc:sldLayoutMkLst>
        </pc:sldLayoutChg>
        <pc:sldLayoutChg chg="add del">
          <pc:chgData name="Hans Gelissen (DHL SSC Maastricht)" userId="1afa8510-4eed-4b73-a29e-678838cd8acd" providerId="ADAL" clId="{3783B829-9615-4619-9D2B-E6A2AB654372}" dt="2023-03-14T10:09:51.705" v="67" actId="2696"/>
          <pc:sldLayoutMkLst>
            <pc:docMk/>
            <pc:sldMasterMk cId="3057125872" sldId="2147483795"/>
            <pc:sldLayoutMk cId="2260168434" sldId="2147483971"/>
          </pc:sldLayoutMkLst>
        </pc:sldLayoutChg>
        <pc:sldLayoutChg chg="add del">
          <pc:chgData name="Hans Gelissen (DHL SSC Maastricht)" userId="1afa8510-4eed-4b73-a29e-678838cd8acd" providerId="ADAL" clId="{3783B829-9615-4619-9D2B-E6A2AB654372}" dt="2023-03-14T10:09:51.711" v="68" actId="2696"/>
          <pc:sldLayoutMkLst>
            <pc:docMk/>
            <pc:sldMasterMk cId="3057125872" sldId="2147483795"/>
            <pc:sldLayoutMk cId="3664245632" sldId="2147483972"/>
          </pc:sldLayoutMkLst>
        </pc:sldLayoutChg>
        <pc:sldLayoutChg chg="add del">
          <pc:chgData name="Hans Gelissen (DHL SSC Maastricht)" userId="1afa8510-4eed-4b73-a29e-678838cd8acd" providerId="ADAL" clId="{3783B829-9615-4619-9D2B-E6A2AB654372}" dt="2023-03-14T10:09:51.718" v="69" actId="2696"/>
          <pc:sldLayoutMkLst>
            <pc:docMk/>
            <pc:sldMasterMk cId="3057125872" sldId="2147483795"/>
            <pc:sldLayoutMk cId="2363819363" sldId="2147483973"/>
          </pc:sldLayoutMkLst>
        </pc:sldLayoutChg>
      </pc:sldMasterChg>
      <pc:sldMasterChg chg="addSldLayout delSldLayout modSldLayout">
        <pc:chgData name="Hans Gelissen (DHL SSC Maastricht)" userId="1afa8510-4eed-4b73-a29e-678838cd8acd" providerId="ADAL" clId="{3783B829-9615-4619-9D2B-E6A2AB654372}" dt="2023-03-14T10:18:49.393" v="207" actId="2696"/>
        <pc:sldMasterMkLst>
          <pc:docMk/>
          <pc:sldMasterMk cId="1868986140" sldId="2147483797"/>
        </pc:sldMasterMkLst>
        <pc:sldLayoutChg chg="mod">
          <pc:chgData name="Hans Gelissen (DHL SSC Maastricht)" userId="1afa8510-4eed-4b73-a29e-678838cd8acd" providerId="ADAL" clId="{3783B829-9615-4619-9D2B-E6A2AB654372}" dt="2023-03-14T10:12:13.127" v="101" actId="6014"/>
          <pc:sldLayoutMkLst>
            <pc:docMk/>
            <pc:sldMasterMk cId="1868986140" sldId="2147483797"/>
            <pc:sldLayoutMk cId="1943396673" sldId="2147483817"/>
          </pc:sldLayoutMkLst>
        </pc:sldLayoutChg>
        <pc:sldLayoutChg chg="add del mod">
          <pc:chgData name="Hans Gelissen (DHL SSC Maastricht)" userId="1afa8510-4eed-4b73-a29e-678838cd8acd" providerId="ADAL" clId="{3783B829-9615-4619-9D2B-E6A2AB654372}" dt="2023-03-14T10:12:24.725" v="102" actId="6014"/>
          <pc:sldLayoutMkLst>
            <pc:docMk/>
            <pc:sldMasterMk cId="1868986140" sldId="2147483797"/>
            <pc:sldLayoutMk cId="2070522211" sldId="2147483819"/>
          </pc:sldLayoutMkLst>
        </pc:sldLayoutChg>
        <pc:sldLayoutChg chg="del mod">
          <pc:chgData name="Hans Gelissen (DHL SSC Maastricht)" userId="1afa8510-4eed-4b73-a29e-678838cd8acd" providerId="ADAL" clId="{3783B829-9615-4619-9D2B-E6A2AB654372}" dt="2023-03-14T10:13:45.289" v="117" actId="2696"/>
          <pc:sldLayoutMkLst>
            <pc:docMk/>
            <pc:sldMasterMk cId="1868986140" sldId="2147483797"/>
            <pc:sldLayoutMk cId="897400735" sldId="2147484028"/>
          </pc:sldLayoutMkLst>
        </pc:sldLayoutChg>
        <pc:sldLayoutChg chg="delSp modSp mod">
          <pc:chgData name="Hans Gelissen (DHL SSC Maastricht)" userId="1afa8510-4eed-4b73-a29e-678838cd8acd" providerId="ADAL" clId="{3783B829-9615-4619-9D2B-E6A2AB654372}" dt="2023-03-14T10:13:57.567" v="118"/>
          <pc:sldLayoutMkLst>
            <pc:docMk/>
            <pc:sldMasterMk cId="1868986140" sldId="2147483797"/>
            <pc:sldLayoutMk cId="3374177708" sldId="2147484029"/>
          </pc:sldLayoutMkLst>
          <pc:spChg chg="del">
            <ac:chgData name="Hans Gelissen (DHL SSC Maastricht)" userId="1afa8510-4eed-4b73-a29e-678838cd8acd" providerId="ADAL" clId="{3783B829-9615-4619-9D2B-E6A2AB654372}" dt="2023-03-14T10:12:50.421" v="105" actId="478"/>
            <ac:spMkLst>
              <pc:docMk/>
              <pc:sldMasterMk cId="1868986140" sldId="2147483797"/>
              <pc:sldLayoutMk cId="3374177708" sldId="2147484029"/>
              <ac:spMk id="3" creationId="{8CCBF2A2-4A94-4167-B811-76A9071CFD5E}"/>
            </ac:spMkLst>
          </pc:spChg>
          <pc:spChg chg="del">
            <ac:chgData name="Hans Gelissen (DHL SSC Maastricht)" userId="1afa8510-4eed-4b73-a29e-678838cd8acd" providerId="ADAL" clId="{3783B829-9615-4619-9D2B-E6A2AB654372}" dt="2023-03-14T10:13:15.114" v="114" actId="478"/>
            <ac:spMkLst>
              <pc:docMk/>
              <pc:sldMasterMk cId="1868986140" sldId="2147483797"/>
              <pc:sldLayoutMk cId="3374177708" sldId="2147484029"/>
              <ac:spMk id="6" creationId="{E5C9CD84-B7FC-41A4-A340-898AE0C16ED6}"/>
            </ac:spMkLst>
          </pc:spChg>
          <pc:spChg chg="del">
            <ac:chgData name="Hans Gelissen (DHL SSC Maastricht)" userId="1afa8510-4eed-4b73-a29e-678838cd8acd" providerId="ADAL" clId="{3783B829-9615-4619-9D2B-E6A2AB654372}" dt="2023-03-14T10:13:15.114" v="114" actId="478"/>
            <ac:spMkLst>
              <pc:docMk/>
              <pc:sldMasterMk cId="1868986140" sldId="2147483797"/>
              <pc:sldLayoutMk cId="3374177708" sldId="2147484029"/>
              <ac:spMk id="7" creationId="{2E82F2B6-D24A-416E-A187-4E49DE485402}"/>
            </ac:spMkLst>
          </pc:spChg>
          <pc:spChg chg="del">
            <ac:chgData name="Hans Gelissen (DHL SSC Maastricht)" userId="1afa8510-4eed-4b73-a29e-678838cd8acd" providerId="ADAL" clId="{3783B829-9615-4619-9D2B-E6A2AB654372}" dt="2023-03-14T10:13:15.114" v="114" actId="478"/>
            <ac:spMkLst>
              <pc:docMk/>
              <pc:sldMasterMk cId="1868986140" sldId="2147483797"/>
              <pc:sldLayoutMk cId="3374177708" sldId="2147484029"/>
              <ac:spMk id="9" creationId="{C4CCA36C-426E-4A63-9A07-DEB4BFCB3FAF}"/>
            </ac:spMkLst>
          </pc:spChg>
          <pc:spChg chg="del">
            <ac:chgData name="Hans Gelissen (DHL SSC Maastricht)" userId="1afa8510-4eed-4b73-a29e-678838cd8acd" providerId="ADAL" clId="{3783B829-9615-4619-9D2B-E6A2AB654372}" dt="2023-03-14T10:12:54.331" v="108" actId="478"/>
            <ac:spMkLst>
              <pc:docMk/>
              <pc:sldMasterMk cId="1868986140" sldId="2147483797"/>
              <pc:sldLayoutMk cId="3374177708" sldId="2147484029"/>
              <ac:spMk id="12" creationId="{DD2800E9-B245-4BF2-A06F-459F6B4DF8EC}"/>
            </ac:spMkLst>
          </pc:spChg>
          <pc:spChg chg="del">
            <ac:chgData name="Hans Gelissen (DHL SSC Maastricht)" userId="1afa8510-4eed-4b73-a29e-678838cd8acd" providerId="ADAL" clId="{3783B829-9615-4619-9D2B-E6A2AB654372}" dt="2023-03-14T10:12:57.887" v="111" actId="478"/>
            <ac:spMkLst>
              <pc:docMk/>
              <pc:sldMasterMk cId="1868986140" sldId="2147483797"/>
              <pc:sldLayoutMk cId="3374177708" sldId="2147484029"/>
              <ac:spMk id="14" creationId="{BEDB912A-94C7-48E7-9C7D-6933F5A16D89}"/>
            </ac:spMkLst>
          </pc:spChg>
          <pc:spChg chg="del">
            <ac:chgData name="Hans Gelissen (DHL SSC Maastricht)" userId="1afa8510-4eed-4b73-a29e-678838cd8acd" providerId="ADAL" clId="{3783B829-9615-4619-9D2B-E6A2AB654372}" dt="2023-03-14T10:13:02.317" v="113" actId="478"/>
            <ac:spMkLst>
              <pc:docMk/>
              <pc:sldMasterMk cId="1868986140" sldId="2147483797"/>
              <pc:sldLayoutMk cId="3374177708" sldId="2147484029"/>
              <ac:spMk id="18" creationId="{87DC52E1-61B4-41C6-9C1B-78B53F41A182}"/>
            </ac:spMkLst>
          </pc:spChg>
          <pc:spChg chg="del">
            <ac:chgData name="Hans Gelissen (DHL SSC Maastricht)" userId="1afa8510-4eed-4b73-a29e-678838cd8acd" providerId="ADAL" clId="{3783B829-9615-4619-9D2B-E6A2AB654372}" dt="2023-03-14T10:13:00.948" v="112" actId="478"/>
            <ac:spMkLst>
              <pc:docMk/>
              <pc:sldMasterMk cId="1868986140" sldId="2147483797"/>
              <pc:sldLayoutMk cId="3374177708" sldId="2147484029"/>
              <ac:spMk id="22" creationId="{5D33661A-E879-4955-BAB9-AA7B3C955E42}"/>
            </ac:spMkLst>
          </pc:spChg>
          <pc:spChg chg="del">
            <ac:chgData name="Hans Gelissen (DHL SSC Maastricht)" userId="1afa8510-4eed-4b73-a29e-678838cd8acd" providerId="ADAL" clId="{3783B829-9615-4619-9D2B-E6A2AB654372}" dt="2023-03-14T10:12:55.914" v="109" actId="478"/>
            <ac:spMkLst>
              <pc:docMk/>
              <pc:sldMasterMk cId="1868986140" sldId="2147483797"/>
              <pc:sldLayoutMk cId="3374177708" sldId="2147484029"/>
              <ac:spMk id="23" creationId="{694DBE2C-2418-448B-A0C4-52EECB64EBA6}"/>
            </ac:spMkLst>
          </pc:spChg>
          <pc:picChg chg="mod">
            <ac:chgData name="Hans Gelissen (DHL SSC Maastricht)" userId="1afa8510-4eed-4b73-a29e-678838cd8acd" providerId="ADAL" clId="{3783B829-9615-4619-9D2B-E6A2AB654372}" dt="2023-03-14T10:13:57.567" v="118"/>
            <ac:picMkLst>
              <pc:docMk/>
              <pc:sldMasterMk cId="1868986140" sldId="2147483797"/>
              <pc:sldLayoutMk cId="3374177708" sldId="2147484029"/>
              <ac:picMk id="13" creationId="{2B1BD734-7379-4346-88DF-5BB68C76BF87}"/>
            </ac:picMkLst>
          </pc:picChg>
          <pc:picChg chg="del">
            <ac:chgData name="Hans Gelissen (DHL SSC Maastricht)" userId="1afa8510-4eed-4b73-a29e-678838cd8acd" providerId="ADAL" clId="{3783B829-9615-4619-9D2B-E6A2AB654372}" dt="2023-03-14T10:12:51.081" v="106" actId="478"/>
            <ac:picMkLst>
              <pc:docMk/>
              <pc:sldMasterMk cId="1868986140" sldId="2147483797"/>
              <pc:sldLayoutMk cId="3374177708" sldId="2147484029"/>
              <ac:picMk id="24" creationId="{E4CF5DA5-4716-4782-9501-A8F5107FB956}"/>
            </ac:picMkLst>
          </pc:picChg>
          <pc:picChg chg="del">
            <ac:chgData name="Hans Gelissen (DHL SSC Maastricht)" userId="1afa8510-4eed-4b73-a29e-678838cd8acd" providerId="ADAL" clId="{3783B829-9615-4619-9D2B-E6A2AB654372}" dt="2023-03-14T10:12:52.499" v="107" actId="478"/>
            <ac:picMkLst>
              <pc:docMk/>
              <pc:sldMasterMk cId="1868986140" sldId="2147483797"/>
              <pc:sldLayoutMk cId="3374177708" sldId="2147484029"/>
              <ac:picMk id="25" creationId="{53847704-7CBE-4510-BC64-B020E265714C}"/>
            </ac:picMkLst>
          </pc:picChg>
          <pc:picChg chg="del">
            <ac:chgData name="Hans Gelissen (DHL SSC Maastricht)" userId="1afa8510-4eed-4b73-a29e-678838cd8acd" providerId="ADAL" clId="{3783B829-9615-4619-9D2B-E6A2AB654372}" dt="2023-03-14T10:12:56.948" v="110" actId="478"/>
            <ac:picMkLst>
              <pc:docMk/>
              <pc:sldMasterMk cId="1868986140" sldId="2147483797"/>
              <pc:sldLayoutMk cId="3374177708" sldId="2147484029"/>
              <ac:picMk id="1026" creationId="{4257E957-3DBE-477B-97FB-9F76589E1283}"/>
            </ac:picMkLst>
          </pc:picChg>
          <pc:picChg chg="del">
            <ac:chgData name="Hans Gelissen (DHL SSC Maastricht)" userId="1afa8510-4eed-4b73-a29e-678838cd8acd" providerId="ADAL" clId="{3783B829-9615-4619-9D2B-E6A2AB654372}" dt="2023-03-14T10:13:15.114" v="114" actId="478"/>
            <ac:picMkLst>
              <pc:docMk/>
              <pc:sldMasterMk cId="1868986140" sldId="2147483797"/>
              <pc:sldLayoutMk cId="3374177708" sldId="2147484029"/>
              <ac:picMk id="1028" creationId="{4FB6D550-E9CE-4FA3-8A58-428B76CA8F5D}"/>
            </ac:picMkLst>
          </pc:picChg>
        </pc:sldLayoutChg>
        <pc:sldLayoutChg chg="addSp delSp modSp del mod">
          <pc:chgData name="Hans Gelissen (DHL SSC Maastricht)" userId="1afa8510-4eed-4b73-a29e-678838cd8acd" providerId="ADAL" clId="{3783B829-9615-4619-9D2B-E6A2AB654372}" dt="2023-03-14T10:18:49.393" v="207" actId="2696"/>
          <pc:sldLayoutMkLst>
            <pc:docMk/>
            <pc:sldMasterMk cId="1868986140" sldId="2147483797"/>
            <pc:sldLayoutMk cId="414208771" sldId="2147484030"/>
          </pc:sldLayoutMkLst>
          <pc:spChg chg="add mod">
            <ac:chgData name="Hans Gelissen (DHL SSC Maastricht)" userId="1afa8510-4eed-4b73-a29e-678838cd8acd" providerId="ADAL" clId="{3783B829-9615-4619-9D2B-E6A2AB654372}" dt="2023-03-14T10:15:55.390" v="177" actId="1037"/>
            <ac:spMkLst>
              <pc:docMk/>
              <pc:sldMasterMk cId="1868986140" sldId="2147483797"/>
              <pc:sldLayoutMk cId="414208771" sldId="2147484030"/>
              <ac:spMk id="7" creationId="{B010EA47-4C5C-49EB-A69D-D0A21BE4735C}"/>
            </ac:spMkLst>
          </pc:spChg>
          <pc:spChg chg="mod">
            <ac:chgData name="Hans Gelissen (DHL SSC Maastricht)" userId="1afa8510-4eed-4b73-a29e-678838cd8acd" providerId="ADAL" clId="{3783B829-9615-4619-9D2B-E6A2AB654372}" dt="2023-03-14T10:15:24.825" v="130" actId="1038"/>
            <ac:spMkLst>
              <pc:docMk/>
              <pc:sldMasterMk cId="1868986140" sldId="2147483797"/>
              <pc:sldLayoutMk cId="414208771" sldId="2147484030"/>
              <ac:spMk id="8" creationId="{44129AD2-E0F3-4D9C-9F90-CC5CF8600EC5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15:53.900" v="173" actId="1037"/>
            <ac:spMkLst>
              <pc:docMk/>
              <pc:sldMasterMk cId="1868986140" sldId="2147483797"/>
              <pc:sldLayoutMk cId="414208771" sldId="2147484030"/>
              <ac:spMk id="9" creationId="{D51E019A-245B-4E0B-B864-90683F6AECF2}"/>
            </ac:spMkLst>
          </pc:spChg>
          <pc:spChg chg="mod">
            <ac:chgData name="Hans Gelissen (DHL SSC Maastricht)" userId="1afa8510-4eed-4b73-a29e-678838cd8acd" providerId="ADAL" clId="{3783B829-9615-4619-9D2B-E6A2AB654372}" dt="2023-03-14T10:15:24.825" v="130" actId="1038"/>
            <ac:spMkLst>
              <pc:docMk/>
              <pc:sldMasterMk cId="1868986140" sldId="2147483797"/>
              <pc:sldLayoutMk cId="414208771" sldId="2147484030"/>
              <ac:spMk id="10" creationId="{299B8E53-FFBC-4D45-AAD8-87ED27CD9185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15:24.825" v="130" actId="1038"/>
            <ac:spMkLst>
              <pc:docMk/>
              <pc:sldMasterMk cId="1868986140" sldId="2147483797"/>
              <pc:sldLayoutMk cId="414208771" sldId="2147484030"/>
              <ac:spMk id="12" creationId="{7015ADE4-5BC5-4D7C-87CE-574134FFD385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15:24.825" v="130" actId="1038"/>
            <ac:spMkLst>
              <pc:docMk/>
              <pc:sldMasterMk cId="1868986140" sldId="2147483797"/>
              <pc:sldLayoutMk cId="414208771" sldId="2147484030"/>
              <ac:spMk id="14" creationId="{713E4885-1DD0-4F60-BD87-A2BF20B02563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15:32.111" v="133" actId="1036"/>
            <ac:spMkLst>
              <pc:docMk/>
              <pc:sldMasterMk cId="1868986140" sldId="2147483797"/>
              <pc:sldLayoutMk cId="414208771" sldId="2147484030"/>
              <ac:spMk id="15" creationId="{51172AE3-15A4-4C0B-96BF-46AB5C7BFD17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15:42.264" v="134" actId="1076"/>
            <ac:spMkLst>
              <pc:docMk/>
              <pc:sldMasterMk cId="1868986140" sldId="2147483797"/>
              <pc:sldLayoutMk cId="414208771" sldId="2147484030"/>
              <ac:spMk id="16" creationId="{1A186C83-D957-408A-95BB-404DC8AFB447}"/>
            </ac:spMkLst>
          </pc:spChg>
          <pc:spChg chg="add del mod">
            <ac:chgData name="Hans Gelissen (DHL SSC Maastricht)" userId="1afa8510-4eed-4b73-a29e-678838cd8acd" providerId="ADAL" clId="{3783B829-9615-4619-9D2B-E6A2AB654372}" dt="2023-03-14T10:14:58.559" v="121" actId="478"/>
            <ac:spMkLst>
              <pc:docMk/>
              <pc:sldMasterMk cId="1868986140" sldId="2147483797"/>
              <pc:sldLayoutMk cId="414208771" sldId="2147484030"/>
              <ac:spMk id="17" creationId="{8A05C97D-3EB4-40DC-8E7D-12263DCFAEE6}"/>
            </ac:spMkLst>
          </pc:spChg>
          <pc:spChg chg="add del mod">
            <ac:chgData name="Hans Gelissen (DHL SSC Maastricht)" userId="1afa8510-4eed-4b73-a29e-678838cd8acd" providerId="ADAL" clId="{3783B829-9615-4619-9D2B-E6A2AB654372}" dt="2023-03-14T10:15:00.622" v="122" actId="478"/>
            <ac:spMkLst>
              <pc:docMk/>
              <pc:sldMasterMk cId="1868986140" sldId="2147483797"/>
              <pc:sldLayoutMk cId="414208771" sldId="2147484030"/>
              <ac:spMk id="18" creationId="{371A69F1-1DC9-4854-848E-77B3FB268524}"/>
            </ac:spMkLst>
          </pc:spChg>
          <pc:picChg chg="add del mod">
            <ac:chgData name="Hans Gelissen (DHL SSC Maastricht)" userId="1afa8510-4eed-4b73-a29e-678838cd8acd" providerId="ADAL" clId="{3783B829-9615-4619-9D2B-E6A2AB654372}" dt="2023-03-14T10:17:57.058" v="192" actId="478"/>
            <ac:picMkLst>
              <pc:docMk/>
              <pc:sldMasterMk cId="1868986140" sldId="2147483797"/>
              <pc:sldLayoutMk cId="414208771" sldId="2147484030"/>
              <ac:picMk id="31" creationId="{B8761461-1739-4422-B62E-837DE2BD05C9}"/>
            </ac:picMkLst>
          </pc:picChg>
          <pc:cxnChg chg="add mod">
            <ac:chgData name="Hans Gelissen (DHL SSC Maastricht)" userId="1afa8510-4eed-4b73-a29e-678838cd8acd" providerId="ADAL" clId="{3783B829-9615-4619-9D2B-E6A2AB654372}" dt="2023-03-14T10:16:54.714" v="189" actId="1035"/>
            <ac:cxnSpMkLst>
              <pc:docMk/>
              <pc:sldMasterMk cId="1868986140" sldId="2147483797"/>
              <pc:sldLayoutMk cId="414208771" sldId="2147484030"/>
              <ac:cxnSpMk id="3" creationId="{E7F00E61-CB13-4FDB-92C8-09428B2A2912}"/>
            </ac:cxnSpMkLst>
          </pc:cxnChg>
          <pc:cxnChg chg="add mod">
            <ac:chgData name="Hans Gelissen (DHL SSC Maastricht)" userId="1afa8510-4eed-4b73-a29e-678838cd8acd" providerId="ADAL" clId="{3783B829-9615-4619-9D2B-E6A2AB654372}" dt="2023-03-14T10:16:54.714" v="189" actId="1035"/>
            <ac:cxnSpMkLst>
              <pc:docMk/>
              <pc:sldMasterMk cId="1868986140" sldId="2147483797"/>
              <pc:sldLayoutMk cId="414208771" sldId="2147484030"/>
              <ac:cxnSpMk id="19" creationId="{9EF346B0-A95C-48B9-A290-06C06790D29C}"/>
            </ac:cxnSpMkLst>
          </pc:cxnChg>
          <pc:cxnChg chg="add mod">
            <ac:chgData name="Hans Gelissen (DHL SSC Maastricht)" userId="1afa8510-4eed-4b73-a29e-678838cd8acd" providerId="ADAL" clId="{3783B829-9615-4619-9D2B-E6A2AB654372}" dt="2023-03-14T10:16:54.714" v="189" actId="1035"/>
            <ac:cxnSpMkLst>
              <pc:docMk/>
              <pc:sldMasterMk cId="1868986140" sldId="2147483797"/>
              <pc:sldLayoutMk cId="414208771" sldId="2147484030"/>
              <ac:cxnSpMk id="21" creationId="{E21D5D22-03F2-4603-9A4B-31ADD75146BA}"/>
            </ac:cxnSpMkLst>
          </pc:cxnChg>
          <pc:cxnChg chg="add mod">
            <ac:chgData name="Hans Gelissen (DHL SSC Maastricht)" userId="1afa8510-4eed-4b73-a29e-678838cd8acd" providerId="ADAL" clId="{3783B829-9615-4619-9D2B-E6A2AB654372}" dt="2023-03-14T10:16:54.714" v="189" actId="1035"/>
            <ac:cxnSpMkLst>
              <pc:docMk/>
              <pc:sldMasterMk cId="1868986140" sldId="2147483797"/>
              <pc:sldLayoutMk cId="414208771" sldId="2147484030"/>
              <ac:cxnSpMk id="22" creationId="{C0932137-CE10-40E7-AF72-2AF6441D557E}"/>
            </ac:cxnSpMkLst>
          </pc:cxnChg>
          <pc:cxnChg chg="add mod">
            <ac:chgData name="Hans Gelissen (DHL SSC Maastricht)" userId="1afa8510-4eed-4b73-a29e-678838cd8acd" providerId="ADAL" clId="{3783B829-9615-4619-9D2B-E6A2AB654372}" dt="2023-03-14T10:16:54.714" v="189" actId="1035"/>
            <ac:cxnSpMkLst>
              <pc:docMk/>
              <pc:sldMasterMk cId="1868986140" sldId="2147483797"/>
              <pc:sldLayoutMk cId="414208771" sldId="2147484030"/>
              <ac:cxnSpMk id="23" creationId="{D5D976C0-9010-495E-8687-22D2D2339066}"/>
            </ac:cxnSpMkLst>
          </pc:cxnChg>
          <pc:cxnChg chg="add mod">
            <ac:chgData name="Hans Gelissen (DHL SSC Maastricht)" userId="1afa8510-4eed-4b73-a29e-678838cd8acd" providerId="ADAL" clId="{3783B829-9615-4619-9D2B-E6A2AB654372}" dt="2023-03-14T10:16:54.714" v="189" actId="1035"/>
            <ac:cxnSpMkLst>
              <pc:docMk/>
              <pc:sldMasterMk cId="1868986140" sldId="2147483797"/>
              <pc:sldLayoutMk cId="414208771" sldId="2147484030"/>
              <ac:cxnSpMk id="24" creationId="{92AA7FEA-704B-4CEB-AFF9-62776B1ED952}"/>
            </ac:cxnSpMkLst>
          </pc:cxnChg>
          <pc:cxnChg chg="add mod">
            <ac:chgData name="Hans Gelissen (DHL SSC Maastricht)" userId="1afa8510-4eed-4b73-a29e-678838cd8acd" providerId="ADAL" clId="{3783B829-9615-4619-9D2B-E6A2AB654372}" dt="2023-03-14T10:16:54.714" v="189" actId="1035"/>
            <ac:cxnSpMkLst>
              <pc:docMk/>
              <pc:sldMasterMk cId="1868986140" sldId="2147483797"/>
              <pc:sldLayoutMk cId="414208771" sldId="2147484030"/>
              <ac:cxnSpMk id="25" creationId="{4459D435-0084-44F4-A9FF-36D7E11B4EA7}"/>
            </ac:cxnSpMkLst>
          </pc:cxnChg>
          <pc:cxnChg chg="add mod">
            <ac:chgData name="Hans Gelissen (DHL SSC Maastricht)" userId="1afa8510-4eed-4b73-a29e-678838cd8acd" providerId="ADAL" clId="{3783B829-9615-4619-9D2B-E6A2AB654372}" dt="2023-03-14T10:16:54.714" v="189" actId="1035"/>
            <ac:cxnSpMkLst>
              <pc:docMk/>
              <pc:sldMasterMk cId="1868986140" sldId="2147483797"/>
              <pc:sldLayoutMk cId="414208771" sldId="2147484030"/>
              <ac:cxnSpMk id="26" creationId="{58FB8BAA-BC4E-494C-B2D3-623655122E9E}"/>
            </ac:cxnSpMkLst>
          </pc:cxnChg>
          <pc:cxnChg chg="add mod">
            <ac:chgData name="Hans Gelissen (DHL SSC Maastricht)" userId="1afa8510-4eed-4b73-a29e-678838cd8acd" providerId="ADAL" clId="{3783B829-9615-4619-9D2B-E6A2AB654372}" dt="2023-03-14T10:16:54.714" v="189" actId="1035"/>
            <ac:cxnSpMkLst>
              <pc:docMk/>
              <pc:sldMasterMk cId="1868986140" sldId="2147483797"/>
              <pc:sldLayoutMk cId="414208771" sldId="2147484030"/>
              <ac:cxnSpMk id="27" creationId="{DB726947-6207-4EF7-A480-EAC4AB48CB94}"/>
            </ac:cxnSpMkLst>
          </pc:cxnChg>
          <pc:cxnChg chg="add mod">
            <ac:chgData name="Hans Gelissen (DHL SSC Maastricht)" userId="1afa8510-4eed-4b73-a29e-678838cd8acd" providerId="ADAL" clId="{3783B829-9615-4619-9D2B-E6A2AB654372}" dt="2023-03-14T10:16:54.714" v="189" actId="1035"/>
            <ac:cxnSpMkLst>
              <pc:docMk/>
              <pc:sldMasterMk cId="1868986140" sldId="2147483797"/>
              <pc:sldLayoutMk cId="414208771" sldId="2147484030"/>
              <ac:cxnSpMk id="28" creationId="{3850983E-0922-4848-8BBD-B4F450D15804}"/>
            </ac:cxnSpMkLst>
          </pc:cxnChg>
          <pc:cxnChg chg="add mod">
            <ac:chgData name="Hans Gelissen (DHL SSC Maastricht)" userId="1afa8510-4eed-4b73-a29e-678838cd8acd" providerId="ADAL" clId="{3783B829-9615-4619-9D2B-E6A2AB654372}" dt="2023-03-14T10:16:54.714" v="189" actId="1035"/>
            <ac:cxnSpMkLst>
              <pc:docMk/>
              <pc:sldMasterMk cId="1868986140" sldId="2147483797"/>
              <pc:sldLayoutMk cId="414208771" sldId="2147484030"/>
              <ac:cxnSpMk id="29" creationId="{36A1BA1B-5D82-43C1-8101-C7F3DA63F151}"/>
            </ac:cxnSpMkLst>
          </pc:cxnChg>
          <pc:cxnChg chg="add mod">
            <ac:chgData name="Hans Gelissen (DHL SSC Maastricht)" userId="1afa8510-4eed-4b73-a29e-678838cd8acd" providerId="ADAL" clId="{3783B829-9615-4619-9D2B-E6A2AB654372}" dt="2023-03-14T10:16:54.714" v="189" actId="1035"/>
            <ac:cxnSpMkLst>
              <pc:docMk/>
              <pc:sldMasterMk cId="1868986140" sldId="2147483797"/>
              <pc:sldLayoutMk cId="414208771" sldId="2147484030"/>
              <ac:cxnSpMk id="30" creationId="{950664C4-7DEA-48F9-A56C-77C8E17A5A35}"/>
            </ac:cxnSpMkLst>
          </pc:cxnChg>
        </pc:sldLayoutChg>
      </pc:sldMasterChg>
      <pc:sldMasterChg chg="del delSldLayout">
        <pc:chgData name="Hans Gelissen (DHL SSC Maastricht)" userId="1afa8510-4eed-4b73-a29e-678838cd8acd" providerId="ADAL" clId="{3783B829-9615-4619-9D2B-E6A2AB654372}" dt="2023-03-14T10:07:17.778" v="1" actId="2696"/>
        <pc:sldMasterMkLst>
          <pc:docMk/>
          <pc:sldMasterMk cId="2722686442" sldId="2147484013"/>
        </pc:sldMasterMkLst>
        <pc:sldLayoutChg chg="del">
          <pc:chgData name="Hans Gelissen (DHL SSC Maastricht)" userId="1afa8510-4eed-4b73-a29e-678838cd8acd" providerId="ADAL" clId="{3783B829-9615-4619-9D2B-E6A2AB654372}" dt="2023-03-14T10:07:17.767" v="0" actId="2696"/>
          <pc:sldLayoutMkLst>
            <pc:docMk/>
            <pc:sldMasterMk cId="2722686442" sldId="2147484013"/>
            <pc:sldLayoutMk cId="2927420278" sldId="2147484014"/>
          </pc:sldLayoutMkLst>
        </pc:sldLayoutChg>
      </pc:sldMasterChg>
      <pc:sldMasterChg chg="del delSldLayout">
        <pc:chgData name="Hans Gelissen (DHL SSC Maastricht)" userId="1afa8510-4eed-4b73-a29e-678838cd8acd" providerId="ADAL" clId="{3783B829-9615-4619-9D2B-E6A2AB654372}" dt="2023-03-14T10:09:59.647" v="73" actId="2696"/>
        <pc:sldMasterMkLst>
          <pc:docMk/>
          <pc:sldMasterMk cId="2150040083" sldId="2147484015"/>
        </pc:sldMasterMkLst>
        <pc:sldLayoutChg chg="del">
          <pc:chgData name="Hans Gelissen (DHL SSC Maastricht)" userId="1afa8510-4eed-4b73-a29e-678838cd8acd" providerId="ADAL" clId="{3783B829-9615-4619-9D2B-E6A2AB654372}" dt="2023-03-14T10:09:59.637" v="72" actId="2696"/>
          <pc:sldLayoutMkLst>
            <pc:docMk/>
            <pc:sldMasterMk cId="2150040083" sldId="2147484015"/>
            <pc:sldLayoutMk cId="2210235025" sldId="2147484016"/>
          </pc:sldLayoutMkLst>
        </pc:sldLayoutChg>
      </pc:sldMasterChg>
      <pc:sldMasterChg chg="del delSldLayout">
        <pc:chgData name="Hans Gelissen (DHL SSC Maastricht)" userId="1afa8510-4eed-4b73-a29e-678838cd8acd" providerId="ADAL" clId="{3783B829-9615-4619-9D2B-E6A2AB654372}" dt="2023-03-14T10:09:23.627" v="17" actId="2696"/>
        <pc:sldMasterMkLst>
          <pc:docMk/>
          <pc:sldMasterMk cId="83650551" sldId="2147484020"/>
        </pc:sldMasterMkLst>
        <pc:sldLayoutChg chg="del">
          <pc:chgData name="Hans Gelissen (DHL SSC Maastricht)" userId="1afa8510-4eed-4b73-a29e-678838cd8acd" providerId="ADAL" clId="{3783B829-9615-4619-9D2B-E6A2AB654372}" dt="2023-03-14T10:09:16.783" v="16" actId="2696"/>
          <pc:sldLayoutMkLst>
            <pc:docMk/>
            <pc:sldMasterMk cId="83650551" sldId="2147484020"/>
            <pc:sldLayoutMk cId="1820317786" sldId="2147484021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09:16.743" v="15" actId="2696"/>
          <pc:sldLayoutMkLst>
            <pc:docMk/>
            <pc:sldMasterMk cId="83650551" sldId="2147484020"/>
            <pc:sldLayoutMk cId="3004330053" sldId="2147484022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09:16.736" v="14" actId="2696"/>
          <pc:sldLayoutMkLst>
            <pc:docMk/>
            <pc:sldMasterMk cId="83650551" sldId="2147484020"/>
            <pc:sldLayoutMk cId="2682910423" sldId="2147484023"/>
          </pc:sldLayoutMkLst>
        </pc:sldLayoutChg>
      </pc:sldMasterChg>
      <pc:sldMasterChg chg="del delSldLayout">
        <pc:chgData name="Hans Gelissen (DHL SSC Maastricht)" userId="1afa8510-4eed-4b73-a29e-678838cd8acd" providerId="ADAL" clId="{3783B829-9615-4619-9D2B-E6A2AB654372}" dt="2023-03-14T10:10:21.957" v="76" actId="2696"/>
        <pc:sldMasterMkLst>
          <pc:docMk/>
          <pc:sldMasterMk cId="1890045749" sldId="2147484025"/>
        </pc:sldMasterMkLst>
        <pc:sldLayoutChg chg="del">
          <pc:chgData name="Hans Gelissen (DHL SSC Maastricht)" userId="1afa8510-4eed-4b73-a29e-678838cd8acd" providerId="ADAL" clId="{3783B829-9615-4619-9D2B-E6A2AB654372}" dt="2023-03-14T10:10:17.157" v="75" actId="2696"/>
          <pc:sldLayoutMkLst>
            <pc:docMk/>
            <pc:sldMasterMk cId="1890045749" sldId="2147484025"/>
            <pc:sldLayoutMk cId="3662724284" sldId="2147484026"/>
          </pc:sldLayoutMkLst>
        </pc:sldLayoutChg>
        <pc:sldLayoutChg chg="del">
          <pc:chgData name="Hans Gelissen (DHL SSC Maastricht)" userId="1afa8510-4eed-4b73-a29e-678838cd8acd" providerId="ADAL" clId="{3783B829-9615-4619-9D2B-E6A2AB654372}" dt="2023-03-14T10:10:17.148" v="74" actId="2696"/>
          <pc:sldLayoutMkLst>
            <pc:docMk/>
            <pc:sldMasterMk cId="1890045749" sldId="2147484025"/>
            <pc:sldLayoutMk cId="3920329818" sldId="2147484027"/>
          </pc:sldLayoutMkLst>
        </pc:sldLayoutChg>
      </pc:sldMasterChg>
      <pc:sldMasterChg chg="delSp new mod addSldLayout delSldLayout modSldLayout">
        <pc:chgData name="Hans Gelissen (DHL SSC Maastricht)" userId="1afa8510-4eed-4b73-a29e-678838cd8acd" providerId="ADAL" clId="{3783B829-9615-4619-9D2B-E6A2AB654372}" dt="2023-03-14T10:56:34.926" v="725" actId="478"/>
        <pc:sldMasterMkLst>
          <pc:docMk/>
          <pc:sldMasterMk cId="452284608" sldId="2147484031"/>
        </pc:sldMasterMkLst>
        <pc:spChg chg="del">
          <ac:chgData name="Hans Gelissen (DHL SSC Maastricht)" userId="1afa8510-4eed-4b73-a29e-678838cd8acd" providerId="ADAL" clId="{3783B829-9615-4619-9D2B-E6A2AB654372}" dt="2023-03-14T10:18:41.106" v="195" actId="478"/>
          <ac:spMkLst>
            <pc:docMk/>
            <pc:sldMasterMk cId="452284608" sldId="2147484031"/>
            <ac:spMk id="2" creationId="{A6763497-65C8-471C-8176-A65BF03ABE94}"/>
          </ac:spMkLst>
        </pc:spChg>
        <pc:spChg chg="del">
          <ac:chgData name="Hans Gelissen (DHL SSC Maastricht)" userId="1afa8510-4eed-4b73-a29e-678838cd8acd" providerId="ADAL" clId="{3783B829-9615-4619-9D2B-E6A2AB654372}" dt="2023-03-14T10:18:41.106" v="195" actId="478"/>
          <ac:spMkLst>
            <pc:docMk/>
            <pc:sldMasterMk cId="452284608" sldId="2147484031"/>
            <ac:spMk id="3" creationId="{773A34DB-BD05-4E48-A60C-060AD6ABE570}"/>
          </ac:spMkLst>
        </pc:spChg>
        <pc:spChg chg="del">
          <ac:chgData name="Hans Gelissen (DHL SSC Maastricht)" userId="1afa8510-4eed-4b73-a29e-678838cd8acd" providerId="ADAL" clId="{3783B829-9615-4619-9D2B-E6A2AB654372}" dt="2023-03-14T10:18:41.106" v="195" actId="478"/>
          <ac:spMkLst>
            <pc:docMk/>
            <pc:sldMasterMk cId="452284608" sldId="2147484031"/>
            <ac:spMk id="4" creationId="{F47B312D-1F62-4842-9E70-9AF4FFCF88D7}"/>
          </ac:spMkLst>
        </pc:spChg>
        <pc:spChg chg="del">
          <ac:chgData name="Hans Gelissen (DHL SSC Maastricht)" userId="1afa8510-4eed-4b73-a29e-678838cd8acd" providerId="ADAL" clId="{3783B829-9615-4619-9D2B-E6A2AB654372}" dt="2023-03-14T10:18:41.106" v="195" actId="478"/>
          <ac:spMkLst>
            <pc:docMk/>
            <pc:sldMasterMk cId="452284608" sldId="2147484031"/>
            <ac:spMk id="5" creationId="{C027105A-A43E-417A-BA5C-26328898C9E6}"/>
          </ac:spMkLst>
        </pc:spChg>
        <pc:spChg chg="del">
          <ac:chgData name="Hans Gelissen (DHL SSC Maastricht)" userId="1afa8510-4eed-4b73-a29e-678838cd8acd" providerId="ADAL" clId="{3783B829-9615-4619-9D2B-E6A2AB654372}" dt="2023-03-14T10:18:41.106" v="195" actId="478"/>
          <ac:spMkLst>
            <pc:docMk/>
            <pc:sldMasterMk cId="452284608" sldId="2147484031"/>
            <ac:spMk id="6" creationId="{49854940-EA44-4CA8-9763-AA8B242DB425}"/>
          </ac:spMkLst>
        </pc:spChg>
        <pc:sldLayoutChg chg="addSp delSp modSp mod">
          <pc:chgData name="Hans Gelissen (DHL SSC Maastricht)" userId="1afa8510-4eed-4b73-a29e-678838cd8acd" providerId="ADAL" clId="{3783B829-9615-4619-9D2B-E6A2AB654372}" dt="2023-03-14T10:56:34.926" v="725" actId="478"/>
          <pc:sldLayoutMkLst>
            <pc:docMk/>
            <pc:sldMasterMk cId="452284608" sldId="2147484031"/>
            <pc:sldLayoutMk cId="2137232494" sldId="2147484032"/>
          </pc:sldLayoutMkLst>
          <pc:spChg chg="mod">
            <ac:chgData name="Hans Gelissen (DHL SSC Maastricht)" userId="1afa8510-4eed-4b73-a29e-678838cd8acd" providerId="ADAL" clId="{3783B829-9615-4619-9D2B-E6A2AB654372}" dt="2023-03-14T10:56:14.976" v="723" actId="1076"/>
            <ac:spMkLst>
              <pc:docMk/>
              <pc:sldMasterMk cId="452284608" sldId="2147484031"/>
              <pc:sldLayoutMk cId="2137232494" sldId="2147484032"/>
              <ac:spMk id="15" creationId="{51172AE3-15A4-4C0B-96BF-46AB5C7BFD17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54:59.647" v="706"/>
            <ac:spMkLst>
              <pc:docMk/>
              <pc:sldMasterMk cId="452284608" sldId="2147484031"/>
              <pc:sldLayoutMk cId="2137232494" sldId="2147484032"/>
              <ac:spMk id="34" creationId="{2EBEDB48-71DF-4C2A-BD77-35E19189232A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54:59.647" v="706"/>
            <ac:spMkLst>
              <pc:docMk/>
              <pc:sldMasterMk cId="452284608" sldId="2147484031"/>
              <pc:sldLayoutMk cId="2137232494" sldId="2147484032"/>
              <ac:spMk id="35" creationId="{AE1AC300-EF3E-4835-A1EE-CC9189A68697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54:59.647" v="706"/>
            <ac:spMkLst>
              <pc:docMk/>
              <pc:sldMasterMk cId="452284608" sldId="2147484031"/>
              <pc:sldLayoutMk cId="2137232494" sldId="2147484032"/>
              <ac:spMk id="36" creationId="{FE7532A3-4115-4C43-86A2-4F3AC8ECA9D7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54:59.647" v="706"/>
            <ac:spMkLst>
              <pc:docMk/>
              <pc:sldMasterMk cId="452284608" sldId="2147484031"/>
              <pc:sldLayoutMk cId="2137232494" sldId="2147484032"/>
              <ac:spMk id="37" creationId="{B86D9B73-C442-47E1-9A52-2E28EC8DAFF6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54:59.647" v="706"/>
            <ac:spMkLst>
              <pc:docMk/>
              <pc:sldMasterMk cId="452284608" sldId="2147484031"/>
              <pc:sldLayoutMk cId="2137232494" sldId="2147484032"/>
              <ac:spMk id="38" creationId="{12ED333C-C5F0-4CFB-ACBC-4936367BC83B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54:59.647" v="706"/>
            <ac:spMkLst>
              <pc:docMk/>
              <pc:sldMasterMk cId="452284608" sldId="2147484031"/>
              <pc:sldLayoutMk cId="2137232494" sldId="2147484032"/>
              <ac:spMk id="39" creationId="{99DA13B5-76A7-48B9-90A9-59F55AD9ADDD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54:59.647" v="706"/>
            <ac:spMkLst>
              <pc:docMk/>
              <pc:sldMasterMk cId="452284608" sldId="2147484031"/>
              <pc:sldLayoutMk cId="2137232494" sldId="2147484032"/>
              <ac:spMk id="40" creationId="{6C43807A-9E2E-4495-A2CD-0D95193D095E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54:59.647" v="706"/>
            <ac:spMkLst>
              <pc:docMk/>
              <pc:sldMasterMk cId="452284608" sldId="2147484031"/>
              <pc:sldLayoutMk cId="2137232494" sldId="2147484032"/>
              <ac:spMk id="41" creationId="{6ADFD19A-177A-4E11-A30D-48652BCEED46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54:59.647" v="706"/>
            <ac:spMkLst>
              <pc:docMk/>
              <pc:sldMasterMk cId="452284608" sldId="2147484031"/>
              <pc:sldLayoutMk cId="2137232494" sldId="2147484032"/>
              <ac:spMk id="42" creationId="{980C309C-D98D-4BC0-80B4-67AA859D274D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54:59.647" v="706"/>
            <ac:spMkLst>
              <pc:docMk/>
              <pc:sldMasterMk cId="452284608" sldId="2147484031"/>
              <pc:sldLayoutMk cId="2137232494" sldId="2147484032"/>
              <ac:spMk id="43" creationId="{0974C0AE-34FE-4874-B073-4B8F931D8CED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54:59.647" v="706"/>
            <ac:spMkLst>
              <pc:docMk/>
              <pc:sldMasterMk cId="452284608" sldId="2147484031"/>
              <pc:sldLayoutMk cId="2137232494" sldId="2147484032"/>
              <ac:spMk id="44" creationId="{E636AD03-9F8C-4878-9B97-81093452BAED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54:59.647" v="706"/>
            <ac:spMkLst>
              <pc:docMk/>
              <pc:sldMasterMk cId="452284608" sldId="2147484031"/>
              <pc:sldLayoutMk cId="2137232494" sldId="2147484032"/>
              <ac:spMk id="45" creationId="{CEC08D68-1AC0-41CC-ADD8-6795B8AAF42F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54:59.647" v="706"/>
            <ac:spMkLst>
              <pc:docMk/>
              <pc:sldMasterMk cId="452284608" sldId="2147484031"/>
              <pc:sldLayoutMk cId="2137232494" sldId="2147484032"/>
              <ac:spMk id="46" creationId="{E50CC4E4-EDA0-41B5-B88D-71FC89952B1C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54:59.647" v="706"/>
            <ac:spMkLst>
              <pc:docMk/>
              <pc:sldMasterMk cId="452284608" sldId="2147484031"/>
              <pc:sldLayoutMk cId="2137232494" sldId="2147484032"/>
              <ac:spMk id="47" creationId="{A5A3A191-85B6-4670-99F3-1EA861DC0AD1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54:59.647" v="706"/>
            <ac:spMkLst>
              <pc:docMk/>
              <pc:sldMasterMk cId="452284608" sldId="2147484031"/>
              <pc:sldLayoutMk cId="2137232494" sldId="2147484032"/>
              <ac:spMk id="48" creationId="{51DE0272-9A64-4ACA-A959-E9D9327EDDDA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54:59.647" v="706"/>
            <ac:spMkLst>
              <pc:docMk/>
              <pc:sldMasterMk cId="452284608" sldId="2147484031"/>
              <pc:sldLayoutMk cId="2137232494" sldId="2147484032"/>
              <ac:spMk id="49" creationId="{7AC17985-9557-47E3-883B-9C1A059C4346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54:59.647" v="706"/>
            <ac:spMkLst>
              <pc:docMk/>
              <pc:sldMasterMk cId="452284608" sldId="2147484031"/>
              <pc:sldLayoutMk cId="2137232494" sldId="2147484032"/>
              <ac:spMk id="50" creationId="{AD98F76F-696D-42BF-BC66-8A3E4C48FC35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54:59.647" v="706"/>
            <ac:spMkLst>
              <pc:docMk/>
              <pc:sldMasterMk cId="452284608" sldId="2147484031"/>
              <pc:sldLayoutMk cId="2137232494" sldId="2147484032"/>
              <ac:spMk id="51" creationId="{D5EF076B-F970-4D8B-AD38-B9C59ADC8426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54:59.647" v="706"/>
            <ac:spMkLst>
              <pc:docMk/>
              <pc:sldMasterMk cId="452284608" sldId="2147484031"/>
              <pc:sldLayoutMk cId="2137232494" sldId="2147484032"/>
              <ac:spMk id="52" creationId="{CB190908-0989-4D8C-AC1D-3D3D6F5C9112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54:59.647" v="706"/>
            <ac:spMkLst>
              <pc:docMk/>
              <pc:sldMasterMk cId="452284608" sldId="2147484031"/>
              <pc:sldLayoutMk cId="2137232494" sldId="2147484032"/>
              <ac:spMk id="53" creationId="{CEB4089E-02F9-4938-BA48-D51C7B5DB12D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54:59.647" v="706"/>
            <ac:spMkLst>
              <pc:docMk/>
              <pc:sldMasterMk cId="452284608" sldId="2147484031"/>
              <pc:sldLayoutMk cId="2137232494" sldId="2147484032"/>
              <ac:spMk id="54" creationId="{71C11793-2A76-44FA-804F-84A389E02A8C}"/>
            </ac:spMkLst>
          </pc:spChg>
          <pc:grpChg chg="add del mod">
            <ac:chgData name="Hans Gelissen (DHL SSC Maastricht)" userId="1afa8510-4eed-4b73-a29e-678838cd8acd" providerId="ADAL" clId="{3783B829-9615-4619-9D2B-E6A2AB654372}" dt="2023-03-14T10:56:34.926" v="725" actId="478"/>
            <ac:grpSpMkLst>
              <pc:docMk/>
              <pc:sldMasterMk cId="452284608" sldId="2147484031"/>
              <pc:sldLayoutMk cId="2137232494" sldId="2147484032"/>
              <ac:grpSpMk id="31" creationId="{86664D8D-2155-49C0-82FC-3F769FF62226}"/>
            </ac:grpSpMkLst>
          </pc:grpChg>
          <pc:grpChg chg="add del mod">
            <ac:chgData name="Hans Gelissen (DHL SSC Maastricht)" userId="1afa8510-4eed-4b73-a29e-678838cd8acd" providerId="ADAL" clId="{3783B829-9615-4619-9D2B-E6A2AB654372}" dt="2023-03-14T10:56:34.926" v="725" actId="478"/>
            <ac:grpSpMkLst>
              <pc:docMk/>
              <pc:sldMasterMk cId="452284608" sldId="2147484031"/>
              <pc:sldLayoutMk cId="2137232494" sldId="2147484032"/>
              <ac:grpSpMk id="32" creationId="{A599401B-63AD-46BF-A939-ED121B42EBE7}"/>
            </ac:grpSpMkLst>
          </pc:grpChg>
          <pc:grpChg chg="add del mod">
            <ac:chgData name="Hans Gelissen (DHL SSC Maastricht)" userId="1afa8510-4eed-4b73-a29e-678838cd8acd" providerId="ADAL" clId="{3783B829-9615-4619-9D2B-E6A2AB654372}" dt="2023-03-14T10:56:29.899" v="724" actId="1076"/>
            <ac:grpSpMkLst>
              <pc:docMk/>
              <pc:sldMasterMk cId="452284608" sldId="2147484031"/>
              <pc:sldLayoutMk cId="2137232494" sldId="2147484032"/>
              <ac:grpSpMk id="33" creationId="{42364757-2F22-41CE-BB9C-3743F572EC2C}"/>
            </ac:grpSpMkLst>
          </pc:grpChg>
        </pc:sldLayoutChg>
        <pc:sldLayoutChg chg="new del replId">
          <pc:chgData name="Hans Gelissen (DHL SSC Maastricht)" userId="1afa8510-4eed-4b73-a29e-678838cd8acd" providerId="ADAL" clId="{3783B829-9615-4619-9D2B-E6A2AB654372}" dt="2023-03-14T10:18:45.689" v="196" actId="2696"/>
          <pc:sldLayoutMkLst>
            <pc:docMk/>
            <pc:sldMasterMk cId="452284608" sldId="2147484031"/>
            <pc:sldLayoutMk cId="3480670543" sldId="2147484032"/>
          </pc:sldLayoutMkLst>
        </pc:sldLayoutChg>
        <pc:sldLayoutChg chg="new del replId">
          <pc:chgData name="Hans Gelissen (DHL SSC Maastricht)" userId="1afa8510-4eed-4b73-a29e-678838cd8acd" providerId="ADAL" clId="{3783B829-9615-4619-9D2B-E6A2AB654372}" dt="2023-03-14T10:18:45.697" v="197" actId="2696"/>
          <pc:sldLayoutMkLst>
            <pc:docMk/>
            <pc:sldMasterMk cId="452284608" sldId="2147484031"/>
            <pc:sldLayoutMk cId="3486769959" sldId="2147484033"/>
          </pc:sldLayoutMkLst>
        </pc:sldLayoutChg>
        <pc:sldLayoutChg chg="new del replId">
          <pc:chgData name="Hans Gelissen (DHL SSC Maastricht)" userId="1afa8510-4eed-4b73-a29e-678838cd8acd" providerId="ADAL" clId="{3783B829-9615-4619-9D2B-E6A2AB654372}" dt="2023-03-14T10:18:45.711" v="198" actId="2696"/>
          <pc:sldLayoutMkLst>
            <pc:docMk/>
            <pc:sldMasterMk cId="452284608" sldId="2147484031"/>
            <pc:sldLayoutMk cId="2364260378" sldId="2147484034"/>
          </pc:sldLayoutMkLst>
        </pc:sldLayoutChg>
        <pc:sldLayoutChg chg="new del replId">
          <pc:chgData name="Hans Gelissen (DHL SSC Maastricht)" userId="1afa8510-4eed-4b73-a29e-678838cd8acd" providerId="ADAL" clId="{3783B829-9615-4619-9D2B-E6A2AB654372}" dt="2023-03-14T10:18:45.730" v="199" actId="2696"/>
          <pc:sldLayoutMkLst>
            <pc:docMk/>
            <pc:sldMasterMk cId="452284608" sldId="2147484031"/>
            <pc:sldLayoutMk cId="1581097845" sldId="2147484035"/>
          </pc:sldLayoutMkLst>
        </pc:sldLayoutChg>
        <pc:sldLayoutChg chg="new del replId">
          <pc:chgData name="Hans Gelissen (DHL SSC Maastricht)" userId="1afa8510-4eed-4b73-a29e-678838cd8acd" providerId="ADAL" clId="{3783B829-9615-4619-9D2B-E6A2AB654372}" dt="2023-03-14T10:18:45.744" v="200" actId="2696"/>
          <pc:sldLayoutMkLst>
            <pc:docMk/>
            <pc:sldMasterMk cId="452284608" sldId="2147484031"/>
            <pc:sldLayoutMk cId="2006226617" sldId="2147484036"/>
          </pc:sldLayoutMkLst>
        </pc:sldLayoutChg>
        <pc:sldLayoutChg chg="new del replId">
          <pc:chgData name="Hans Gelissen (DHL SSC Maastricht)" userId="1afa8510-4eed-4b73-a29e-678838cd8acd" providerId="ADAL" clId="{3783B829-9615-4619-9D2B-E6A2AB654372}" dt="2023-03-14T10:18:45.757" v="201" actId="2696"/>
          <pc:sldLayoutMkLst>
            <pc:docMk/>
            <pc:sldMasterMk cId="452284608" sldId="2147484031"/>
            <pc:sldLayoutMk cId="3716752623" sldId="2147484037"/>
          </pc:sldLayoutMkLst>
        </pc:sldLayoutChg>
        <pc:sldLayoutChg chg="new del replId">
          <pc:chgData name="Hans Gelissen (DHL SSC Maastricht)" userId="1afa8510-4eed-4b73-a29e-678838cd8acd" providerId="ADAL" clId="{3783B829-9615-4619-9D2B-E6A2AB654372}" dt="2023-03-14T10:18:45.775" v="202" actId="2696"/>
          <pc:sldLayoutMkLst>
            <pc:docMk/>
            <pc:sldMasterMk cId="452284608" sldId="2147484031"/>
            <pc:sldLayoutMk cId="863183892" sldId="2147484038"/>
          </pc:sldLayoutMkLst>
        </pc:sldLayoutChg>
        <pc:sldLayoutChg chg="new del replId">
          <pc:chgData name="Hans Gelissen (DHL SSC Maastricht)" userId="1afa8510-4eed-4b73-a29e-678838cd8acd" providerId="ADAL" clId="{3783B829-9615-4619-9D2B-E6A2AB654372}" dt="2023-03-14T10:18:45.790" v="203" actId="2696"/>
          <pc:sldLayoutMkLst>
            <pc:docMk/>
            <pc:sldMasterMk cId="452284608" sldId="2147484031"/>
            <pc:sldLayoutMk cId="2571475881" sldId="2147484039"/>
          </pc:sldLayoutMkLst>
        </pc:sldLayoutChg>
        <pc:sldLayoutChg chg="new del replId">
          <pc:chgData name="Hans Gelissen (DHL SSC Maastricht)" userId="1afa8510-4eed-4b73-a29e-678838cd8acd" providerId="ADAL" clId="{3783B829-9615-4619-9D2B-E6A2AB654372}" dt="2023-03-14T10:18:45.806" v="204" actId="2696"/>
          <pc:sldLayoutMkLst>
            <pc:docMk/>
            <pc:sldMasterMk cId="452284608" sldId="2147484031"/>
            <pc:sldLayoutMk cId="1974787309" sldId="2147484040"/>
          </pc:sldLayoutMkLst>
        </pc:sldLayoutChg>
        <pc:sldLayoutChg chg="new del replId">
          <pc:chgData name="Hans Gelissen (DHL SSC Maastricht)" userId="1afa8510-4eed-4b73-a29e-678838cd8acd" providerId="ADAL" clId="{3783B829-9615-4619-9D2B-E6A2AB654372}" dt="2023-03-14T10:18:45.821" v="205" actId="2696"/>
          <pc:sldLayoutMkLst>
            <pc:docMk/>
            <pc:sldMasterMk cId="452284608" sldId="2147484031"/>
            <pc:sldLayoutMk cId="201821608" sldId="2147484041"/>
          </pc:sldLayoutMkLst>
        </pc:sldLayoutChg>
        <pc:sldLayoutChg chg="new del replId">
          <pc:chgData name="Hans Gelissen (DHL SSC Maastricht)" userId="1afa8510-4eed-4b73-a29e-678838cd8acd" providerId="ADAL" clId="{3783B829-9615-4619-9D2B-E6A2AB654372}" dt="2023-03-14T10:18:45.831" v="206" actId="2696"/>
          <pc:sldLayoutMkLst>
            <pc:docMk/>
            <pc:sldMasterMk cId="452284608" sldId="2147484031"/>
            <pc:sldLayoutMk cId="1170841079" sldId="2147484042"/>
          </pc:sldLayoutMkLst>
        </pc:sldLayoutChg>
      </pc:sldMasterChg>
      <pc:sldMasterChg chg="mod modSldLayout">
        <pc:chgData name="Hans Gelissen (DHL SSC Maastricht)" userId="1afa8510-4eed-4b73-a29e-678838cd8acd" providerId="ADAL" clId="{3783B829-9615-4619-9D2B-E6A2AB654372}" dt="2023-03-14T12:30:04.139" v="1021" actId="6014"/>
        <pc:sldMasterMkLst>
          <pc:docMk/>
          <pc:sldMasterMk cId="323497015" sldId="2147484033"/>
        </pc:sldMasterMkLst>
        <pc:sldLayoutChg chg="addSp delSp modSp mod">
          <pc:chgData name="Hans Gelissen (DHL SSC Maastricht)" userId="1afa8510-4eed-4b73-a29e-678838cd8acd" providerId="ADAL" clId="{3783B829-9615-4619-9D2B-E6A2AB654372}" dt="2023-03-14T12:29:54.637" v="1020" actId="6014"/>
          <pc:sldLayoutMkLst>
            <pc:docMk/>
            <pc:sldMasterMk cId="323497015" sldId="2147484033"/>
            <pc:sldLayoutMk cId="3607588471" sldId="2147484034"/>
          </pc:sldLayoutMkLst>
          <pc:spChg chg="add del">
            <ac:chgData name="Hans Gelissen (DHL SSC Maastricht)" userId="1afa8510-4eed-4b73-a29e-678838cd8acd" providerId="ADAL" clId="{3783B829-9615-4619-9D2B-E6A2AB654372}" dt="2023-03-14T12:16:45.124" v="789" actId="11529"/>
            <ac:spMkLst>
              <pc:docMk/>
              <pc:sldMasterMk cId="323497015" sldId="2147484033"/>
              <pc:sldLayoutMk cId="3607588471" sldId="2147484034"/>
              <ac:spMk id="2" creationId="{56C70592-C900-4A68-B564-27B264B2EAC7}"/>
            </ac:spMkLst>
          </pc:spChg>
          <pc:spChg chg="add del mod">
            <ac:chgData name="Hans Gelissen (DHL SSC Maastricht)" userId="1afa8510-4eed-4b73-a29e-678838cd8acd" providerId="ADAL" clId="{3783B829-9615-4619-9D2B-E6A2AB654372}" dt="2023-03-14T12:16:52.791" v="791" actId="478"/>
            <ac:spMkLst>
              <pc:docMk/>
              <pc:sldMasterMk cId="323497015" sldId="2147484033"/>
              <pc:sldLayoutMk cId="3607588471" sldId="2147484034"/>
              <ac:spMk id="4" creationId="{EE29A1E9-1613-49E6-9C0E-75FE2E428D88}"/>
            </ac:spMkLst>
          </pc:spChg>
          <pc:spChg chg="add del">
            <ac:chgData name="Hans Gelissen (DHL SSC Maastricht)" userId="1afa8510-4eed-4b73-a29e-678838cd8acd" providerId="ADAL" clId="{3783B829-9615-4619-9D2B-E6A2AB654372}" dt="2023-03-14T12:16:57.754" v="792" actId="11529"/>
            <ac:spMkLst>
              <pc:docMk/>
              <pc:sldMasterMk cId="323497015" sldId="2147484033"/>
              <pc:sldLayoutMk cId="3607588471" sldId="2147484034"/>
              <ac:spMk id="5" creationId="{14970D06-0C84-4F07-BEA5-D5BD0C348ECD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2:20:14.212" v="946" actId="1076"/>
            <ac:spMkLst>
              <pc:docMk/>
              <pc:sldMasterMk cId="323497015" sldId="2147484033"/>
              <pc:sldLayoutMk cId="3607588471" sldId="2147484034"/>
              <ac:spMk id="6" creationId="{7378D8CD-C3E3-4637-8184-7FC938EE9CFF}"/>
            </ac:spMkLst>
          </pc:spChg>
          <pc:spChg chg="del">
            <ac:chgData name="Hans Gelissen (DHL SSC Maastricht)" userId="1afa8510-4eed-4b73-a29e-678838cd8acd" providerId="ADAL" clId="{3783B829-9615-4619-9D2B-E6A2AB654372}" dt="2023-03-14T10:26:50.532" v="209" actId="478"/>
            <ac:spMkLst>
              <pc:docMk/>
              <pc:sldMasterMk cId="323497015" sldId="2147484033"/>
              <pc:sldLayoutMk cId="3607588471" sldId="2147484034"/>
              <ac:spMk id="7" creationId="{B010EA47-4C5C-49EB-A69D-D0A21BE4735C}"/>
            </ac:spMkLst>
          </pc:spChg>
          <pc:spChg chg="del">
            <ac:chgData name="Hans Gelissen (DHL SSC Maastricht)" userId="1afa8510-4eed-4b73-a29e-678838cd8acd" providerId="ADAL" clId="{3783B829-9615-4619-9D2B-E6A2AB654372}" dt="2023-03-14T10:26:50.532" v="209" actId="478"/>
            <ac:spMkLst>
              <pc:docMk/>
              <pc:sldMasterMk cId="323497015" sldId="2147484033"/>
              <pc:sldLayoutMk cId="3607588471" sldId="2147484034"/>
              <ac:spMk id="8" creationId="{44129AD2-E0F3-4D9C-9F90-CC5CF8600EC5}"/>
            </ac:spMkLst>
          </pc:spChg>
          <pc:spChg chg="del">
            <ac:chgData name="Hans Gelissen (DHL SSC Maastricht)" userId="1afa8510-4eed-4b73-a29e-678838cd8acd" providerId="ADAL" clId="{3783B829-9615-4619-9D2B-E6A2AB654372}" dt="2023-03-14T10:26:50.532" v="209" actId="478"/>
            <ac:spMkLst>
              <pc:docMk/>
              <pc:sldMasterMk cId="323497015" sldId="2147484033"/>
              <pc:sldLayoutMk cId="3607588471" sldId="2147484034"/>
              <ac:spMk id="9" creationId="{D51E019A-245B-4E0B-B864-90683F6AECF2}"/>
            </ac:spMkLst>
          </pc:spChg>
          <pc:spChg chg="del">
            <ac:chgData name="Hans Gelissen (DHL SSC Maastricht)" userId="1afa8510-4eed-4b73-a29e-678838cd8acd" providerId="ADAL" clId="{3783B829-9615-4619-9D2B-E6A2AB654372}" dt="2023-03-14T10:26:50.532" v="209" actId="478"/>
            <ac:spMkLst>
              <pc:docMk/>
              <pc:sldMasterMk cId="323497015" sldId="2147484033"/>
              <pc:sldLayoutMk cId="3607588471" sldId="2147484034"/>
              <ac:spMk id="10" creationId="{299B8E53-FFBC-4D45-AAD8-87ED27CD9185}"/>
            </ac:spMkLst>
          </pc:spChg>
          <pc:spChg chg="mod">
            <ac:chgData name="Hans Gelissen (DHL SSC Maastricht)" userId="1afa8510-4eed-4b73-a29e-678838cd8acd" providerId="ADAL" clId="{3783B829-9615-4619-9D2B-E6A2AB654372}" dt="2023-03-14T12:17:36.133" v="840" actId="1076"/>
            <ac:spMkLst>
              <pc:docMk/>
              <pc:sldMasterMk cId="323497015" sldId="2147484033"/>
              <pc:sldLayoutMk cId="3607588471" sldId="2147484034"/>
              <ac:spMk id="11" creationId="{C478DBB3-8CBA-44B0-8448-554392206DAD}"/>
            </ac:spMkLst>
          </pc:spChg>
          <pc:spChg chg="del">
            <ac:chgData name="Hans Gelissen (DHL SSC Maastricht)" userId="1afa8510-4eed-4b73-a29e-678838cd8acd" providerId="ADAL" clId="{3783B829-9615-4619-9D2B-E6A2AB654372}" dt="2023-03-14T10:26:50.532" v="209" actId="478"/>
            <ac:spMkLst>
              <pc:docMk/>
              <pc:sldMasterMk cId="323497015" sldId="2147484033"/>
              <pc:sldLayoutMk cId="3607588471" sldId="2147484034"/>
              <ac:spMk id="12" creationId="{7015ADE4-5BC5-4D7C-87CE-574134FFD385}"/>
            </ac:spMkLst>
          </pc:spChg>
          <pc:spChg chg="del">
            <ac:chgData name="Hans Gelissen (DHL SSC Maastricht)" userId="1afa8510-4eed-4b73-a29e-678838cd8acd" providerId="ADAL" clId="{3783B829-9615-4619-9D2B-E6A2AB654372}" dt="2023-03-14T10:26:50.532" v="209" actId="478"/>
            <ac:spMkLst>
              <pc:docMk/>
              <pc:sldMasterMk cId="323497015" sldId="2147484033"/>
              <pc:sldLayoutMk cId="3607588471" sldId="2147484034"/>
              <ac:spMk id="14" creationId="{713E4885-1DD0-4F60-BD87-A2BF20B02563}"/>
            </ac:spMkLst>
          </pc:spChg>
          <pc:spChg chg="del">
            <ac:chgData name="Hans Gelissen (DHL SSC Maastricht)" userId="1afa8510-4eed-4b73-a29e-678838cd8acd" providerId="ADAL" clId="{3783B829-9615-4619-9D2B-E6A2AB654372}" dt="2023-03-14T10:26:50.532" v="209" actId="478"/>
            <ac:spMkLst>
              <pc:docMk/>
              <pc:sldMasterMk cId="323497015" sldId="2147484033"/>
              <pc:sldLayoutMk cId="3607588471" sldId="2147484034"/>
              <ac:spMk id="15" creationId="{51172AE3-15A4-4C0B-96BF-46AB5C7BFD17}"/>
            </ac:spMkLst>
          </pc:spChg>
          <pc:spChg chg="del">
            <ac:chgData name="Hans Gelissen (DHL SSC Maastricht)" userId="1afa8510-4eed-4b73-a29e-678838cd8acd" providerId="ADAL" clId="{3783B829-9615-4619-9D2B-E6A2AB654372}" dt="2023-03-14T10:26:50.532" v="209" actId="478"/>
            <ac:spMkLst>
              <pc:docMk/>
              <pc:sldMasterMk cId="323497015" sldId="2147484033"/>
              <pc:sldLayoutMk cId="3607588471" sldId="2147484034"/>
              <ac:spMk id="16" creationId="{1A186C83-D957-408A-95BB-404DC8AFB447}"/>
            </ac:spMkLst>
          </pc:spChg>
          <pc:spChg chg="add del mod">
            <ac:chgData name="Hans Gelissen (DHL SSC Maastricht)" userId="1afa8510-4eed-4b73-a29e-678838cd8acd" providerId="ADAL" clId="{3783B829-9615-4619-9D2B-E6A2AB654372}" dt="2023-03-14T12:23:37.083" v="969" actId="478"/>
            <ac:spMkLst>
              <pc:docMk/>
              <pc:sldMasterMk cId="323497015" sldId="2147484033"/>
              <pc:sldLayoutMk cId="3607588471" sldId="2147484034"/>
              <ac:spMk id="17" creationId="{6CFAF1F3-BA17-4BC1-8BDB-114B3B9E9C9C}"/>
            </ac:spMkLst>
          </pc:spChg>
          <pc:spChg chg="del mod ord">
            <ac:chgData name="Hans Gelissen (DHL SSC Maastricht)" userId="1afa8510-4eed-4b73-a29e-678838cd8acd" providerId="ADAL" clId="{3783B829-9615-4619-9D2B-E6A2AB654372}" dt="2023-03-14T12:23:03.911" v="965" actId="478"/>
            <ac:spMkLst>
              <pc:docMk/>
              <pc:sldMasterMk cId="323497015" sldId="2147484033"/>
              <pc:sldLayoutMk cId="3607588471" sldId="2147484034"/>
              <ac:spMk id="20" creationId="{00000000-0000-0000-0000-000000000000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2:20:14.212" v="946" actId="1076"/>
            <ac:spMkLst>
              <pc:docMk/>
              <pc:sldMasterMk cId="323497015" sldId="2147484033"/>
              <pc:sldLayoutMk cId="3607588471" sldId="2147484034"/>
              <ac:spMk id="33" creationId="{5B6B688A-4321-4967-ADCE-3DD62CCF28D1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2:20:14.212" v="946" actId="1076"/>
            <ac:spMkLst>
              <pc:docMk/>
              <pc:sldMasterMk cId="323497015" sldId="2147484033"/>
              <pc:sldLayoutMk cId="3607588471" sldId="2147484034"/>
              <ac:spMk id="34" creationId="{10A46619-F1F2-43A8-85D6-A1D7F402C17E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2:20:14.212" v="946" actId="1076"/>
            <ac:spMkLst>
              <pc:docMk/>
              <pc:sldMasterMk cId="323497015" sldId="2147484033"/>
              <pc:sldLayoutMk cId="3607588471" sldId="2147484034"/>
              <ac:spMk id="35" creationId="{A04A0385-DE7C-4017-A042-7DF11670E515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2:23:04.390" v="966"/>
            <ac:spMkLst>
              <pc:docMk/>
              <pc:sldMasterMk cId="323497015" sldId="2147484033"/>
              <pc:sldLayoutMk cId="3607588471" sldId="2147484034"/>
              <ac:spMk id="36" creationId="{AD590678-8D03-4720-9986-71EBEAE6C458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2:23:37.445" v="970"/>
            <ac:spMkLst>
              <pc:docMk/>
              <pc:sldMasterMk cId="323497015" sldId="2147484033"/>
              <pc:sldLayoutMk cId="3607588471" sldId="2147484034"/>
              <ac:spMk id="37" creationId="{1F9277E1-AD60-4D2D-BE69-54968C565961}"/>
            </ac:spMkLst>
          </pc:spChg>
          <pc:picChg chg="del">
            <ac:chgData name="Hans Gelissen (DHL SSC Maastricht)" userId="1afa8510-4eed-4b73-a29e-678838cd8acd" providerId="ADAL" clId="{3783B829-9615-4619-9D2B-E6A2AB654372}" dt="2023-03-14T10:28:33.396" v="216" actId="478"/>
            <ac:picMkLst>
              <pc:docMk/>
              <pc:sldMasterMk cId="323497015" sldId="2147484033"/>
              <pc:sldLayoutMk cId="3607588471" sldId="2147484034"/>
              <ac:picMk id="13" creationId="{2B1BD734-7379-4346-88DF-5BB68C76BF87}"/>
            </ac:picMkLst>
          </pc:picChg>
          <pc:picChg chg="add del mod">
            <ac:chgData name="Hans Gelissen (DHL SSC Maastricht)" userId="1afa8510-4eed-4b73-a29e-678838cd8acd" providerId="ADAL" clId="{3783B829-9615-4619-9D2B-E6A2AB654372}" dt="2023-03-14T10:28:49.222" v="219" actId="478"/>
            <ac:picMkLst>
              <pc:docMk/>
              <pc:sldMasterMk cId="323497015" sldId="2147484033"/>
              <pc:sldLayoutMk cId="3607588471" sldId="2147484034"/>
              <ac:picMk id="31" creationId="{C2300703-B026-4E7C-A464-79C15829A5C0}"/>
            </ac:picMkLst>
          </pc:picChg>
          <pc:picChg chg="add mod">
            <ac:chgData name="Hans Gelissen (DHL SSC Maastricht)" userId="1afa8510-4eed-4b73-a29e-678838cd8acd" providerId="ADAL" clId="{3783B829-9615-4619-9D2B-E6A2AB654372}" dt="2023-03-14T10:28:49.665" v="220"/>
            <ac:picMkLst>
              <pc:docMk/>
              <pc:sldMasterMk cId="323497015" sldId="2147484033"/>
              <pc:sldLayoutMk cId="3607588471" sldId="2147484034"/>
              <ac:picMk id="32" creationId="{1E14698F-2DFE-4ABC-8776-F961CD13BF3C}"/>
            </ac:picMkLst>
          </pc:picChg>
          <pc:cxnChg chg="del">
            <ac:chgData name="Hans Gelissen (DHL SSC Maastricht)" userId="1afa8510-4eed-4b73-a29e-678838cd8acd" providerId="ADAL" clId="{3783B829-9615-4619-9D2B-E6A2AB654372}" dt="2023-03-14T10:26:50.532" v="209" actId="478"/>
            <ac:cxnSpMkLst>
              <pc:docMk/>
              <pc:sldMasterMk cId="323497015" sldId="2147484033"/>
              <pc:sldLayoutMk cId="3607588471" sldId="2147484034"/>
              <ac:cxnSpMk id="3" creationId="{E7F00E61-CB13-4FDB-92C8-09428B2A2912}"/>
            </ac:cxnSpMkLst>
          </pc:cxnChg>
          <pc:cxnChg chg="del">
            <ac:chgData name="Hans Gelissen (DHL SSC Maastricht)" userId="1afa8510-4eed-4b73-a29e-678838cd8acd" providerId="ADAL" clId="{3783B829-9615-4619-9D2B-E6A2AB654372}" dt="2023-03-14T10:26:50.532" v="209" actId="478"/>
            <ac:cxnSpMkLst>
              <pc:docMk/>
              <pc:sldMasterMk cId="323497015" sldId="2147484033"/>
              <pc:sldLayoutMk cId="3607588471" sldId="2147484034"/>
              <ac:cxnSpMk id="19" creationId="{9EF346B0-A95C-48B9-A290-06C06790D29C}"/>
            </ac:cxnSpMkLst>
          </pc:cxnChg>
          <pc:cxnChg chg="del">
            <ac:chgData name="Hans Gelissen (DHL SSC Maastricht)" userId="1afa8510-4eed-4b73-a29e-678838cd8acd" providerId="ADAL" clId="{3783B829-9615-4619-9D2B-E6A2AB654372}" dt="2023-03-14T10:26:50.532" v="209" actId="478"/>
            <ac:cxnSpMkLst>
              <pc:docMk/>
              <pc:sldMasterMk cId="323497015" sldId="2147484033"/>
              <pc:sldLayoutMk cId="3607588471" sldId="2147484034"/>
              <ac:cxnSpMk id="21" creationId="{E21D5D22-03F2-4603-9A4B-31ADD75146BA}"/>
            </ac:cxnSpMkLst>
          </pc:cxnChg>
          <pc:cxnChg chg="del">
            <ac:chgData name="Hans Gelissen (DHL SSC Maastricht)" userId="1afa8510-4eed-4b73-a29e-678838cd8acd" providerId="ADAL" clId="{3783B829-9615-4619-9D2B-E6A2AB654372}" dt="2023-03-14T10:26:50.532" v="209" actId="478"/>
            <ac:cxnSpMkLst>
              <pc:docMk/>
              <pc:sldMasterMk cId="323497015" sldId="2147484033"/>
              <pc:sldLayoutMk cId="3607588471" sldId="2147484034"/>
              <ac:cxnSpMk id="22" creationId="{C0932137-CE10-40E7-AF72-2AF6441D557E}"/>
            </ac:cxnSpMkLst>
          </pc:cxnChg>
          <pc:cxnChg chg="del">
            <ac:chgData name="Hans Gelissen (DHL SSC Maastricht)" userId="1afa8510-4eed-4b73-a29e-678838cd8acd" providerId="ADAL" clId="{3783B829-9615-4619-9D2B-E6A2AB654372}" dt="2023-03-14T10:26:50.532" v="209" actId="478"/>
            <ac:cxnSpMkLst>
              <pc:docMk/>
              <pc:sldMasterMk cId="323497015" sldId="2147484033"/>
              <pc:sldLayoutMk cId="3607588471" sldId="2147484034"/>
              <ac:cxnSpMk id="23" creationId="{D5D976C0-9010-495E-8687-22D2D2339066}"/>
            </ac:cxnSpMkLst>
          </pc:cxnChg>
          <pc:cxnChg chg="del">
            <ac:chgData name="Hans Gelissen (DHL SSC Maastricht)" userId="1afa8510-4eed-4b73-a29e-678838cd8acd" providerId="ADAL" clId="{3783B829-9615-4619-9D2B-E6A2AB654372}" dt="2023-03-14T10:26:50.532" v="209" actId="478"/>
            <ac:cxnSpMkLst>
              <pc:docMk/>
              <pc:sldMasterMk cId="323497015" sldId="2147484033"/>
              <pc:sldLayoutMk cId="3607588471" sldId="2147484034"/>
              <ac:cxnSpMk id="24" creationId="{92AA7FEA-704B-4CEB-AFF9-62776B1ED952}"/>
            </ac:cxnSpMkLst>
          </pc:cxnChg>
          <pc:cxnChg chg="del">
            <ac:chgData name="Hans Gelissen (DHL SSC Maastricht)" userId="1afa8510-4eed-4b73-a29e-678838cd8acd" providerId="ADAL" clId="{3783B829-9615-4619-9D2B-E6A2AB654372}" dt="2023-03-14T10:26:50.532" v="209" actId="478"/>
            <ac:cxnSpMkLst>
              <pc:docMk/>
              <pc:sldMasterMk cId="323497015" sldId="2147484033"/>
              <pc:sldLayoutMk cId="3607588471" sldId="2147484034"/>
              <ac:cxnSpMk id="25" creationId="{4459D435-0084-44F4-A9FF-36D7E11B4EA7}"/>
            </ac:cxnSpMkLst>
          </pc:cxnChg>
          <pc:cxnChg chg="del">
            <ac:chgData name="Hans Gelissen (DHL SSC Maastricht)" userId="1afa8510-4eed-4b73-a29e-678838cd8acd" providerId="ADAL" clId="{3783B829-9615-4619-9D2B-E6A2AB654372}" dt="2023-03-14T10:26:50.532" v="209" actId="478"/>
            <ac:cxnSpMkLst>
              <pc:docMk/>
              <pc:sldMasterMk cId="323497015" sldId="2147484033"/>
              <pc:sldLayoutMk cId="3607588471" sldId="2147484034"/>
              <ac:cxnSpMk id="26" creationId="{58FB8BAA-BC4E-494C-B2D3-623655122E9E}"/>
            </ac:cxnSpMkLst>
          </pc:cxnChg>
          <pc:cxnChg chg="del">
            <ac:chgData name="Hans Gelissen (DHL SSC Maastricht)" userId="1afa8510-4eed-4b73-a29e-678838cd8acd" providerId="ADAL" clId="{3783B829-9615-4619-9D2B-E6A2AB654372}" dt="2023-03-14T10:26:50.532" v="209" actId="478"/>
            <ac:cxnSpMkLst>
              <pc:docMk/>
              <pc:sldMasterMk cId="323497015" sldId="2147484033"/>
              <pc:sldLayoutMk cId="3607588471" sldId="2147484034"/>
              <ac:cxnSpMk id="27" creationId="{DB726947-6207-4EF7-A480-EAC4AB48CB94}"/>
            </ac:cxnSpMkLst>
          </pc:cxnChg>
          <pc:cxnChg chg="del">
            <ac:chgData name="Hans Gelissen (DHL SSC Maastricht)" userId="1afa8510-4eed-4b73-a29e-678838cd8acd" providerId="ADAL" clId="{3783B829-9615-4619-9D2B-E6A2AB654372}" dt="2023-03-14T10:26:50.532" v="209" actId="478"/>
            <ac:cxnSpMkLst>
              <pc:docMk/>
              <pc:sldMasterMk cId="323497015" sldId="2147484033"/>
              <pc:sldLayoutMk cId="3607588471" sldId="2147484034"/>
              <ac:cxnSpMk id="28" creationId="{3850983E-0922-4848-8BBD-B4F450D15804}"/>
            </ac:cxnSpMkLst>
          </pc:cxnChg>
          <pc:cxnChg chg="del">
            <ac:chgData name="Hans Gelissen (DHL SSC Maastricht)" userId="1afa8510-4eed-4b73-a29e-678838cd8acd" providerId="ADAL" clId="{3783B829-9615-4619-9D2B-E6A2AB654372}" dt="2023-03-14T10:26:50.532" v="209" actId="478"/>
            <ac:cxnSpMkLst>
              <pc:docMk/>
              <pc:sldMasterMk cId="323497015" sldId="2147484033"/>
              <pc:sldLayoutMk cId="3607588471" sldId="2147484034"/>
              <ac:cxnSpMk id="29" creationId="{36A1BA1B-5D82-43C1-8101-C7F3DA63F151}"/>
            </ac:cxnSpMkLst>
          </pc:cxnChg>
          <pc:cxnChg chg="del">
            <ac:chgData name="Hans Gelissen (DHL SSC Maastricht)" userId="1afa8510-4eed-4b73-a29e-678838cd8acd" providerId="ADAL" clId="{3783B829-9615-4619-9D2B-E6A2AB654372}" dt="2023-03-14T10:26:50.532" v="209" actId="478"/>
            <ac:cxnSpMkLst>
              <pc:docMk/>
              <pc:sldMasterMk cId="323497015" sldId="2147484033"/>
              <pc:sldLayoutMk cId="3607588471" sldId="2147484034"/>
              <ac:cxnSpMk id="30" creationId="{950664C4-7DEA-48F9-A56C-77C8E17A5A35}"/>
            </ac:cxnSpMkLst>
          </pc:cxnChg>
        </pc:sldLayoutChg>
        <pc:sldLayoutChg chg="addSp delSp modSp mod">
          <pc:chgData name="Hans Gelissen (DHL SSC Maastricht)" userId="1afa8510-4eed-4b73-a29e-678838cd8acd" providerId="ADAL" clId="{3783B829-9615-4619-9D2B-E6A2AB654372}" dt="2023-03-14T12:30:04.139" v="1021" actId="6014"/>
          <pc:sldLayoutMkLst>
            <pc:docMk/>
            <pc:sldMasterMk cId="323497015" sldId="2147484033"/>
            <pc:sldLayoutMk cId="1454208401" sldId="2147484035"/>
          </pc:sldLayoutMkLst>
          <pc:spChg chg="add mod">
            <ac:chgData name="Hans Gelissen (DHL SSC Maastricht)" userId="1afa8510-4eed-4b73-a29e-678838cd8acd" providerId="ADAL" clId="{3783B829-9615-4619-9D2B-E6A2AB654372}" dt="2023-03-14T10:27:56.474" v="213"/>
            <ac:spMkLst>
              <pc:docMk/>
              <pc:sldMasterMk cId="323497015" sldId="2147484033"/>
              <pc:sldLayoutMk cId="1454208401" sldId="2147484035"/>
              <ac:spMk id="5" creationId="{11CD8C8C-63CF-4943-89D3-B5BCA0F16C98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27:56.474" v="213"/>
            <ac:spMkLst>
              <pc:docMk/>
              <pc:sldMasterMk cId="323497015" sldId="2147484033"/>
              <pc:sldLayoutMk cId="1454208401" sldId="2147484035"/>
              <ac:spMk id="6" creationId="{77FBCCC6-2047-406D-B33D-317698474BB6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27:56.474" v="213"/>
            <ac:spMkLst>
              <pc:docMk/>
              <pc:sldMasterMk cId="323497015" sldId="2147484033"/>
              <pc:sldLayoutMk cId="1454208401" sldId="2147484035"/>
              <ac:spMk id="7" creationId="{12D982B6-0289-439C-A43F-7FF6B3744AD9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27:56.474" v="213"/>
            <ac:spMkLst>
              <pc:docMk/>
              <pc:sldMasterMk cId="323497015" sldId="2147484033"/>
              <pc:sldLayoutMk cId="1454208401" sldId="2147484035"/>
              <ac:spMk id="8" creationId="{FEB8FEBE-B61F-4667-AB15-3E01E9EFF369}"/>
            </ac:spMkLst>
          </pc:spChg>
          <pc:spChg chg="add del mod">
            <ac:chgData name="Hans Gelissen (DHL SSC Maastricht)" userId="1afa8510-4eed-4b73-a29e-678838cd8acd" providerId="ADAL" clId="{3783B829-9615-4619-9D2B-E6A2AB654372}" dt="2023-03-14T12:20:18.975" v="947" actId="478"/>
            <ac:spMkLst>
              <pc:docMk/>
              <pc:sldMasterMk cId="323497015" sldId="2147484033"/>
              <pc:sldLayoutMk cId="1454208401" sldId="2147484035"/>
              <ac:spMk id="9" creationId="{1D880A48-2B81-46F6-868E-C4507009DDE6}"/>
            </ac:spMkLst>
          </pc:spChg>
          <pc:spChg chg="add del mod">
            <ac:chgData name="Hans Gelissen (DHL SSC Maastricht)" userId="1afa8510-4eed-4b73-a29e-678838cd8acd" providerId="ADAL" clId="{3783B829-9615-4619-9D2B-E6A2AB654372}" dt="2023-03-14T12:20:18.975" v="947" actId="478"/>
            <ac:spMkLst>
              <pc:docMk/>
              <pc:sldMasterMk cId="323497015" sldId="2147484033"/>
              <pc:sldLayoutMk cId="1454208401" sldId="2147484035"/>
              <ac:spMk id="10" creationId="{F3AD1A7B-4F22-44EC-8388-8FD5E418875A}"/>
            </ac:spMkLst>
          </pc:spChg>
          <pc:spChg chg="add del mod">
            <ac:chgData name="Hans Gelissen (DHL SSC Maastricht)" userId="1afa8510-4eed-4b73-a29e-678838cd8acd" providerId="ADAL" clId="{3783B829-9615-4619-9D2B-E6A2AB654372}" dt="2023-03-14T12:20:18.975" v="947" actId="478"/>
            <ac:spMkLst>
              <pc:docMk/>
              <pc:sldMasterMk cId="323497015" sldId="2147484033"/>
              <pc:sldLayoutMk cId="1454208401" sldId="2147484035"/>
              <ac:spMk id="12" creationId="{F16AEBEF-9EE1-44DF-BBA5-A0AE7E9C88F7}"/>
            </ac:spMkLst>
          </pc:spChg>
          <pc:spChg chg="add del mod">
            <ac:chgData name="Hans Gelissen (DHL SSC Maastricht)" userId="1afa8510-4eed-4b73-a29e-678838cd8acd" providerId="ADAL" clId="{3783B829-9615-4619-9D2B-E6A2AB654372}" dt="2023-03-14T12:20:18.975" v="947" actId="478"/>
            <ac:spMkLst>
              <pc:docMk/>
              <pc:sldMasterMk cId="323497015" sldId="2147484033"/>
              <pc:sldLayoutMk cId="1454208401" sldId="2147484035"/>
              <ac:spMk id="14" creationId="{25C07D22-2FDA-487D-BD82-79AC96D56E5B}"/>
            </ac:spMkLst>
          </pc:spChg>
          <pc:spChg chg="add del mod">
            <ac:chgData name="Hans Gelissen (DHL SSC Maastricht)" userId="1afa8510-4eed-4b73-a29e-678838cd8acd" providerId="ADAL" clId="{3783B829-9615-4619-9D2B-E6A2AB654372}" dt="2023-03-14T12:20:18.975" v="947" actId="478"/>
            <ac:spMkLst>
              <pc:docMk/>
              <pc:sldMasterMk cId="323497015" sldId="2147484033"/>
              <pc:sldLayoutMk cId="1454208401" sldId="2147484035"/>
              <ac:spMk id="15" creationId="{FFE6D7F0-81AA-44F5-B537-6E01C1155F4A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2:20:19.741" v="948"/>
            <ac:spMkLst>
              <pc:docMk/>
              <pc:sldMasterMk cId="323497015" sldId="2147484033"/>
              <pc:sldLayoutMk cId="1454208401" sldId="2147484035"/>
              <ac:spMk id="16" creationId="{543B43F8-9408-4DE6-ADB1-0F55458A9A22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2:20:19.741" v="948"/>
            <ac:spMkLst>
              <pc:docMk/>
              <pc:sldMasterMk cId="323497015" sldId="2147484033"/>
              <pc:sldLayoutMk cId="1454208401" sldId="2147484035"/>
              <ac:spMk id="17" creationId="{94772D6F-1FC4-4476-A44A-08C36474BFAC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2:20:19.741" v="948"/>
            <ac:spMkLst>
              <pc:docMk/>
              <pc:sldMasterMk cId="323497015" sldId="2147484033"/>
              <pc:sldLayoutMk cId="1454208401" sldId="2147484035"/>
              <ac:spMk id="18" creationId="{512809E2-9DA5-447E-955E-34FB70D95FD4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2:20:19.741" v="948"/>
            <ac:spMkLst>
              <pc:docMk/>
              <pc:sldMasterMk cId="323497015" sldId="2147484033"/>
              <pc:sldLayoutMk cId="1454208401" sldId="2147484035"/>
              <ac:spMk id="19" creationId="{B7A3AD81-254E-4701-8E10-052F58E25B96}"/>
            </ac:spMkLst>
          </pc:spChg>
          <pc:spChg chg="del mod">
            <ac:chgData name="Hans Gelissen (DHL SSC Maastricht)" userId="1afa8510-4eed-4b73-a29e-678838cd8acd" providerId="ADAL" clId="{3783B829-9615-4619-9D2B-E6A2AB654372}" dt="2023-03-14T12:22:57.718" v="964" actId="478"/>
            <ac:spMkLst>
              <pc:docMk/>
              <pc:sldMasterMk cId="323497015" sldId="2147484033"/>
              <pc:sldLayoutMk cId="1454208401" sldId="2147484035"/>
              <ac:spMk id="20" creationId="{00000000-0000-0000-0000-000000000000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2:23:32.178" v="968" actId="1076"/>
            <ac:spMkLst>
              <pc:docMk/>
              <pc:sldMasterMk cId="323497015" sldId="2147484033"/>
              <pc:sldLayoutMk cId="1454208401" sldId="2147484035"/>
              <ac:spMk id="21" creationId="{90FA61AE-BB1F-440B-B9B9-EEF289294A6B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2:22:53.959" v="963" actId="1076"/>
            <ac:spMkLst>
              <pc:docMk/>
              <pc:sldMasterMk cId="323497015" sldId="2147484033"/>
              <pc:sldLayoutMk cId="1454208401" sldId="2147484035"/>
              <ac:spMk id="22" creationId="{F50D9795-89E4-442A-AB07-DB9973DB0C26}"/>
            </ac:spMkLst>
          </pc:spChg>
          <pc:picChg chg="mod">
            <ac:chgData name="Hans Gelissen (DHL SSC Maastricht)" userId="1afa8510-4eed-4b73-a29e-678838cd8acd" providerId="ADAL" clId="{3783B829-9615-4619-9D2B-E6A2AB654372}" dt="2023-03-14T10:28:12.277" v="215" actId="14100"/>
            <ac:picMkLst>
              <pc:docMk/>
              <pc:sldMasterMk cId="323497015" sldId="2147484033"/>
              <pc:sldLayoutMk cId="1454208401" sldId="2147484035"/>
              <ac:picMk id="13" creationId="{2B1BD734-7379-4346-88DF-5BB68C76BF87}"/>
            </ac:picMkLst>
          </pc:picChg>
        </pc:sldLayoutChg>
      </pc:sldMasterChg>
      <pc:sldMasterChg chg="addSp delSp modSp mod delSldLayout modSldLayout">
        <pc:chgData name="Hans Gelissen (DHL SSC Maastricht)" userId="1afa8510-4eed-4b73-a29e-678838cd8acd" providerId="ADAL" clId="{3783B829-9615-4619-9D2B-E6A2AB654372}" dt="2023-03-14T12:26:40.115" v="1017" actId="20577"/>
        <pc:sldMasterMkLst>
          <pc:docMk/>
          <pc:sldMasterMk cId="346234790" sldId="2147484036"/>
        </pc:sldMasterMkLst>
        <pc:spChg chg="add del mod">
          <ac:chgData name="Hans Gelissen (DHL SSC Maastricht)" userId="1afa8510-4eed-4b73-a29e-678838cd8acd" providerId="ADAL" clId="{3783B829-9615-4619-9D2B-E6A2AB654372}" dt="2023-03-14T10:42:08.955" v="262" actId="21"/>
          <ac:spMkLst>
            <pc:docMk/>
            <pc:sldMasterMk cId="346234790" sldId="2147484036"/>
            <ac:spMk id="2" creationId="{B164647A-BE75-4D40-8286-8C4ADFDCC6F9}"/>
          </ac:spMkLst>
        </pc:spChg>
        <pc:sldLayoutChg chg="addSp delSp modSp mod">
          <pc:chgData name="Hans Gelissen (DHL SSC Maastricht)" userId="1afa8510-4eed-4b73-a29e-678838cd8acd" providerId="ADAL" clId="{3783B829-9615-4619-9D2B-E6A2AB654372}" dt="2023-03-14T12:26:40.115" v="1017" actId="20577"/>
          <pc:sldLayoutMkLst>
            <pc:docMk/>
            <pc:sldMasterMk cId="346234790" sldId="2147484036"/>
            <pc:sldLayoutMk cId="3570524635" sldId="2147484037"/>
          </pc:sldLayoutMkLst>
          <pc:spChg chg="del">
            <ac:chgData name="Hans Gelissen (DHL SSC Maastricht)" userId="1afa8510-4eed-4b73-a29e-678838cd8acd" providerId="ADAL" clId="{3783B829-9615-4619-9D2B-E6A2AB654372}" dt="2023-03-14T10:41:04.545" v="240" actId="478"/>
            <ac:spMkLst>
              <pc:docMk/>
              <pc:sldMasterMk cId="346234790" sldId="2147484036"/>
              <pc:sldLayoutMk cId="3570524635" sldId="2147484037"/>
              <ac:spMk id="7" creationId="{B010EA47-4C5C-49EB-A69D-D0A21BE4735C}"/>
            </ac:spMkLst>
          </pc:spChg>
          <pc:spChg chg="del">
            <ac:chgData name="Hans Gelissen (DHL SSC Maastricht)" userId="1afa8510-4eed-4b73-a29e-678838cd8acd" providerId="ADAL" clId="{3783B829-9615-4619-9D2B-E6A2AB654372}" dt="2023-03-14T10:41:04.545" v="240" actId="478"/>
            <ac:spMkLst>
              <pc:docMk/>
              <pc:sldMasterMk cId="346234790" sldId="2147484036"/>
              <pc:sldLayoutMk cId="3570524635" sldId="2147484037"/>
              <ac:spMk id="8" creationId="{44129AD2-E0F3-4D9C-9F90-CC5CF8600EC5}"/>
            </ac:spMkLst>
          </pc:spChg>
          <pc:spChg chg="del">
            <ac:chgData name="Hans Gelissen (DHL SSC Maastricht)" userId="1afa8510-4eed-4b73-a29e-678838cd8acd" providerId="ADAL" clId="{3783B829-9615-4619-9D2B-E6A2AB654372}" dt="2023-03-14T10:41:04.545" v="240" actId="478"/>
            <ac:spMkLst>
              <pc:docMk/>
              <pc:sldMasterMk cId="346234790" sldId="2147484036"/>
              <pc:sldLayoutMk cId="3570524635" sldId="2147484037"/>
              <ac:spMk id="9" creationId="{D51E019A-245B-4E0B-B864-90683F6AECF2}"/>
            </ac:spMkLst>
          </pc:spChg>
          <pc:spChg chg="del">
            <ac:chgData name="Hans Gelissen (DHL SSC Maastricht)" userId="1afa8510-4eed-4b73-a29e-678838cd8acd" providerId="ADAL" clId="{3783B829-9615-4619-9D2B-E6A2AB654372}" dt="2023-03-14T10:41:04.545" v="240" actId="478"/>
            <ac:spMkLst>
              <pc:docMk/>
              <pc:sldMasterMk cId="346234790" sldId="2147484036"/>
              <pc:sldLayoutMk cId="3570524635" sldId="2147484037"/>
              <ac:spMk id="10" creationId="{299B8E53-FFBC-4D45-AAD8-87ED27CD9185}"/>
            </ac:spMkLst>
          </pc:spChg>
          <pc:spChg chg="mod">
            <ac:chgData name="Hans Gelissen (DHL SSC Maastricht)" userId="1afa8510-4eed-4b73-a29e-678838cd8acd" providerId="ADAL" clId="{3783B829-9615-4619-9D2B-E6A2AB654372}" dt="2023-03-14T10:55:27.230" v="715" actId="1076"/>
            <ac:spMkLst>
              <pc:docMk/>
              <pc:sldMasterMk cId="346234790" sldId="2147484036"/>
              <pc:sldLayoutMk cId="3570524635" sldId="2147484037"/>
              <ac:spMk id="11" creationId="{C478DBB3-8CBA-44B0-8448-554392206DAD}"/>
            </ac:spMkLst>
          </pc:spChg>
          <pc:spChg chg="del">
            <ac:chgData name="Hans Gelissen (DHL SSC Maastricht)" userId="1afa8510-4eed-4b73-a29e-678838cd8acd" providerId="ADAL" clId="{3783B829-9615-4619-9D2B-E6A2AB654372}" dt="2023-03-14T10:41:04.545" v="240" actId="478"/>
            <ac:spMkLst>
              <pc:docMk/>
              <pc:sldMasterMk cId="346234790" sldId="2147484036"/>
              <pc:sldLayoutMk cId="3570524635" sldId="2147484037"/>
              <ac:spMk id="12" creationId="{7015ADE4-5BC5-4D7C-87CE-574134FFD385}"/>
            </ac:spMkLst>
          </pc:spChg>
          <pc:spChg chg="del">
            <ac:chgData name="Hans Gelissen (DHL SSC Maastricht)" userId="1afa8510-4eed-4b73-a29e-678838cd8acd" providerId="ADAL" clId="{3783B829-9615-4619-9D2B-E6A2AB654372}" dt="2023-03-14T10:41:04.545" v="240" actId="478"/>
            <ac:spMkLst>
              <pc:docMk/>
              <pc:sldMasterMk cId="346234790" sldId="2147484036"/>
              <pc:sldLayoutMk cId="3570524635" sldId="2147484037"/>
              <ac:spMk id="14" creationId="{713E4885-1DD0-4F60-BD87-A2BF20B02563}"/>
            </ac:spMkLst>
          </pc:spChg>
          <pc:spChg chg="del">
            <ac:chgData name="Hans Gelissen (DHL SSC Maastricht)" userId="1afa8510-4eed-4b73-a29e-678838cd8acd" providerId="ADAL" clId="{3783B829-9615-4619-9D2B-E6A2AB654372}" dt="2023-03-14T10:41:04.545" v="240" actId="478"/>
            <ac:spMkLst>
              <pc:docMk/>
              <pc:sldMasterMk cId="346234790" sldId="2147484036"/>
              <pc:sldLayoutMk cId="3570524635" sldId="2147484037"/>
              <ac:spMk id="15" creationId="{51172AE3-15A4-4C0B-96BF-46AB5C7BFD17}"/>
            </ac:spMkLst>
          </pc:spChg>
          <pc:spChg chg="del">
            <ac:chgData name="Hans Gelissen (DHL SSC Maastricht)" userId="1afa8510-4eed-4b73-a29e-678838cd8acd" providerId="ADAL" clId="{3783B829-9615-4619-9D2B-E6A2AB654372}" dt="2023-03-14T10:41:04.545" v="240" actId="478"/>
            <ac:spMkLst>
              <pc:docMk/>
              <pc:sldMasterMk cId="346234790" sldId="2147484036"/>
              <pc:sldLayoutMk cId="3570524635" sldId="2147484037"/>
              <ac:spMk id="16" creationId="{1A186C83-D957-408A-95BB-404DC8AFB447}"/>
            </ac:spMkLst>
          </pc:spChg>
          <pc:spChg chg="del mod">
            <ac:chgData name="Hans Gelissen (DHL SSC Maastricht)" userId="1afa8510-4eed-4b73-a29e-678838cd8acd" providerId="ADAL" clId="{3783B829-9615-4619-9D2B-E6A2AB654372}" dt="2023-03-14T12:26:28.307" v="977" actId="478"/>
            <ac:spMkLst>
              <pc:docMk/>
              <pc:sldMasterMk cId="346234790" sldId="2147484036"/>
              <pc:sldLayoutMk cId="3570524635" sldId="2147484037"/>
              <ac:spMk id="20" creationId="{00000000-0000-0000-0000-000000000000}"/>
            </ac:spMkLst>
          </pc:spChg>
          <pc:spChg chg="add del mod">
            <ac:chgData name="Hans Gelissen (DHL SSC Maastricht)" userId="1afa8510-4eed-4b73-a29e-678838cd8acd" providerId="ADAL" clId="{3783B829-9615-4619-9D2B-E6A2AB654372}" dt="2023-03-14T10:44:22.191" v="325" actId="478"/>
            <ac:spMkLst>
              <pc:docMk/>
              <pc:sldMasterMk cId="346234790" sldId="2147484036"/>
              <pc:sldLayoutMk cId="3570524635" sldId="2147484037"/>
              <ac:spMk id="31" creationId="{5EDF3B21-1626-4A17-BFD1-441BDC51FBB7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0:50:14.156" v="515" actId="164"/>
            <ac:spMkLst>
              <pc:docMk/>
              <pc:sldMasterMk cId="346234790" sldId="2147484036"/>
              <pc:sldLayoutMk cId="3570524635" sldId="2147484037"/>
              <ac:spMk id="32" creationId="{F42498E7-9A6A-4427-8E01-F3E38A5DD94C}"/>
            </ac:spMkLst>
          </pc:spChg>
          <pc:spChg chg="add mod ord">
            <ac:chgData name="Hans Gelissen (DHL SSC Maastricht)" userId="1afa8510-4eed-4b73-a29e-678838cd8acd" providerId="ADAL" clId="{3783B829-9615-4619-9D2B-E6A2AB654372}" dt="2023-03-14T10:51:34.614" v="587" actId="1038"/>
            <ac:spMkLst>
              <pc:docMk/>
              <pc:sldMasterMk cId="346234790" sldId="2147484036"/>
              <pc:sldLayoutMk cId="3570524635" sldId="2147484037"/>
              <ac:spMk id="45" creationId="{12D3229C-0AB6-4C9A-BC60-EC460FCEFE37}"/>
            </ac:spMkLst>
          </pc:spChg>
          <pc:spChg chg="add del mod">
            <ac:chgData name="Hans Gelissen (DHL SSC Maastricht)" userId="1afa8510-4eed-4b73-a29e-678838cd8acd" providerId="ADAL" clId="{3783B829-9615-4619-9D2B-E6A2AB654372}" dt="2023-03-14T10:45:39.970" v="365" actId="478"/>
            <ac:spMkLst>
              <pc:docMk/>
              <pc:sldMasterMk cId="346234790" sldId="2147484036"/>
              <pc:sldLayoutMk cId="3570524635" sldId="2147484037"/>
              <ac:spMk id="52" creationId="{CBCA06BA-D45B-4D84-8229-DD6F09CDC6A3}"/>
            </ac:spMkLst>
          </pc:spChg>
          <pc:spChg chg="add del mod">
            <ac:chgData name="Hans Gelissen (DHL SSC Maastricht)" userId="1afa8510-4eed-4b73-a29e-678838cd8acd" providerId="ADAL" clId="{3783B829-9615-4619-9D2B-E6A2AB654372}" dt="2023-03-14T10:45:39.970" v="365" actId="478"/>
            <ac:spMkLst>
              <pc:docMk/>
              <pc:sldMasterMk cId="346234790" sldId="2147484036"/>
              <pc:sldLayoutMk cId="3570524635" sldId="2147484037"/>
              <ac:spMk id="53" creationId="{82292F7B-A509-4C76-B19D-3D68638D715D}"/>
            </ac:spMkLst>
          </pc:spChg>
          <pc:spChg chg="add mod ord">
            <ac:chgData name="Hans Gelissen (DHL SSC Maastricht)" userId="1afa8510-4eed-4b73-a29e-678838cd8acd" providerId="ADAL" clId="{3783B829-9615-4619-9D2B-E6A2AB654372}" dt="2023-03-14T10:51:34.614" v="587" actId="1038"/>
            <ac:spMkLst>
              <pc:docMk/>
              <pc:sldMasterMk cId="346234790" sldId="2147484036"/>
              <pc:sldLayoutMk cId="3570524635" sldId="2147484037"/>
              <ac:spMk id="55" creationId="{26DA2E06-BF6F-44F2-889F-FB74EF488502}"/>
            </ac:spMkLst>
          </pc:spChg>
          <pc:spChg chg="add mod ord">
            <ac:chgData name="Hans Gelissen (DHL SSC Maastricht)" userId="1afa8510-4eed-4b73-a29e-678838cd8acd" providerId="ADAL" clId="{3783B829-9615-4619-9D2B-E6A2AB654372}" dt="2023-03-14T10:51:45.016" v="590" actId="1076"/>
            <ac:spMkLst>
              <pc:docMk/>
              <pc:sldMasterMk cId="346234790" sldId="2147484036"/>
              <pc:sldLayoutMk cId="3570524635" sldId="2147484037"/>
              <ac:spMk id="56" creationId="{22D6ED94-01B1-4EA3-A18D-BF7375C8FBE1}"/>
            </ac:spMkLst>
          </pc:spChg>
          <pc:spChg chg="add mod ord">
            <ac:chgData name="Hans Gelissen (DHL SSC Maastricht)" userId="1afa8510-4eed-4b73-a29e-678838cd8acd" providerId="ADAL" clId="{3783B829-9615-4619-9D2B-E6A2AB654372}" dt="2023-03-14T10:50:45.394" v="522" actId="1035"/>
            <ac:spMkLst>
              <pc:docMk/>
              <pc:sldMasterMk cId="346234790" sldId="2147484036"/>
              <pc:sldLayoutMk cId="3570524635" sldId="2147484037"/>
              <ac:spMk id="72" creationId="{C8FB9A94-1E1C-437D-9EAE-EF02563B0EFD}"/>
            </ac:spMkLst>
          </pc:spChg>
          <pc:spChg chg="mod">
            <ac:chgData name="Hans Gelissen (DHL SSC Maastricht)" userId="1afa8510-4eed-4b73-a29e-678838cd8acd" providerId="ADAL" clId="{3783B829-9615-4619-9D2B-E6A2AB654372}" dt="2023-03-14T10:50:49.794" v="523"/>
            <ac:spMkLst>
              <pc:docMk/>
              <pc:sldMasterMk cId="346234790" sldId="2147484036"/>
              <pc:sldLayoutMk cId="3570524635" sldId="2147484037"/>
              <ac:spMk id="75" creationId="{B77E976E-7E2D-437E-A7A8-F335D914D0D7}"/>
            </ac:spMkLst>
          </pc:spChg>
          <pc:spChg chg="mod">
            <ac:chgData name="Hans Gelissen (DHL SSC Maastricht)" userId="1afa8510-4eed-4b73-a29e-678838cd8acd" providerId="ADAL" clId="{3783B829-9615-4619-9D2B-E6A2AB654372}" dt="2023-03-14T10:51:13.679" v="578" actId="20577"/>
            <ac:spMkLst>
              <pc:docMk/>
              <pc:sldMasterMk cId="346234790" sldId="2147484036"/>
              <pc:sldLayoutMk cId="3570524635" sldId="2147484037"/>
              <ac:spMk id="91" creationId="{4FD88F49-5DDD-48A5-A784-DD5B0EDE8C56}"/>
            </ac:spMkLst>
          </pc:spChg>
          <pc:spChg chg="mod">
            <ac:chgData name="Hans Gelissen (DHL SSC Maastricht)" userId="1afa8510-4eed-4b73-a29e-678838cd8acd" providerId="ADAL" clId="{3783B829-9615-4619-9D2B-E6A2AB654372}" dt="2023-03-14T10:51:21.195" v="579"/>
            <ac:spMkLst>
              <pc:docMk/>
              <pc:sldMasterMk cId="346234790" sldId="2147484036"/>
              <pc:sldLayoutMk cId="3570524635" sldId="2147484037"/>
              <ac:spMk id="93" creationId="{AE62B214-39C7-4E08-B99C-79B7A172F05E}"/>
            </ac:spMkLst>
          </pc:spChg>
          <pc:spChg chg="mod">
            <ac:chgData name="Hans Gelissen (DHL SSC Maastricht)" userId="1afa8510-4eed-4b73-a29e-678838cd8acd" providerId="ADAL" clId="{3783B829-9615-4619-9D2B-E6A2AB654372}" dt="2023-03-14T10:52:19.145" v="685" actId="20577"/>
            <ac:spMkLst>
              <pc:docMk/>
              <pc:sldMasterMk cId="346234790" sldId="2147484036"/>
              <pc:sldLayoutMk cId="3570524635" sldId="2147484037"/>
              <ac:spMk id="109" creationId="{2AF0CA33-BBE3-4B91-9FAE-B904C1FA83B8}"/>
            </ac:spMkLst>
          </pc:spChg>
          <pc:spChg chg="mod">
            <ac:chgData name="Hans Gelissen (DHL SSC Maastricht)" userId="1afa8510-4eed-4b73-a29e-678838cd8acd" providerId="ADAL" clId="{3783B829-9615-4619-9D2B-E6A2AB654372}" dt="2023-03-14T10:55:09.928" v="709"/>
            <ac:spMkLst>
              <pc:docMk/>
              <pc:sldMasterMk cId="346234790" sldId="2147484036"/>
              <pc:sldLayoutMk cId="3570524635" sldId="2147484037"/>
              <ac:spMk id="111" creationId="{9CBB221F-6297-48D9-A883-BCC6E06996E5}"/>
            </ac:spMkLst>
          </pc:spChg>
          <pc:spChg chg="mod">
            <ac:chgData name="Hans Gelissen (DHL SSC Maastricht)" userId="1afa8510-4eed-4b73-a29e-678838cd8acd" providerId="ADAL" clId="{3783B829-9615-4619-9D2B-E6A2AB654372}" dt="2023-03-14T10:55:09.928" v="709"/>
            <ac:spMkLst>
              <pc:docMk/>
              <pc:sldMasterMk cId="346234790" sldId="2147484036"/>
              <pc:sldLayoutMk cId="3570524635" sldId="2147484037"/>
              <ac:spMk id="112" creationId="{0B1B3005-D22D-4E6A-8FAE-8B3C089D8F15}"/>
            </ac:spMkLst>
          </pc:spChg>
          <pc:spChg chg="mod">
            <ac:chgData name="Hans Gelissen (DHL SSC Maastricht)" userId="1afa8510-4eed-4b73-a29e-678838cd8acd" providerId="ADAL" clId="{3783B829-9615-4619-9D2B-E6A2AB654372}" dt="2023-03-14T10:55:09.928" v="709"/>
            <ac:spMkLst>
              <pc:docMk/>
              <pc:sldMasterMk cId="346234790" sldId="2147484036"/>
              <pc:sldLayoutMk cId="3570524635" sldId="2147484037"/>
              <ac:spMk id="113" creationId="{673753D7-EF20-4AE0-9A49-632F7028FE46}"/>
            </ac:spMkLst>
          </pc:spChg>
          <pc:spChg chg="mod">
            <ac:chgData name="Hans Gelissen (DHL SSC Maastricht)" userId="1afa8510-4eed-4b73-a29e-678838cd8acd" providerId="ADAL" clId="{3783B829-9615-4619-9D2B-E6A2AB654372}" dt="2023-03-14T10:55:09.928" v="709"/>
            <ac:spMkLst>
              <pc:docMk/>
              <pc:sldMasterMk cId="346234790" sldId="2147484036"/>
              <pc:sldLayoutMk cId="3570524635" sldId="2147484037"/>
              <ac:spMk id="114" creationId="{5C615259-F451-4473-A584-3CCFCB935B5E}"/>
            </ac:spMkLst>
          </pc:spChg>
          <pc:spChg chg="mod">
            <ac:chgData name="Hans Gelissen (DHL SSC Maastricht)" userId="1afa8510-4eed-4b73-a29e-678838cd8acd" providerId="ADAL" clId="{3783B829-9615-4619-9D2B-E6A2AB654372}" dt="2023-03-14T10:55:09.928" v="709"/>
            <ac:spMkLst>
              <pc:docMk/>
              <pc:sldMasterMk cId="346234790" sldId="2147484036"/>
              <pc:sldLayoutMk cId="3570524635" sldId="2147484037"/>
              <ac:spMk id="115" creationId="{D2535FE0-98DB-4BDF-ABC8-6DFBEA5488A6}"/>
            </ac:spMkLst>
          </pc:spChg>
          <pc:spChg chg="mod">
            <ac:chgData name="Hans Gelissen (DHL SSC Maastricht)" userId="1afa8510-4eed-4b73-a29e-678838cd8acd" providerId="ADAL" clId="{3783B829-9615-4619-9D2B-E6A2AB654372}" dt="2023-03-14T10:55:09.928" v="709"/>
            <ac:spMkLst>
              <pc:docMk/>
              <pc:sldMasterMk cId="346234790" sldId="2147484036"/>
              <pc:sldLayoutMk cId="3570524635" sldId="2147484037"/>
              <ac:spMk id="116" creationId="{CD08A068-21FB-43E0-B392-92C70169D551}"/>
            </ac:spMkLst>
          </pc:spChg>
          <pc:spChg chg="mod">
            <ac:chgData name="Hans Gelissen (DHL SSC Maastricht)" userId="1afa8510-4eed-4b73-a29e-678838cd8acd" providerId="ADAL" clId="{3783B829-9615-4619-9D2B-E6A2AB654372}" dt="2023-03-14T10:55:09.928" v="709"/>
            <ac:spMkLst>
              <pc:docMk/>
              <pc:sldMasterMk cId="346234790" sldId="2147484036"/>
              <pc:sldLayoutMk cId="3570524635" sldId="2147484037"/>
              <ac:spMk id="117" creationId="{7004FC27-66B6-4C50-A7DD-AED6848D5020}"/>
            </ac:spMkLst>
          </pc:spChg>
          <pc:spChg chg="mod">
            <ac:chgData name="Hans Gelissen (DHL SSC Maastricht)" userId="1afa8510-4eed-4b73-a29e-678838cd8acd" providerId="ADAL" clId="{3783B829-9615-4619-9D2B-E6A2AB654372}" dt="2023-03-14T10:55:09.928" v="709"/>
            <ac:spMkLst>
              <pc:docMk/>
              <pc:sldMasterMk cId="346234790" sldId="2147484036"/>
              <pc:sldLayoutMk cId="3570524635" sldId="2147484037"/>
              <ac:spMk id="118" creationId="{3F1D5CC3-C0EB-46E4-B417-800EDC8B8E14}"/>
            </ac:spMkLst>
          </pc:spChg>
          <pc:spChg chg="mod">
            <ac:chgData name="Hans Gelissen (DHL SSC Maastricht)" userId="1afa8510-4eed-4b73-a29e-678838cd8acd" providerId="ADAL" clId="{3783B829-9615-4619-9D2B-E6A2AB654372}" dt="2023-03-14T10:55:09.928" v="709"/>
            <ac:spMkLst>
              <pc:docMk/>
              <pc:sldMasterMk cId="346234790" sldId="2147484036"/>
              <pc:sldLayoutMk cId="3570524635" sldId="2147484037"/>
              <ac:spMk id="119" creationId="{D2023F45-D368-45F8-A480-815665BE826D}"/>
            </ac:spMkLst>
          </pc:spChg>
          <pc:spChg chg="mod">
            <ac:chgData name="Hans Gelissen (DHL SSC Maastricht)" userId="1afa8510-4eed-4b73-a29e-678838cd8acd" providerId="ADAL" clId="{3783B829-9615-4619-9D2B-E6A2AB654372}" dt="2023-03-14T10:55:09.928" v="709"/>
            <ac:spMkLst>
              <pc:docMk/>
              <pc:sldMasterMk cId="346234790" sldId="2147484036"/>
              <pc:sldLayoutMk cId="3570524635" sldId="2147484037"/>
              <ac:spMk id="120" creationId="{C1795A1C-49F1-405A-84D7-EB35095FF737}"/>
            </ac:spMkLst>
          </pc:spChg>
          <pc:spChg chg="mod">
            <ac:chgData name="Hans Gelissen (DHL SSC Maastricht)" userId="1afa8510-4eed-4b73-a29e-678838cd8acd" providerId="ADAL" clId="{3783B829-9615-4619-9D2B-E6A2AB654372}" dt="2023-03-14T10:55:09.928" v="709"/>
            <ac:spMkLst>
              <pc:docMk/>
              <pc:sldMasterMk cId="346234790" sldId="2147484036"/>
              <pc:sldLayoutMk cId="3570524635" sldId="2147484037"/>
              <ac:spMk id="121" creationId="{6039D46A-928A-4370-9A63-EA0CA268852B}"/>
            </ac:spMkLst>
          </pc:spChg>
          <pc:spChg chg="mod">
            <ac:chgData name="Hans Gelissen (DHL SSC Maastricht)" userId="1afa8510-4eed-4b73-a29e-678838cd8acd" providerId="ADAL" clId="{3783B829-9615-4619-9D2B-E6A2AB654372}" dt="2023-03-14T10:55:19.601" v="711"/>
            <ac:spMkLst>
              <pc:docMk/>
              <pc:sldMasterMk cId="346234790" sldId="2147484036"/>
              <pc:sldLayoutMk cId="3570524635" sldId="2147484037"/>
              <ac:spMk id="123" creationId="{DF79A7DF-6896-4E54-8E1E-3DA55AB53B22}"/>
            </ac:spMkLst>
          </pc:spChg>
          <pc:spChg chg="mod">
            <ac:chgData name="Hans Gelissen (DHL SSC Maastricht)" userId="1afa8510-4eed-4b73-a29e-678838cd8acd" providerId="ADAL" clId="{3783B829-9615-4619-9D2B-E6A2AB654372}" dt="2023-03-14T10:55:19.601" v="711"/>
            <ac:spMkLst>
              <pc:docMk/>
              <pc:sldMasterMk cId="346234790" sldId="2147484036"/>
              <pc:sldLayoutMk cId="3570524635" sldId="2147484037"/>
              <ac:spMk id="124" creationId="{B3F59764-2211-4809-8809-E37EA2A00CB4}"/>
            </ac:spMkLst>
          </pc:spChg>
          <pc:spChg chg="mod">
            <ac:chgData name="Hans Gelissen (DHL SSC Maastricht)" userId="1afa8510-4eed-4b73-a29e-678838cd8acd" providerId="ADAL" clId="{3783B829-9615-4619-9D2B-E6A2AB654372}" dt="2023-03-14T10:55:19.601" v="711"/>
            <ac:spMkLst>
              <pc:docMk/>
              <pc:sldMasterMk cId="346234790" sldId="2147484036"/>
              <pc:sldLayoutMk cId="3570524635" sldId="2147484037"/>
              <ac:spMk id="125" creationId="{843EB960-B149-48D2-B2C7-169E954E0593}"/>
            </ac:spMkLst>
          </pc:spChg>
          <pc:spChg chg="mod">
            <ac:chgData name="Hans Gelissen (DHL SSC Maastricht)" userId="1afa8510-4eed-4b73-a29e-678838cd8acd" providerId="ADAL" clId="{3783B829-9615-4619-9D2B-E6A2AB654372}" dt="2023-03-14T10:55:19.601" v="711"/>
            <ac:spMkLst>
              <pc:docMk/>
              <pc:sldMasterMk cId="346234790" sldId="2147484036"/>
              <pc:sldLayoutMk cId="3570524635" sldId="2147484037"/>
              <ac:spMk id="126" creationId="{7165BA37-08A4-4E09-BB0E-056E6B4D16A6}"/>
            </ac:spMkLst>
          </pc:spChg>
          <pc:spChg chg="mod">
            <ac:chgData name="Hans Gelissen (DHL SSC Maastricht)" userId="1afa8510-4eed-4b73-a29e-678838cd8acd" providerId="ADAL" clId="{3783B829-9615-4619-9D2B-E6A2AB654372}" dt="2023-03-14T10:55:19.601" v="711"/>
            <ac:spMkLst>
              <pc:docMk/>
              <pc:sldMasterMk cId="346234790" sldId="2147484036"/>
              <pc:sldLayoutMk cId="3570524635" sldId="2147484037"/>
              <ac:spMk id="127" creationId="{6DE8B1AB-769D-4F9B-82A7-6B291F83E8AC}"/>
            </ac:spMkLst>
          </pc:spChg>
          <pc:spChg chg="add mod">
            <ac:chgData name="Hans Gelissen (DHL SSC Maastricht)" userId="1afa8510-4eed-4b73-a29e-678838cd8acd" providerId="ADAL" clId="{3783B829-9615-4619-9D2B-E6A2AB654372}" dt="2023-03-14T12:26:40.115" v="1017" actId="20577"/>
            <ac:spMkLst>
              <pc:docMk/>
              <pc:sldMasterMk cId="346234790" sldId="2147484036"/>
              <pc:sldLayoutMk cId="3570524635" sldId="2147484037"/>
              <ac:spMk id="128" creationId="{18B1A514-FFCC-4910-B0FD-7A1144DA81CD}"/>
            </ac:spMkLst>
          </pc:spChg>
          <pc:grpChg chg="add mod">
            <ac:chgData name="Hans Gelissen (DHL SSC Maastricht)" userId="1afa8510-4eed-4b73-a29e-678838cd8acd" providerId="ADAL" clId="{3783B829-9615-4619-9D2B-E6A2AB654372}" dt="2023-03-14T10:51:34.614" v="587" actId="1038"/>
            <ac:grpSpMkLst>
              <pc:docMk/>
              <pc:sldMasterMk cId="346234790" sldId="2147484036"/>
              <pc:sldLayoutMk cId="3570524635" sldId="2147484037"/>
              <ac:grpSpMk id="73" creationId="{E4777B42-32A3-4712-8778-BC1FBB94A9A4}"/>
            </ac:grpSpMkLst>
          </pc:grpChg>
          <pc:grpChg chg="add mod">
            <ac:chgData name="Hans Gelissen (DHL SSC Maastricht)" userId="1afa8510-4eed-4b73-a29e-678838cd8acd" providerId="ADAL" clId="{3783B829-9615-4619-9D2B-E6A2AB654372}" dt="2023-03-14T10:51:34.614" v="587" actId="1038"/>
            <ac:grpSpMkLst>
              <pc:docMk/>
              <pc:sldMasterMk cId="346234790" sldId="2147484036"/>
              <pc:sldLayoutMk cId="3570524635" sldId="2147484037"/>
              <ac:grpSpMk id="74" creationId="{A1E1A978-B4C1-419A-9F1C-98542ED88BA1}"/>
            </ac:grpSpMkLst>
          </pc:grpChg>
          <pc:grpChg chg="add mod">
            <ac:chgData name="Hans Gelissen (DHL SSC Maastricht)" userId="1afa8510-4eed-4b73-a29e-678838cd8acd" providerId="ADAL" clId="{3783B829-9615-4619-9D2B-E6A2AB654372}" dt="2023-03-14T10:51:34.614" v="587" actId="1038"/>
            <ac:grpSpMkLst>
              <pc:docMk/>
              <pc:sldMasterMk cId="346234790" sldId="2147484036"/>
              <pc:sldLayoutMk cId="3570524635" sldId="2147484037"/>
              <ac:grpSpMk id="92" creationId="{8257BD7D-96C3-470C-8BBA-18F14DC4CDCE}"/>
            </ac:grpSpMkLst>
          </pc:grpChg>
          <pc:grpChg chg="add mod">
            <ac:chgData name="Hans Gelissen (DHL SSC Maastricht)" userId="1afa8510-4eed-4b73-a29e-678838cd8acd" providerId="ADAL" clId="{3783B829-9615-4619-9D2B-E6A2AB654372}" dt="2023-03-14T10:55:12.722" v="710" actId="1076"/>
            <ac:grpSpMkLst>
              <pc:docMk/>
              <pc:sldMasterMk cId="346234790" sldId="2147484036"/>
              <pc:sldLayoutMk cId="3570524635" sldId="2147484037"/>
              <ac:grpSpMk id="110" creationId="{CE3E6607-FC55-40FA-A765-40FE8C944B46}"/>
            </ac:grpSpMkLst>
          </pc:grpChg>
          <pc:grpChg chg="add mod">
            <ac:chgData name="Hans Gelissen (DHL SSC Maastricht)" userId="1afa8510-4eed-4b73-a29e-678838cd8acd" providerId="ADAL" clId="{3783B829-9615-4619-9D2B-E6A2AB654372}" dt="2023-03-14T10:55:49.027" v="716" actId="1076"/>
            <ac:grpSpMkLst>
              <pc:docMk/>
              <pc:sldMasterMk cId="346234790" sldId="2147484036"/>
              <pc:sldLayoutMk cId="3570524635" sldId="2147484037"/>
              <ac:grpSpMk id="122" creationId="{4D11FDE0-6B4F-4C9D-8456-0914AE2A162C}"/>
            </ac:grpSpMkLst>
          </pc:grpChg>
          <pc:cxnChg chg="del">
            <ac:chgData name="Hans Gelissen (DHL SSC Maastricht)" userId="1afa8510-4eed-4b73-a29e-678838cd8acd" providerId="ADAL" clId="{3783B829-9615-4619-9D2B-E6A2AB654372}" dt="2023-03-14T10:41:04.545" v="240" actId="478"/>
            <ac:cxnSpMkLst>
              <pc:docMk/>
              <pc:sldMasterMk cId="346234790" sldId="2147484036"/>
              <pc:sldLayoutMk cId="3570524635" sldId="2147484037"/>
              <ac:cxnSpMk id="3" creationId="{E7F00E61-CB13-4FDB-92C8-09428B2A2912}"/>
            </ac:cxnSpMkLst>
          </pc:cxnChg>
          <pc:cxnChg chg="del">
            <ac:chgData name="Hans Gelissen (DHL SSC Maastricht)" userId="1afa8510-4eed-4b73-a29e-678838cd8acd" providerId="ADAL" clId="{3783B829-9615-4619-9D2B-E6A2AB654372}" dt="2023-03-14T10:41:04.545" v="240" actId="478"/>
            <ac:cxnSpMkLst>
              <pc:docMk/>
              <pc:sldMasterMk cId="346234790" sldId="2147484036"/>
              <pc:sldLayoutMk cId="3570524635" sldId="2147484037"/>
              <ac:cxnSpMk id="19" creationId="{9EF346B0-A95C-48B9-A290-06C06790D29C}"/>
            </ac:cxnSpMkLst>
          </pc:cxnChg>
          <pc:cxnChg chg="del">
            <ac:chgData name="Hans Gelissen (DHL SSC Maastricht)" userId="1afa8510-4eed-4b73-a29e-678838cd8acd" providerId="ADAL" clId="{3783B829-9615-4619-9D2B-E6A2AB654372}" dt="2023-03-14T10:41:04.545" v="240" actId="478"/>
            <ac:cxnSpMkLst>
              <pc:docMk/>
              <pc:sldMasterMk cId="346234790" sldId="2147484036"/>
              <pc:sldLayoutMk cId="3570524635" sldId="2147484037"/>
              <ac:cxnSpMk id="21" creationId="{E21D5D22-03F2-4603-9A4B-31ADD75146BA}"/>
            </ac:cxnSpMkLst>
          </pc:cxnChg>
          <pc:cxnChg chg="del">
            <ac:chgData name="Hans Gelissen (DHL SSC Maastricht)" userId="1afa8510-4eed-4b73-a29e-678838cd8acd" providerId="ADAL" clId="{3783B829-9615-4619-9D2B-E6A2AB654372}" dt="2023-03-14T10:41:04.545" v="240" actId="478"/>
            <ac:cxnSpMkLst>
              <pc:docMk/>
              <pc:sldMasterMk cId="346234790" sldId="2147484036"/>
              <pc:sldLayoutMk cId="3570524635" sldId="2147484037"/>
              <ac:cxnSpMk id="22" creationId="{C0932137-CE10-40E7-AF72-2AF6441D557E}"/>
            </ac:cxnSpMkLst>
          </pc:cxnChg>
          <pc:cxnChg chg="del">
            <ac:chgData name="Hans Gelissen (DHL SSC Maastricht)" userId="1afa8510-4eed-4b73-a29e-678838cd8acd" providerId="ADAL" clId="{3783B829-9615-4619-9D2B-E6A2AB654372}" dt="2023-03-14T10:41:04.545" v="240" actId="478"/>
            <ac:cxnSpMkLst>
              <pc:docMk/>
              <pc:sldMasterMk cId="346234790" sldId="2147484036"/>
              <pc:sldLayoutMk cId="3570524635" sldId="2147484037"/>
              <ac:cxnSpMk id="23" creationId="{D5D976C0-9010-495E-8687-22D2D2339066}"/>
            </ac:cxnSpMkLst>
          </pc:cxnChg>
          <pc:cxnChg chg="del">
            <ac:chgData name="Hans Gelissen (DHL SSC Maastricht)" userId="1afa8510-4eed-4b73-a29e-678838cd8acd" providerId="ADAL" clId="{3783B829-9615-4619-9D2B-E6A2AB654372}" dt="2023-03-14T10:41:04.545" v="240" actId="478"/>
            <ac:cxnSpMkLst>
              <pc:docMk/>
              <pc:sldMasterMk cId="346234790" sldId="2147484036"/>
              <pc:sldLayoutMk cId="3570524635" sldId="2147484037"/>
              <ac:cxnSpMk id="24" creationId="{92AA7FEA-704B-4CEB-AFF9-62776B1ED952}"/>
            </ac:cxnSpMkLst>
          </pc:cxnChg>
          <pc:cxnChg chg="del">
            <ac:chgData name="Hans Gelissen (DHL SSC Maastricht)" userId="1afa8510-4eed-4b73-a29e-678838cd8acd" providerId="ADAL" clId="{3783B829-9615-4619-9D2B-E6A2AB654372}" dt="2023-03-14T10:41:04.545" v="240" actId="478"/>
            <ac:cxnSpMkLst>
              <pc:docMk/>
              <pc:sldMasterMk cId="346234790" sldId="2147484036"/>
              <pc:sldLayoutMk cId="3570524635" sldId="2147484037"/>
              <ac:cxnSpMk id="25" creationId="{4459D435-0084-44F4-A9FF-36D7E11B4EA7}"/>
            </ac:cxnSpMkLst>
          </pc:cxnChg>
          <pc:cxnChg chg="del">
            <ac:chgData name="Hans Gelissen (DHL SSC Maastricht)" userId="1afa8510-4eed-4b73-a29e-678838cd8acd" providerId="ADAL" clId="{3783B829-9615-4619-9D2B-E6A2AB654372}" dt="2023-03-14T10:41:04.545" v="240" actId="478"/>
            <ac:cxnSpMkLst>
              <pc:docMk/>
              <pc:sldMasterMk cId="346234790" sldId="2147484036"/>
              <pc:sldLayoutMk cId="3570524635" sldId="2147484037"/>
              <ac:cxnSpMk id="26" creationId="{58FB8BAA-BC4E-494C-B2D3-623655122E9E}"/>
            </ac:cxnSpMkLst>
          </pc:cxnChg>
          <pc:cxnChg chg="del">
            <ac:chgData name="Hans Gelissen (DHL SSC Maastricht)" userId="1afa8510-4eed-4b73-a29e-678838cd8acd" providerId="ADAL" clId="{3783B829-9615-4619-9D2B-E6A2AB654372}" dt="2023-03-14T10:41:04.545" v="240" actId="478"/>
            <ac:cxnSpMkLst>
              <pc:docMk/>
              <pc:sldMasterMk cId="346234790" sldId="2147484036"/>
              <pc:sldLayoutMk cId="3570524635" sldId="2147484037"/>
              <ac:cxnSpMk id="27" creationId="{DB726947-6207-4EF7-A480-EAC4AB48CB94}"/>
            </ac:cxnSpMkLst>
          </pc:cxnChg>
          <pc:cxnChg chg="del">
            <ac:chgData name="Hans Gelissen (DHL SSC Maastricht)" userId="1afa8510-4eed-4b73-a29e-678838cd8acd" providerId="ADAL" clId="{3783B829-9615-4619-9D2B-E6A2AB654372}" dt="2023-03-14T10:41:04.545" v="240" actId="478"/>
            <ac:cxnSpMkLst>
              <pc:docMk/>
              <pc:sldMasterMk cId="346234790" sldId="2147484036"/>
              <pc:sldLayoutMk cId="3570524635" sldId="2147484037"/>
              <ac:cxnSpMk id="28" creationId="{3850983E-0922-4848-8BBD-B4F450D15804}"/>
            </ac:cxnSpMkLst>
          </pc:cxnChg>
          <pc:cxnChg chg="del">
            <ac:chgData name="Hans Gelissen (DHL SSC Maastricht)" userId="1afa8510-4eed-4b73-a29e-678838cd8acd" providerId="ADAL" clId="{3783B829-9615-4619-9D2B-E6A2AB654372}" dt="2023-03-14T10:41:04.545" v="240" actId="478"/>
            <ac:cxnSpMkLst>
              <pc:docMk/>
              <pc:sldMasterMk cId="346234790" sldId="2147484036"/>
              <pc:sldLayoutMk cId="3570524635" sldId="2147484037"/>
              <ac:cxnSpMk id="29" creationId="{36A1BA1B-5D82-43C1-8101-C7F3DA63F151}"/>
            </ac:cxnSpMkLst>
          </pc:cxnChg>
          <pc:cxnChg chg="del">
            <ac:chgData name="Hans Gelissen (DHL SSC Maastricht)" userId="1afa8510-4eed-4b73-a29e-678838cd8acd" providerId="ADAL" clId="{3783B829-9615-4619-9D2B-E6A2AB654372}" dt="2023-03-14T10:41:04.545" v="240" actId="478"/>
            <ac:cxnSpMkLst>
              <pc:docMk/>
              <pc:sldMasterMk cId="346234790" sldId="2147484036"/>
              <pc:sldLayoutMk cId="3570524635" sldId="2147484037"/>
              <ac:cxnSpMk id="30" creationId="{950664C4-7DEA-48F9-A56C-77C8E17A5A35}"/>
            </ac:cxnSpMkLst>
          </pc:cxnChg>
          <pc:cxnChg chg="add del mod">
            <ac:chgData name="Hans Gelissen (DHL SSC Maastricht)" userId="1afa8510-4eed-4b73-a29e-678838cd8acd" providerId="ADAL" clId="{3783B829-9615-4619-9D2B-E6A2AB654372}" dt="2023-03-14T10:45:05.440" v="352" actId="478"/>
            <ac:cxnSpMkLst>
              <pc:docMk/>
              <pc:sldMasterMk cId="346234790" sldId="2147484036"/>
              <pc:sldLayoutMk cId="3570524635" sldId="2147484037"/>
              <ac:cxnSpMk id="33" creationId="{50037C88-F40E-459B-A7A5-0B495774C2A9}"/>
            </ac:cxnSpMkLst>
          </pc:cxnChg>
          <pc:cxnChg chg="add del mod">
            <ac:chgData name="Hans Gelissen (DHL SSC Maastricht)" userId="1afa8510-4eed-4b73-a29e-678838cd8acd" providerId="ADAL" clId="{3783B829-9615-4619-9D2B-E6A2AB654372}" dt="2023-03-14T10:45:05.440" v="352" actId="478"/>
            <ac:cxnSpMkLst>
              <pc:docMk/>
              <pc:sldMasterMk cId="346234790" sldId="2147484036"/>
              <pc:sldLayoutMk cId="3570524635" sldId="2147484037"/>
              <ac:cxnSpMk id="34" creationId="{7BDC5ADE-C483-43FE-89D2-69E9F1D3CB46}"/>
            </ac:cxnSpMkLst>
          </pc:cxnChg>
          <pc:cxnChg chg="add del mod">
            <ac:chgData name="Hans Gelissen (DHL SSC Maastricht)" userId="1afa8510-4eed-4b73-a29e-678838cd8acd" providerId="ADAL" clId="{3783B829-9615-4619-9D2B-E6A2AB654372}" dt="2023-03-14T10:45:05.440" v="352" actId="478"/>
            <ac:cxnSpMkLst>
              <pc:docMk/>
              <pc:sldMasterMk cId="346234790" sldId="2147484036"/>
              <pc:sldLayoutMk cId="3570524635" sldId="2147484037"/>
              <ac:cxnSpMk id="35" creationId="{CC15B844-50B3-4D81-99A7-DF57FAFEA3A5}"/>
            </ac:cxnSpMkLst>
          </pc:cxnChg>
          <pc:cxnChg chg="add del mod">
            <ac:chgData name="Hans Gelissen (DHL SSC Maastricht)" userId="1afa8510-4eed-4b73-a29e-678838cd8acd" providerId="ADAL" clId="{3783B829-9615-4619-9D2B-E6A2AB654372}" dt="2023-03-14T10:45:05.440" v="352" actId="478"/>
            <ac:cxnSpMkLst>
              <pc:docMk/>
              <pc:sldMasterMk cId="346234790" sldId="2147484036"/>
              <pc:sldLayoutMk cId="3570524635" sldId="2147484037"/>
              <ac:cxnSpMk id="36" creationId="{FE6A6976-9EDD-4A58-9E71-FB637AFDD706}"/>
            </ac:cxnSpMkLst>
          </pc:cxnChg>
          <pc:cxnChg chg="add del mod">
            <ac:chgData name="Hans Gelissen (DHL SSC Maastricht)" userId="1afa8510-4eed-4b73-a29e-678838cd8acd" providerId="ADAL" clId="{3783B829-9615-4619-9D2B-E6A2AB654372}" dt="2023-03-14T10:45:05.440" v="352" actId="478"/>
            <ac:cxnSpMkLst>
              <pc:docMk/>
              <pc:sldMasterMk cId="346234790" sldId="2147484036"/>
              <pc:sldLayoutMk cId="3570524635" sldId="2147484037"/>
              <ac:cxnSpMk id="37" creationId="{969A938A-0628-4311-9E49-A5CF798F2F4E}"/>
            </ac:cxnSpMkLst>
          </pc:cxnChg>
          <pc:cxnChg chg="add del mod">
            <ac:chgData name="Hans Gelissen (DHL SSC Maastricht)" userId="1afa8510-4eed-4b73-a29e-678838cd8acd" providerId="ADAL" clId="{3783B829-9615-4619-9D2B-E6A2AB654372}" dt="2023-03-14T10:45:05.440" v="352" actId="478"/>
            <ac:cxnSpMkLst>
              <pc:docMk/>
              <pc:sldMasterMk cId="346234790" sldId="2147484036"/>
              <pc:sldLayoutMk cId="3570524635" sldId="2147484037"/>
              <ac:cxnSpMk id="38" creationId="{5B8D46D8-4578-4AA5-8E03-DDB1DD31090B}"/>
            </ac:cxnSpMkLst>
          </pc:cxnChg>
          <pc:cxnChg chg="add del mod">
            <ac:chgData name="Hans Gelissen (DHL SSC Maastricht)" userId="1afa8510-4eed-4b73-a29e-678838cd8acd" providerId="ADAL" clId="{3783B829-9615-4619-9D2B-E6A2AB654372}" dt="2023-03-14T10:45:05.440" v="352" actId="478"/>
            <ac:cxnSpMkLst>
              <pc:docMk/>
              <pc:sldMasterMk cId="346234790" sldId="2147484036"/>
              <pc:sldLayoutMk cId="3570524635" sldId="2147484037"/>
              <ac:cxnSpMk id="39" creationId="{3710CA46-D3A7-4222-BA55-DD3AA1E16B13}"/>
            </ac:cxnSpMkLst>
          </pc:cxnChg>
          <pc:cxnChg chg="add del mod">
            <ac:chgData name="Hans Gelissen (DHL SSC Maastricht)" userId="1afa8510-4eed-4b73-a29e-678838cd8acd" providerId="ADAL" clId="{3783B829-9615-4619-9D2B-E6A2AB654372}" dt="2023-03-14T10:45:05.440" v="352" actId="478"/>
            <ac:cxnSpMkLst>
              <pc:docMk/>
              <pc:sldMasterMk cId="346234790" sldId="2147484036"/>
              <pc:sldLayoutMk cId="3570524635" sldId="2147484037"/>
              <ac:cxnSpMk id="40" creationId="{DDEF0F58-1B4A-4139-BBAD-3933E98D1A06}"/>
            </ac:cxnSpMkLst>
          </pc:cxnChg>
          <pc:cxnChg chg="add del mod">
            <ac:chgData name="Hans Gelissen (DHL SSC Maastricht)" userId="1afa8510-4eed-4b73-a29e-678838cd8acd" providerId="ADAL" clId="{3783B829-9615-4619-9D2B-E6A2AB654372}" dt="2023-03-14T10:45:05.440" v="352" actId="478"/>
            <ac:cxnSpMkLst>
              <pc:docMk/>
              <pc:sldMasterMk cId="346234790" sldId="2147484036"/>
              <pc:sldLayoutMk cId="3570524635" sldId="2147484037"/>
              <ac:cxnSpMk id="41" creationId="{95BDCFB7-DDBB-4E4B-981C-633C55AC27F3}"/>
            </ac:cxnSpMkLst>
          </pc:cxnChg>
          <pc:cxnChg chg="add del mod">
            <ac:chgData name="Hans Gelissen (DHL SSC Maastricht)" userId="1afa8510-4eed-4b73-a29e-678838cd8acd" providerId="ADAL" clId="{3783B829-9615-4619-9D2B-E6A2AB654372}" dt="2023-03-14T10:45:05.440" v="352" actId="478"/>
            <ac:cxnSpMkLst>
              <pc:docMk/>
              <pc:sldMasterMk cId="346234790" sldId="2147484036"/>
              <pc:sldLayoutMk cId="3570524635" sldId="2147484037"/>
              <ac:cxnSpMk id="42" creationId="{373BFAFB-7A67-4940-8D4D-1887A462BB57}"/>
            </ac:cxnSpMkLst>
          </pc:cxnChg>
          <pc:cxnChg chg="add del mod">
            <ac:chgData name="Hans Gelissen (DHL SSC Maastricht)" userId="1afa8510-4eed-4b73-a29e-678838cd8acd" providerId="ADAL" clId="{3783B829-9615-4619-9D2B-E6A2AB654372}" dt="2023-03-14T10:45:05.440" v="352" actId="478"/>
            <ac:cxnSpMkLst>
              <pc:docMk/>
              <pc:sldMasterMk cId="346234790" sldId="2147484036"/>
              <pc:sldLayoutMk cId="3570524635" sldId="2147484037"/>
              <ac:cxnSpMk id="43" creationId="{955D2252-6B49-44B0-B4E8-E8C7A6C7C855}"/>
            </ac:cxnSpMkLst>
          </pc:cxnChg>
          <pc:cxnChg chg="add mod">
            <ac:chgData name="Hans Gelissen (DHL SSC Maastricht)" userId="1afa8510-4eed-4b73-a29e-678838cd8acd" providerId="ADAL" clId="{3783B829-9615-4619-9D2B-E6A2AB654372}" dt="2023-03-14T10:50:14.156" v="515" actId="164"/>
            <ac:cxnSpMkLst>
              <pc:docMk/>
              <pc:sldMasterMk cId="346234790" sldId="2147484036"/>
              <pc:sldLayoutMk cId="3570524635" sldId="2147484037"/>
              <ac:cxnSpMk id="44" creationId="{3FD2213E-8523-42D2-8A46-34DF2FE69AEE}"/>
            </ac:cxnSpMkLst>
          </pc:cxnChg>
          <pc:cxnChg chg="add mod">
            <ac:chgData name="Hans Gelissen (DHL SSC Maastricht)" userId="1afa8510-4eed-4b73-a29e-678838cd8acd" providerId="ADAL" clId="{3783B829-9615-4619-9D2B-E6A2AB654372}" dt="2023-03-14T10:50:14.156" v="515" actId="164"/>
            <ac:cxnSpMkLst>
              <pc:docMk/>
              <pc:sldMasterMk cId="346234790" sldId="2147484036"/>
              <pc:sldLayoutMk cId="3570524635" sldId="2147484037"/>
              <ac:cxnSpMk id="58" creationId="{4EA5F2B6-D2DA-477F-A7BB-C5F24C00ED62}"/>
            </ac:cxnSpMkLst>
          </pc:cxnChg>
          <pc:cxnChg chg="add mod">
            <ac:chgData name="Hans Gelissen (DHL SSC Maastricht)" userId="1afa8510-4eed-4b73-a29e-678838cd8acd" providerId="ADAL" clId="{3783B829-9615-4619-9D2B-E6A2AB654372}" dt="2023-03-14T10:50:14.156" v="515" actId="164"/>
            <ac:cxnSpMkLst>
              <pc:docMk/>
              <pc:sldMasterMk cId="346234790" sldId="2147484036"/>
              <pc:sldLayoutMk cId="3570524635" sldId="2147484037"/>
              <ac:cxnSpMk id="59" creationId="{6E06BB17-9F17-4D34-9AE9-A57C30122A74}"/>
            </ac:cxnSpMkLst>
          </pc:cxnChg>
          <pc:cxnChg chg="add mod">
            <ac:chgData name="Hans Gelissen (DHL SSC Maastricht)" userId="1afa8510-4eed-4b73-a29e-678838cd8acd" providerId="ADAL" clId="{3783B829-9615-4619-9D2B-E6A2AB654372}" dt="2023-03-14T10:50:14.156" v="515" actId="164"/>
            <ac:cxnSpMkLst>
              <pc:docMk/>
              <pc:sldMasterMk cId="346234790" sldId="2147484036"/>
              <pc:sldLayoutMk cId="3570524635" sldId="2147484037"/>
              <ac:cxnSpMk id="60" creationId="{CD38048B-4C19-4DEB-AB7A-507707188C0A}"/>
            </ac:cxnSpMkLst>
          </pc:cxnChg>
          <pc:cxnChg chg="add mod">
            <ac:chgData name="Hans Gelissen (DHL SSC Maastricht)" userId="1afa8510-4eed-4b73-a29e-678838cd8acd" providerId="ADAL" clId="{3783B829-9615-4619-9D2B-E6A2AB654372}" dt="2023-03-14T10:50:14.156" v="515" actId="164"/>
            <ac:cxnSpMkLst>
              <pc:docMk/>
              <pc:sldMasterMk cId="346234790" sldId="2147484036"/>
              <pc:sldLayoutMk cId="3570524635" sldId="2147484037"/>
              <ac:cxnSpMk id="61" creationId="{8E75C617-67A6-4165-BE30-B8277F4D8427}"/>
            </ac:cxnSpMkLst>
          </pc:cxnChg>
          <pc:cxnChg chg="add mod">
            <ac:chgData name="Hans Gelissen (DHL SSC Maastricht)" userId="1afa8510-4eed-4b73-a29e-678838cd8acd" providerId="ADAL" clId="{3783B829-9615-4619-9D2B-E6A2AB654372}" dt="2023-03-14T10:50:14.156" v="515" actId="164"/>
            <ac:cxnSpMkLst>
              <pc:docMk/>
              <pc:sldMasterMk cId="346234790" sldId="2147484036"/>
              <pc:sldLayoutMk cId="3570524635" sldId="2147484037"/>
              <ac:cxnSpMk id="62" creationId="{A8B7A866-C123-425A-8015-130AB6D8003B}"/>
            </ac:cxnSpMkLst>
          </pc:cxnChg>
          <pc:cxnChg chg="add mod">
            <ac:chgData name="Hans Gelissen (DHL SSC Maastricht)" userId="1afa8510-4eed-4b73-a29e-678838cd8acd" providerId="ADAL" clId="{3783B829-9615-4619-9D2B-E6A2AB654372}" dt="2023-03-14T10:50:14.156" v="515" actId="164"/>
            <ac:cxnSpMkLst>
              <pc:docMk/>
              <pc:sldMasterMk cId="346234790" sldId="2147484036"/>
              <pc:sldLayoutMk cId="3570524635" sldId="2147484037"/>
              <ac:cxnSpMk id="63" creationId="{3B223D01-9167-482A-AB67-82CA2B4EAA2D}"/>
            </ac:cxnSpMkLst>
          </pc:cxnChg>
          <pc:cxnChg chg="add mod">
            <ac:chgData name="Hans Gelissen (DHL SSC Maastricht)" userId="1afa8510-4eed-4b73-a29e-678838cd8acd" providerId="ADAL" clId="{3783B829-9615-4619-9D2B-E6A2AB654372}" dt="2023-03-14T10:50:14.156" v="515" actId="164"/>
            <ac:cxnSpMkLst>
              <pc:docMk/>
              <pc:sldMasterMk cId="346234790" sldId="2147484036"/>
              <pc:sldLayoutMk cId="3570524635" sldId="2147484037"/>
              <ac:cxnSpMk id="64" creationId="{21123CBF-88DA-406B-8D3D-78251EE82CC3}"/>
            </ac:cxnSpMkLst>
          </pc:cxnChg>
          <pc:cxnChg chg="add mod">
            <ac:chgData name="Hans Gelissen (DHL SSC Maastricht)" userId="1afa8510-4eed-4b73-a29e-678838cd8acd" providerId="ADAL" clId="{3783B829-9615-4619-9D2B-E6A2AB654372}" dt="2023-03-14T10:50:14.156" v="515" actId="164"/>
            <ac:cxnSpMkLst>
              <pc:docMk/>
              <pc:sldMasterMk cId="346234790" sldId="2147484036"/>
              <pc:sldLayoutMk cId="3570524635" sldId="2147484037"/>
              <ac:cxnSpMk id="65" creationId="{56879ED9-8608-4F51-B564-A6BCB01EE0A8}"/>
            </ac:cxnSpMkLst>
          </pc:cxnChg>
          <pc:cxnChg chg="add mod">
            <ac:chgData name="Hans Gelissen (DHL SSC Maastricht)" userId="1afa8510-4eed-4b73-a29e-678838cd8acd" providerId="ADAL" clId="{3783B829-9615-4619-9D2B-E6A2AB654372}" dt="2023-03-14T10:50:14.156" v="515" actId="164"/>
            <ac:cxnSpMkLst>
              <pc:docMk/>
              <pc:sldMasterMk cId="346234790" sldId="2147484036"/>
              <pc:sldLayoutMk cId="3570524635" sldId="2147484037"/>
              <ac:cxnSpMk id="66" creationId="{100EBBB3-58C6-4497-95B8-94050387DEE3}"/>
            </ac:cxnSpMkLst>
          </pc:cxnChg>
          <pc:cxnChg chg="add mod">
            <ac:chgData name="Hans Gelissen (DHL SSC Maastricht)" userId="1afa8510-4eed-4b73-a29e-678838cd8acd" providerId="ADAL" clId="{3783B829-9615-4619-9D2B-E6A2AB654372}" dt="2023-03-14T10:50:14.156" v="515" actId="164"/>
            <ac:cxnSpMkLst>
              <pc:docMk/>
              <pc:sldMasterMk cId="346234790" sldId="2147484036"/>
              <pc:sldLayoutMk cId="3570524635" sldId="2147484037"/>
              <ac:cxnSpMk id="67" creationId="{9FDA6CEE-66D2-4A78-8B72-EB96849FD216}"/>
            </ac:cxnSpMkLst>
          </pc:cxnChg>
          <pc:cxnChg chg="add mod">
            <ac:chgData name="Hans Gelissen (DHL SSC Maastricht)" userId="1afa8510-4eed-4b73-a29e-678838cd8acd" providerId="ADAL" clId="{3783B829-9615-4619-9D2B-E6A2AB654372}" dt="2023-03-14T10:50:14.156" v="515" actId="164"/>
            <ac:cxnSpMkLst>
              <pc:docMk/>
              <pc:sldMasterMk cId="346234790" sldId="2147484036"/>
              <pc:sldLayoutMk cId="3570524635" sldId="2147484037"/>
              <ac:cxnSpMk id="68" creationId="{71B73F90-12F4-46FD-BA1E-CBA4A1AA02FE}"/>
            </ac:cxnSpMkLst>
          </pc:cxnChg>
          <pc:cxnChg chg="add mod">
            <ac:chgData name="Hans Gelissen (DHL SSC Maastricht)" userId="1afa8510-4eed-4b73-a29e-678838cd8acd" providerId="ADAL" clId="{3783B829-9615-4619-9D2B-E6A2AB654372}" dt="2023-03-14T10:50:14.156" v="515" actId="164"/>
            <ac:cxnSpMkLst>
              <pc:docMk/>
              <pc:sldMasterMk cId="346234790" sldId="2147484036"/>
              <pc:sldLayoutMk cId="3570524635" sldId="2147484037"/>
              <ac:cxnSpMk id="69" creationId="{1D034444-C5D7-4C42-B856-DAA9DE48B9CC}"/>
            </ac:cxnSpMkLst>
          </pc:cxnChg>
          <pc:cxnChg chg="add mod">
            <ac:chgData name="Hans Gelissen (DHL SSC Maastricht)" userId="1afa8510-4eed-4b73-a29e-678838cd8acd" providerId="ADAL" clId="{3783B829-9615-4619-9D2B-E6A2AB654372}" dt="2023-03-14T10:50:14.156" v="515" actId="164"/>
            <ac:cxnSpMkLst>
              <pc:docMk/>
              <pc:sldMasterMk cId="346234790" sldId="2147484036"/>
              <pc:sldLayoutMk cId="3570524635" sldId="2147484037"/>
              <ac:cxnSpMk id="70" creationId="{855C2D1C-12D0-48EA-AD95-8963A2AD9590}"/>
            </ac:cxnSpMkLst>
          </pc:cxnChg>
          <pc:cxnChg chg="add mod">
            <ac:chgData name="Hans Gelissen (DHL SSC Maastricht)" userId="1afa8510-4eed-4b73-a29e-678838cd8acd" providerId="ADAL" clId="{3783B829-9615-4619-9D2B-E6A2AB654372}" dt="2023-03-14T10:50:14.156" v="515" actId="164"/>
            <ac:cxnSpMkLst>
              <pc:docMk/>
              <pc:sldMasterMk cId="346234790" sldId="2147484036"/>
              <pc:sldLayoutMk cId="3570524635" sldId="2147484037"/>
              <ac:cxnSpMk id="71" creationId="{E1199480-8A3D-4134-8205-81D8882D465A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0:49.794" v="523"/>
            <ac:cxnSpMkLst>
              <pc:docMk/>
              <pc:sldMasterMk cId="346234790" sldId="2147484036"/>
              <pc:sldLayoutMk cId="3570524635" sldId="2147484037"/>
              <ac:cxnSpMk id="76" creationId="{C1069C92-64D5-4E19-95D4-61581EDF0B15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0:49.794" v="523"/>
            <ac:cxnSpMkLst>
              <pc:docMk/>
              <pc:sldMasterMk cId="346234790" sldId="2147484036"/>
              <pc:sldLayoutMk cId="3570524635" sldId="2147484037"/>
              <ac:cxnSpMk id="77" creationId="{C1E749D5-CEB3-4DE6-AB18-727DB76EBB2B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0:49.794" v="523"/>
            <ac:cxnSpMkLst>
              <pc:docMk/>
              <pc:sldMasterMk cId="346234790" sldId="2147484036"/>
              <pc:sldLayoutMk cId="3570524635" sldId="2147484037"/>
              <ac:cxnSpMk id="78" creationId="{189807CE-341D-40A4-80CC-E23E76568B3E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0:49.794" v="523"/>
            <ac:cxnSpMkLst>
              <pc:docMk/>
              <pc:sldMasterMk cId="346234790" sldId="2147484036"/>
              <pc:sldLayoutMk cId="3570524635" sldId="2147484037"/>
              <ac:cxnSpMk id="79" creationId="{3E075A6A-A3EB-4E48-BCA1-97D67D92B277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0:49.794" v="523"/>
            <ac:cxnSpMkLst>
              <pc:docMk/>
              <pc:sldMasterMk cId="346234790" sldId="2147484036"/>
              <pc:sldLayoutMk cId="3570524635" sldId="2147484037"/>
              <ac:cxnSpMk id="80" creationId="{C00C4848-7901-4792-82B5-62434A3421AA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0:49.794" v="523"/>
            <ac:cxnSpMkLst>
              <pc:docMk/>
              <pc:sldMasterMk cId="346234790" sldId="2147484036"/>
              <pc:sldLayoutMk cId="3570524635" sldId="2147484037"/>
              <ac:cxnSpMk id="81" creationId="{DD8121E0-3EC1-46F4-8833-233B454079BA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0:49.794" v="523"/>
            <ac:cxnSpMkLst>
              <pc:docMk/>
              <pc:sldMasterMk cId="346234790" sldId="2147484036"/>
              <pc:sldLayoutMk cId="3570524635" sldId="2147484037"/>
              <ac:cxnSpMk id="82" creationId="{7F16D176-B3CF-4C12-BE01-F7BEA3EAA513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0:49.794" v="523"/>
            <ac:cxnSpMkLst>
              <pc:docMk/>
              <pc:sldMasterMk cId="346234790" sldId="2147484036"/>
              <pc:sldLayoutMk cId="3570524635" sldId="2147484037"/>
              <ac:cxnSpMk id="83" creationId="{8D8D89E5-6ACE-4446-9D7B-F4ED0BDD88C4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0:49.794" v="523"/>
            <ac:cxnSpMkLst>
              <pc:docMk/>
              <pc:sldMasterMk cId="346234790" sldId="2147484036"/>
              <pc:sldLayoutMk cId="3570524635" sldId="2147484037"/>
              <ac:cxnSpMk id="84" creationId="{8F816A47-D34D-480F-ABD5-08B5B12719CA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0:49.794" v="523"/>
            <ac:cxnSpMkLst>
              <pc:docMk/>
              <pc:sldMasterMk cId="346234790" sldId="2147484036"/>
              <pc:sldLayoutMk cId="3570524635" sldId="2147484037"/>
              <ac:cxnSpMk id="85" creationId="{C650C147-CA50-4E93-81CD-E1340DD5CEA9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0:49.794" v="523"/>
            <ac:cxnSpMkLst>
              <pc:docMk/>
              <pc:sldMasterMk cId="346234790" sldId="2147484036"/>
              <pc:sldLayoutMk cId="3570524635" sldId="2147484037"/>
              <ac:cxnSpMk id="86" creationId="{E15B4673-3480-41B7-9E17-D4E973A58E28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0:49.794" v="523"/>
            <ac:cxnSpMkLst>
              <pc:docMk/>
              <pc:sldMasterMk cId="346234790" sldId="2147484036"/>
              <pc:sldLayoutMk cId="3570524635" sldId="2147484037"/>
              <ac:cxnSpMk id="87" creationId="{83E357EE-12D2-4878-A574-F4E063B6E774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0:49.794" v="523"/>
            <ac:cxnSpMkLst>
              <pc:docMk/>
              <pc:sldMasterMk cId="346234790" sldId="2147484036"/>
              <pc:sldLayoutMk cId="3570524635" sldId="2147484037"/>
              <ac:cxnSpMk id="88" creationId="{DDFE2E28-7C73-4FBE-9215-6E8D64C56C62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0:49.794" v="523"/>
            <ac:cxnSpMkLst>
              <pc:docMk/>
              <pc:sldMasterMk cId="346234790" sldId="2147484036"/>
              <pc:sldLayoutMk cId="3570524635" sldId="2147484037"/>
              <ac:cxnSpMk id="89" creationId="{ABABEAED-EB10-4094-89AC-29EA7248FAD4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0:49.794" v="523"/>
            <ac:cxnSpMkLst>
              <pc:docMk/>
              <pc:sldMasterMk cId="346234790" sldId="2147484036"/>
              <pc:sldLayoutMk cId="3570524635" sldId="2147484037"/>
              <ac:cxnSpMk id="90" creationId="{89BD8221-452E-46B3-BDF3-3441019DBFF2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1:21.195" v="579"/>
            <ac:cxnSpMkLst>
              <pc:docMk/>
              <pc:sldMasterMk cId="346234790" sldId="2147484036"/>
              <pc:sldLayoutMk cId="3570524635" sldId="2147484037"/>
              <ac:cxnSpMk id="94" creationId="{19181C3A-4B1E-4F0C-9C89-FCEF56D5234F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1:21.195" v="579"/>
            <ac:cxnSpMkLst>
              <pc:docMk/>
              <pc:sldMasterMk cId="346234790" sldId="2147484036"/>
              <pc:sldLayoutMk cId="3570524635" sldId="2147484037"/>
              <ac:cxnSpMk id="95" creationId="{4394C08C-C088-41B0-967F-05736211CAA5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1:21.195" v="579"/>
            <ac:cxnSpMkLst>
              <pc:docMk/>
              <pc:sldMasterMk cId="346234790" sldId="2147484036"/>
              <pc:sldLayoutMk cId="3570524635" sldId="2147484037"/>
              <ac:cxnSpMk id="96" creationId="{64D1A2AA-2BA7-4C16-A821-2991DC92020B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1:21.195" v="579"/>
            <ac:cxnSpMkLst>
              <pc:docMk/>
              <pc:sldMasterMk cId="346234790" sldId="2147484036"/>
              <pc:sldLayoutMk cId="3570524635" sldId="2147484037"/>
              <ac:cxnSpMk id="97" creationId="{327E3DAA-5E4D-4F48-990E-4006CCF46321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1:21.195" v="579"/>
            <ac:cxnSpMkLst>
              <pc:docMk/>
              <pc:sldMasterMk cId="346234790" sldId="2147484036"/>
              <pc:sldLayoutMk cId="3570524635" sldId="2147484037"/>
              <ac:cxnSpMk id="98" creationId="{E40106E8-6FFB-48F2-901D-63AB56838A95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1:21.195" v="579"/>
            <ac:cxnSpMkLst>
              <pc:docMk/>
              <pc:sldMasterMk cId="346234790" sldId="2147484036"/>
              <pc:sldLayoutMk cId="3570524635" sldId="2147484037"/>
              <ac:cxnSpMk id="99" creationId="{07E58FEF-EB3C-4EE0-96CC-63663E26DCA2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1:21.195" v="579"/>
            <ac:cxnSpMkLst>
              <pc:docMk/>
              <pc:sldMasterMk cId="346234790" sldId="2147484036"/>
              <pc:sldLayoutMk cId="3570524635" sldId="2147484037"/>
              <ac:cxnSpMk id="100" creationId="{3D5D51AA-9A1D-4296-AD3E-02B435DD2D36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1:21.195" v="579"/>
            <ac:cxnSpMkLst>
              <pc:docMk/>
              <pc:sldMasterMk cId="346234790" sldId="2147484036"/>
              <pc:sldLayoutMk cId="3570524635" sldId="2147484037"/>
              <ac:cxnSpMk id="101" creationId="{228748E1-E4D7-42EB-9F92-FDD3B01516C7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1:21.195" v="579"/>
            <ac:cxnSpMkLst>
              <pc:docMk/>
              <pc:sldMasterMk cId="346234790" sldId="2147484036"/>
              <pc:sldLayoutMk cId="3570524635" sldId="2147484037"/>
              <ac:cxnSpMk id="102" creationId="{AF2D685A-7EA4-47F4-A90F-D8E013517E5B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1:21.195" v="579"/>
            <ac:cxnSpMkLst>
              <pc:docMk/>
              <pc:sldMasterMk cId="346234790" sldId="2147484036"/>
              <pc:sldLayoutMk cId="3570524635" sldId="2147484037"/>
              <ac:cxnSpMk id="103" creationId="{46D3BE50-E595-4D8F-B054-9B5651C6CF2E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1:21.195" v="579"/>
            <ac:cxnSpMkLst>
              <pc:docMk/>
              <pc:sldMasterMk cId="346234790" sldId="2147484036"/>
              <pc:sldLayoutMk cId="3570524635" sldId="2147484037"/>
              <ac:cxnSpMk id="104" creationId="{292DDDFE-432C-46EE-8E90-FC12B83D3DDA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1:21.195" v="579"/>
            <ac:cxnSpMkLst>
              <pc:docMk/>
              <pc:sldMasterMk cId="346234790" sldId="2147484036"/>
              <pc:sldLayoutMk cId="3570524635" sldId="2147484037"/>
              <ac:cxnSpMk id="105" creationId="{E49B70D6-F247-46B4-B4AB-04C1E9C31D45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1:21.195" v="579"/>
            <ac:cxnSpMkLst>
              <pc:docMk/>
              <pc:sldMasterMk cId="346234790" sldId="2147484036"/>
              <pc:sldLayoutMk cId="3570524635" sldId="2147484037"/>
              <ac:cxnSpMk id="106" creationId="{E50169AD-E2DF-4EC9-A40F-9A6095CBC78A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1:21.195" v="579"/>
            <ac:cxnSpMkLst>
              <pc:docMk/>
              <pc:sldMasterMk cId="346234790" sldId="2147484036"/>
              <pc:sldLayoutMk cId="3570524635" sldId="2147484037"/>
              <ac:cxnSpMk id="107" creationId="{6D672CA9-2146-484E-8C91-4C0E672B53FD}"/>
            </ac:cxnSpMkLst>
          </pc:cxnChg>
          <pc:cxnChg chg="mod">
            <ac:chgData name="Hans Gelissen (DHL SSC Maastricht)" userId="1afa8510-4eed-4b73-a29e-678838cd8acd" providerId="ADAL" clId="{3783B829-9615-4619-9D2B-E6A2AB654372}" dt="2023-03-14T10:51:21.195" v="579"/>
            <ac:cxnSpMkLst>
              <pc:docMk/>
              <pc:sldMasterMk cId="346234790" sldId="2147484036"/>
              <pc:sldLayoutMk cId="3570524635" sldId="2147484037"/>
              <ac:cxnSpMk id="108" creationId="{0C0DEBBC-1796-4814-9F26-ABB5BD2827CC}"/>
            </ac:cxnSpMkLst>
          </pc:cxnChg>
        </pc:sldLayoutChg>
        <pc:sldLayoutChg chg="delSp modSp del mod">
          <pc:chgData name="Hans Gelissen (DHL SSC Maastricht)" userId="1afa8510-4eed-4b73-a29e-678838cd8acd" providerId="ADAL" clId="{3783B829-9615-4619-9D2B-E6A2AB654372}" dt="2023-03-14T12:25:30.328" v="974" actId="2696"/>
          <pc:sldLayoutMkLst>
            <pc:docMk/>
            <pc:sldMasterMk cId="346234790" sldId="2147484036"/>
            <pc:sldLayoutMk cId="2158248816" sldId="2147484038"/>
          </pc:sldLayoutMkLst>
          <pc:spChg chg="mod">
            <ac:chgData name="Hans Gelissen (DHL SSC Maastricht)" userId="1afa8510-4eed-4b73-a29e-678838cd8acd" providerId="ADAL" clId="{3783B829-9615-4619-9D2B-E6A2AB654372}" dt="2023-03-14T10:54:37.239" v="705" actId="20577"/>
            <ac:spMkLst>
              <pc:docMk/>
              <pc:sldMasterMk cId="346234790" sldId="2147484036"/>
              <pc:sldLayoutMk cId="2158248816" sldId="2147484038"/>
              <ac:spMk id="20" creationId="{00000000-0000-0000-0000-000000000000}"/>
            </ac:spMkLst>
          </pc:spChg>
          <pc:spChg chg="del">
            <ac:chgData name="Hans Gelissen (DHL SSC Maastricht)" userId="1afa8510-4eed-4b73-a29e-678838cd8acd" providerId="ADAL" clId="{3783B829-9615-4619-9D2B-E6A2AB654372}" dt="2023-03-14T10:52:46.318" v="686" actId="478"/>
            <ac:spMkLst>
              <pc:docMk/>
              <pc:sldMasterMk cId="346234790" sldId="2147484036"/>
              <pc:sldLayoutMk cId="2158248816" sldId="2147484038"/>
              <ac:spMk id="31" creationId="{5EDF3B21-1626-4A17-BFD1-441BDC51FBB7}"/>
            </ac:spMkLst>
          </pc:spChg>
        </pc:sldLayoutChg>
      </pc:sldMasterChg>
    </pc:docChg>
  </pc:docChgLst>
  <pc:docChgLst>
    <pc:chgData name="Bente De Rijke (DHL SSC Maastricht)" userId="475646eb-b23c-43c0-b2ae-71e1fde9b74e" providerId="ADAL" clId="{00DE52E6-34D3-4B2F-A6A9-B25AE28566B5}"/>
    <pc:docChg chg="undo custSel addSld delSld modSld">
      <pc:chgData name="Bente De Rijke (DHL SSC Maastricht)" userId="475646eb-b23c-43c0-b2ae-71e1fde9b74e" providerId="ADAL" clId="{00DE52E6-34D3-4B2F-A6A9-B25AE28566B5}" dt="2023-06-22T16:30:44.811" v="91" actId="47"/>
      <pc:docMkLst>
        <pc:docMk/>
      </pc:docMkLst>
      <pc:sldChg chg="modSp mod">
        <pc:chgData name="Bente De Rijke (DHL SSC Maastricht)" userId="475646eb-b23c-43c0-b2ae-71e1fde9b74e" providerId="ADAL" clId="{00DE52E6-34D3-4B2F-A6A9-B25AE28566B5}" dt="2023-06-22T16:25:06.584" v="20" actId="20577"/>
        <pc:sldMkLst>
          <pc:docMk/>
          <pc:sldMk cId="2338473233" sldId="258"/>
        </pc:sldMkLst>
        <pc:spChg chg="mod">
          <ac:chgData name="Bente De Rijke (DHL SSC Maastricht)" userId="475646eb-b23c-43c0-b2ae-71e1fde9b74e" providerId="ADAL" clId="{00DE52E6-34D3-4B2F-A6A9-B25AE28566B5}" dt="2023-06-22T16:25:02.426" v="12" actId="20577"/>
          <ac:spMkLst>
            <pc:docMk/>
            <pc:sldMk cId="2338473233" sldId="258"/>
            <ac:spMk id="13" creationId="{08A47195-4824-4907-8AE9-D7AD4BE08E28}"/>
          </ac:spMkLst>
        </pc:spChg>
        <pc:spChg chg="mod">
          <ac:chgData name="Bente De Rijke (DHL SSC Maastricht)" userId="475646eb-b23c-43c0-b2ae-71e1fde9b74e" providerId="ADAL" clId="{00DE52E6-34D3-4B2F-A6A9-B25AE28566B5}" dt="2023-06-22T16:25:06.584" v="20" actId="20577"/>
          <ac:spMkLst>
            <pc:docMk/>
            <pc:sldMk cId="2338473233" sldId="258"/>
            <ac:spMk id="14" creationId="{887328E7-1ABA-4A97-BD13-05DA9C2D8B9D}"/>
          </ac:spMkLst>
        </pc:spChg>
      </pc:sldChg>
      <pc:sldChg chg="del">
        <pc:chgData name="Bente De Rijke (DHL SSC Maastricht)" userId="475646eb-b23c-43c0-b2ae-71e1fde9b74e" providerId="ADAL" clId="{00DE52E6-34D3-4B2F-A6A9-B25AE28566B5}" dt="2023-06-22T16:30:44.503" v="89" actId="47"/>
        <pc:sldMkLst>
          <pc:docMk/>
          <pc:sldMk cId="3658597407" sldId="285"/>
        </pc:sldMkLst>
      </pc:sldChg>
      <pc:sldChg chg="del">
        <pc:chgData name="Bente De Rijke (DHL SSC Maastricht)" userId="475646eb-b23c-43c0-b2ae-71e1fde9b74e" providerId="ADAL" clId="{00DE52E6-34D3-4B2F-A6A9-B25AE28566B5}" dt="2023-06-22T16:30:44.668" v="90" actId="47"/>
        <pc:sldMkLst>
          <pc:docMk/>
          <pc:sldMk cId="1898574361" sldId="286"/>
        </pc:sldMkLst>
      </pc:sldChg>
      <pc:sldChg chg="del">
        <pc:chgData name="Bente De Rijke (DHL SSC Maastricht)" userId="475646eb-b23c-43c0-b2ae-71e1fde9b74e" providerId="ADAL" clId="{00DE52E6-34D3-4B2F-A6A9-B25AE28566B5}" dt="2023-06-22T16:30:44.811" v="91" actId="47"/>
        <pc:sldMkLst>
          <pc:docMk/>
          <pc:sldMk cId="2513434736" sldId="287"/>
        </pc:sldMkLst>
      </pc:sldChg>
      <pc:sldChg chg="modSp add mod">
        <pc:chgData name="Bente De Rijke (DHL SSC Maastricht)" userId="475646eb-b23c-43c0-b2ae-71e1fde9b74e" providerId="ADAL" clId="{00DE52E6-34D3-4B2F-A6A9-B25AE28566B5}" dt="2023-06-22T16:27:48.674" v="51" actId="5793"/>
        <pc:sldMkLst>
          <pc:docMk/>
          <pc:sldMk cId="2746475387" sldId="443"/>
        </pc:sldMkLst>
        <pc:spChg chg="mod">
          <ac:chgData name="Bente De Rijke (DHL SSC Maastricht)" userId="475646eb-b23c-43c0-b2ae-71e1fde9b74e" providerId="ADAL" clId="{00DE52E6-34D3-4B2F-A6A9-B25AE28566B5}" dt="2023-06-22T16:26:03.180" v="26" actId="20577"/>
          <ac:spMkLst>
            <pc:docMk/>
            <pc:sldMk cId="2746475387" sldId="443"/>
            <ac:spMk id="7" creationId="{AF086C32-0630-C77D-8D98-FAAB3000A5A1}"/>
          </ac:spMkLst>
        </pc:spChg>
        <pc:spChg chg="mod">
          <ac:chgData name="Bente De Rijke (DHL SSC Maastricht)" userId="475646eb-b23c-43c0-b2ae-71e1fde9b74e" providerId="ADAL" clId="{00DE52E6-34D3-4B2F-A6A9-B25AE28566B5}" dt="2023-06-22T16:27:48.674" v="51" actId="5793"/>
          <ac:spMkLst>
            <pc:docMk/>
            <pc:sldMk cId="2746475387" sldId="443"/>
            <ac:spMk id="10" creationId="{9F482F38-CB6C-FC92-3ACF-B6DDA541BB3D}"/>
          </ac:spMkLst>
        </pc:spChg>
        <pc:graphicFrameChg chg="mod">
          <ac:chgData name="Bente De Rijke (DHL SSC Maastricht)" userId="475646eb-b23c-43c0-b2ae-71e1fde9b74e" providerId="ADAL" clId="{00DE52E6-34D3-4B2F-A6A9-B25AE28566B5}" dt="2023-06-22T16:27:12.594" v="43" actId="1076"/>
          <ac:graphicFrameMkLst>
            <pc:docMk/>
            <pc:sldMk cId="2746475387" sldId="443"/>
            <ac:graphicFrameMk id="5" creationId="{AED52628-4E1D-44B9-85F1-7EDD51603301}"/>
          </ac:graphicFrameMkLst>
        </pc:graphicFrameChg>
        <pc:graphicFrameChg chg="modGraphic">
          <ac:chgData name="Bente De Rijke (DHL SSC Maastricht)" userId="475646eb-b23c-43c0-b2ae-71e1fde9b74e" providerId="ADAL" clId="{00DE52E6-34D3-4B2F-A6A9-B25AE28566B5}" dt="2023-06-22T16:26:34.326" v="31" actId="108"/>
          <ac:graphicFrameMkLst>
            <pc:docMk/>
            <pc:sldMk cId="2746475387" sldId="443"/>
            <ac:graphicFrameMk id="6" creationId="{FF9C3573-8BE1-65CA-3F11-69E0847AB567}"/>
          </ac:graphicFrameMkLst>
        </pc:graphicFrameChg>
      </pc:sldChg>
      <pc:sldChg chg="modSp add mod">
        <pc:chgData name="Bente De Rijke (DHL SSC Maastricht)" userId="475646eb-b23c-43c0-b2ae-71e1fde9b74e" providerId="ADAL" clId="{00DE52E6-34D3-4B2F-A6A9-B25AE28566B5}" dt="2023-06-22T16:28:31.095" v="63" actId="20577"/>
        <pc:sldMkLst>
          <pc:docMk/>
          <pc:sldMk cId="316738965" sldId="444"/>
        </pc:sldMkLst>
        <pc:spChg chg="mod">
          <ac:chgData name="Bente De Rijke (DHL SSC Maastricht)" userId="475646eb-b23c-43c0-b2ae-71e1fde9b74e" providerId="ADAL" clId="{00DE52E6-34D3-4B2F-A6A9-B25AE28566B5}" dt="2023-06-22T16:28:31.095" v="63" actId="20577"/>
          <ac:spMkLst>
            <pc:docMk/>
            <pc:sldMk cId="316738965" sldId="444"/>
            <ac:spMk id="10" creationId="{9F482F38-CB6C-FC92-3ACF-B6DDA541BB3D}"/>
          </ac:spMkLst>
        </pc:spChg>
      </pc:sldChg>
      <pc:sldChg chg="modSp add mod">
        <pc:chgData name="Bente De Rijke (DHL SSC Maastricht)" userId="475646eb-b23c-43c0-b2ae-71e1fde9b74e" providerId="ADAL" clId="{00DE52E6-34D3-4B2F-A6A9-B25AE28566B5}" dt="2023-06-22T16:29:59.693" v="80" actId="20577"/>
        <pc:sldMkLst>
          <pc:docMk/>
          <pc:sldMk cId="1368579862" sldId="445"/>
        </pc:sldMkLst>
        <pc:spChg chg="mod">
          <ac:chgData name="Bente De Rijke (DHL SSC Maastricht)" userId="475646eb-b23c-43c0-b2ae-71e1fde9b74e" providerId="ADAL" clId="{00DE52E6-34D3-4B2F-A6A9-B25AE28566B5}" dt="2023-06-22T16:29:59.693" v="80" actId="20577"/>
          <ac:spMkLst>
            <pc:docMk/>
            <pc:sldMk cId="1368579862" sldId="445"/>
            <ac:spMk id="10" creationId="{9F482F38-CB6C-FC92-3ACF-B6DDA541BB3D}"/>
          </ac:spMkLst>
        </pc:spChg>
      </pc:sldChg>
      <pc:sldChg chg="delSp modSp add mod">
        <pc:chgData name="Bente De Rijke (DHL SSC Maastricht)" userId="475646eb-b23c-43c0-b2ae-71e1fde9b74e" providerId="ADAL" clId="{00DE52E6-34D3-4B2F-A6A9-B25AE28566B5}" dt="2023-06-22T16:30:34.851" v="88" actId="20577"/>
        <pc:sldMkLst>
          <pc:docMk/>
          <pc:sldMk cId="2232425771" sldId="446"/>
        </pc:sldMkLst>
        <pc:spChg chg="mod">
          <ac:chgData name="Bente De Rijke (DHL SSC Maastricht)" userId="475646eb-b23c-43c0-b2ae-71e1fde9b74e" providerId="ADAL" clId="{00DE52E6-34D3-4B2F-A6A9-B25AE28566B5}" dt="2023-06-22T16:30:34.851" v="88" actId="20577"/>
          <ac:spMkLst>
            <pc:docMk/>
            <pc:sldMk cId="2232425771" sldId="446"/>
            <ac:spMk id="10" creationId="{9F482F38-CB6C-FC92-3ACF-B6DDA541BB3D}"/>
          </ac:spMkLst>
        </pc:spChg>
        <pc:graphicFrameChg chg="del">
          <ac:chgData name="Bente De Rijke (DHL SSC Maastricht)" userId="475646eb-b23c-43c0-b2ae-71e1fde9b74e" providerId="ADAL" clId="{00DE52E6-34D3-4B2F-A6A9-B25AE28566B5}" dt="2023-06-22T16:30:26.391" v="86" actId="478"/>
          <ac:graphicFrameMkLst>
            <pc:docMk/>
            <pc:sldMk cId="2232425771" sldId="446"/>
            <ac:graphicFrameMk id="6" creationId="{FF9C3573-8BE1-65CA-3F11-69E0847AB567}"/>
          </ac:graphicFrameMkLst>
        </pc:graphicFrameChg>
      </pc:sldChg>
    </pc:docChg>
  </pc:docChgLst>
  <pc:docChgLst>
    <pc:chgData name="Hans Gelissen (DHL SSC Maastricht)" userId="1afa8510-4eed-4b73-a29e-678838cd8acd" providerId="ADAL" clId="{8A350684-7764-4507-9138-96ED9B87A59E}"/>
    <pc:docChg chg="undo redo custSel modSld addMainMaster modMainMaster">
      <pc:chgData name="Hans Gelissen (DHL SSC Maastricht)" userId="1afa8510-4eed-4b73-a29e-678838cd8acd" providerId="ADAL" clId="{8A350684-7764-4507-9138-96ED9B87A59E}" dt="2023-03-14T09:43:42.488" v="257" actId="2711"/>
      <pc:docMkLst>
        <pc:docMk/>
      </pc:docMkLst>
      <pc:sldChg chg="modSp mod modClrScheme chgLayout">
        <pc:chgData name="Hans Gelissen (DHL SSC Maastricht)" userId="1afa8510-4eed-4b73-a29e-678838cd8acd" providerId="ADAL" clId="{8A350684-7764-4507-9138-96ED9B87A59E}" dt="2023-03-13T13:03:58.921" v="250" actId="700"/>
        <pc:sldMkLst>
          <pc:docMk/>
          <pc:sldMk cId="3223761135" sldId="282"/>
        </pc:sldMkLst>
        <pc:spChg chg="mod">
          <ac:chgData name="Hans Gelissen (DHL SSC Maastricht)" userId="1afa8510-4eed-4b73-a29e-678838cd8acd" providerId="ADAL" clId="{8A350684-7764-4507-9138-96ED9B87A59E}" dt="2023-03-13T12:55:43.774" v="227" actId="1076"/>
          <ac:spMkLst>
            <pc:docMk/>
            <pc:sldMk cId="3223761135" sldId="282"/>
            <ac:spMk id="4" creationId="{A1366F1C-2958-456E-9ED3-CE15270DFB0B}"/>
          </ac:spMkLst>
        </pc:spChg>
        <pc:spChg chg="mod">
          <ac:chgData name="Hans Gelissen (DHL SSC Maastricht)" userId="1afa8510-4eed-4b73-a29e-678838cd8acd" providerId="ADAL" clId="{8A350684-7764-4507-9138-96ED9B87A59E}" dt="2023-03-13T13:02:08.437" v="249" actId="1076"/>
          <ac:spMkLst>
            <pc:docMk/>
            <pc:sldMk cId="3223761135" sldId="282"/>
            <ac:spMk id="7" creationId="{110818A4-C4AF-45B5-93BF-A75FD2BCF8F0}"/>
          </ac:spMkLst>
        </pc:spChg>
        <pc:spChg chg="mod">
          <ac:chgData name="Hans Gelissen (DHL SSC Maastricht)" userId="1afa8510-4eed-4b73-a29e-678838cd8acd" providerId="ADAL" clId="{8A350684-7764-4507-9138-96ED9B87A59E}" dt="2023-03-13T12:56:23.238" v="236" actId="1076"/>
          <ac:spMkLst>
            <pc:docMk/>
            <pc:sldMk cId="3223761135" sldId="282"/>
            <ac:spMk id="14" creationId="{D028DF70-0AC2-49AB-AE0A-0FD6F0C07A3B}"/>
          </ac:spMkLst>
        </pc:spChg>
        <pc:spChg chg="mod">
          <ac:chgData name="Hans Gelissen (DHL SSC Maastricht)" userId="1afa8510-4eed-4b73-a29e-678838cd8acd" providerId="ADAL" clId="{8A350684-7764-4507-9138-96ED9B87A59E}" dt="2023-03-13T12:56:27.417" v="237" actId="403"/>
          <ac:spMkLst>
            <pc:docMk/>
            <pc:sldMk cId="3223761135" sldId="282"/>
            <ac:spMk id="15" creationId="{D5686EDD-88A3-4E26-A644-2FF069E3DAF1}"/>
          </ac:spMkLst>
        </pc:spChg>
        <pc:spChg chg="mod">
          <ac:chgData name="Hans Gelissen (DHL SSC Maastricht)" userId="1afa8510-4eed-4b73-a29e-678838cd8acd" providerId="ADAL" clId="{8A350684-7764-4507-9138-96ED9B87A59E}" dt="2023-03-13T12:56:17.524" v="234" actId="1076"/>
          <ac:spMkLst>
            <pc:docMk/>
            <pc:sldMk cId="3223761135" sldId="282"/>
            <ac:spMk id="17" creationId="{823BBED1-AE4F-4E3C-9927-947A28C04642}"/>
          </ac:spMkLst>
        </pc:spChg>
        <pc:spChg chg="mod">
          <ac:chgData name="Hans Gelissen (DHL SSC Maastricht)" userId="1afa8510-4eed-4b73-a29e-678838cd8acd" providerId="ADAL" clId="{8A350684-7764-4507-9138-96ED9B87A59E}" dt="2023-03-13T12:56:27.417" v="237" actId="403"/>
          <ac:spMkLst>
            <pc:docMk/>
            <pc:sldMk cId="3223761135" sldId="282"/>
            <ac:spMk id="18" creationId="{AA737609-09C5-4AF1-981B-B38AF015B213}"/>
          </ac:spMkLst>
        </pc:spChg>
        <pc:spChg chg="mod">
          <ac:chgData name="Hans Gelissen (DHL SSC Maastricht)" userId="1afa8510-4eed-4b73-a29e-678838cd8acd" providerId="ADAL" clId="{8A350684-7764-4507-9138-96ED9B87A59E}" dt="2023-03-13T12:56:20.605" v="235" actId="1076"/>
          <ac:spMkLst>
            <pc:docMk/>
            <pc:sldMk cId="3223761135" sldId="282"/>
            <ac:spMk id="20" creationId="{8F7D7CFC-7A10-426E-9355-E8170FB7B910}"/>
          </ac:spMkLst>
        </pc:spChg>
        <pc:spChg chg="mod">
          <ac:chgData name="Hans Gelissen (DHL SSC Maastricht)" userId="1afa8510-4eed-4b73-a29e-678838cd8acd" providerId="ADAL" clId="{8A350684-7764-4507-9138-96ED9B87A59E}" dt="2023-03-13T12:56:27.417" v="237" actId="403"/>
          <ac:spMkLst>
            <pc:docMk/>
            <pc:sldMk cId="3223761135" sldId="282"/>
            <ac:spMk id="21" creationId="{0B839A31-4B81-4D28-B72A-D3A3123FB6F9}"/>
          </ac:spMkLst>
        </pc:spChg>
        <pc:spChg chg="mod ord">
          <ac:chgData name="Hans Gelissen (DHL SSC Maastricht)" userId="1afa8510-4eed-4b73-a29e-678838cd8acd" providerId="ADAL" clId="{8A350684-7764-4507-9138-96ED9B87A59E}" dt="2023-03-13T13:03:58.921" v="250" actId="700"/>
          <ac:spMkLst>
            <pc:docMk/>
            <pc:sldMk cId="3223761135" sldId="282"/>
            <ac:spMk id="22" creationId="{6C0E8881-8451-4E57-96F1-E3D05E9ED366}"/>
          </ac:spMkLst>
        </pc:spChg>
        <pc:picChg chg="mod ord">
          <ac:chgData name="Hans Gelissen (DHL SSC Maastricht)" userId="1afa8510-4eed-4b73-a29e-678838cd8acd" providerId="ADAL" clId="{8A350684-7764-4507-9138-96ED9B87A59E}" dt="2023-03-13T13:03:58.921" v="250" actId="700"/>
          <ac:picMkLst>
            <pc:docMk/>
            <pc:sldMk cId="3223761135" sldId="282"/>
            <ac:picMk id="23" creationId="{B73D4C54-0A1D-4989-8D6F-45CD15603F54}"/>
          </ac:picMkLst>
        </pc:picChg>
      </pc:sldChg>
      <pc:sldChg chg="modSp">
        <pc:chgData name="Hans Gelissen (DHL SSC Maastricht)" userId="1afa8510-4eed-4b73-a29e-678838cd8acd" providerId="ADAL" clId="{8A350684-7764-4507-9138-96ED9B87A59E}" dt="2023-03-13T12:58:29.481" v="243" actId="2711"/>
        <pc:sldMkLst>
          <pc:docMk/>
          <pc:sldMk cId="2737807208" sldId="283"/>
        </pc:sldMkLst>
        <pc:spChg chg="mod">
          <ac:chgData name="Hans Gelissen (DHL SSC Maastricht)" userId="1afa8510-4eed-4b73-a29e-678838cd8acd" providerId="ADAL" clId="{8A350684-7764-4507-9138-96ED9B87A59E}" dt="2023-03-13T12:58:29.481" v="243" actId="2711"/>
          <ac:spMkLst>
            <pc:docMk/>
            <pc:sldMk cId="2737807208" sldId="283"/>
            <ac:spMk id="29" creationId="{1F381FEC-D546-4A1F-8FBE-99A15FC850A9}"/>
          </ac:spMkLst>
        </pc:spChg>
        <pc:spChg chg="mod">
          <ac:chgData name="Hans Gelissen (DHL SSC Maastricht)" userId="1afa8510-4eed-4b73-a29e-678838cd8acd" providerId="ADAL" clId="{8A350684-7764-4507-9138-96ED9B87A59E}" dt="2023-03-13T12:58:29.481" v="243" actId="2711"/>
          <ac:spMkLst>
            <pc:docMk/>
            <pc:sldMk cId="2737807208" sldId="283"/>
            <ac:spMk id="30" creationId="{01DEB4BF-5A6B-417C-B5AD-AA77194605DD}"/>
          </ac:spMkLst>
        </pc:spChg>
      </pc:sldChg>
      <pc:sldChg chg="addSp delSp modSp mod modClrScheme chgLayout">
        <pc:chgData name="Hans Gelissen (DHL SSC Maastricht)" userId="1afa8510-4eed-4b73-a29e-678838cd8acd" providerId="ADAL" clId="{8A350684-7764-4507-9138-96ED9B87A59E}" dt="2023-03-08T14:23:15.938" v="224" actId="700"/>
        <pc:sldMkLst>
          <pc:docMk/>
          <pc:sldMk cId="2219543139" sldId="284"/>
        </pc:sldMkLst>
        <pc:spChg chg="add del mod ord">
          <ac:chgData name="Hans Gelissen (DHL SSC Maastricht)" userId="1afa8510-4eed-4b73-a29e-678838cd8acd" providerId="ADAL" clId="{8A350684-7764-4507-9138-96ED9B87A59E}" dt="2023-03-06T15:21:26.062" v="72" actId="700"/>
          <ac:spMkLst>
            <pc:docMk/>
            <pc:sldMk cId="2219543139" sldId="284"/>
            <ac:spMk id="2" creationId="{47425300-E4C0-4C2A-A8DD-0F150E97D59A}"/>
          </ac:spMkLst>
        </pc:spChg>
        <pc:spChg chg="add del mod ord">
          <ac:chgData name="Hans Gelissen (DHL SSC Maastricht)" userId="1afa8510-4eed-4b73-a29e-678838cd8acd" providerId="ADAL" clId="{8A350684-7764-4507-9138-96ED9B87A59E}" dt="2023-03-08T14:09:00.408" v="126" actId="700"/>
          <ac:spMkLst>
            <pc:docMk/>
            <pc:sldMk cId="2219543139" sldId="284"/>
            <ac:spMk id="2" creationId="{ACFA0B8C-1E8B-400A-97AA-2A920B328E01}"/>
          </ac:spMkLst>
        </pc:spChg>
        <pc:spChg chg="add del mod ord">
          <ac:chgData name="Hans Gelissen (DHL SSC Maastricht)" userId="1afa8510-4eed-4b73-a29e-678838cd8acd" providerId="ADAL" clId="{8A350684-7764-4507-9138-96ED9B87A59E}" dt="2023-03-06T15:21:26.062" v="72" actId="700"/>
          <ac:spMkLst>
            <pc:docMk/>
            <pc:sldMk cId="2219543139" sldId="284"/>
            <ac:spMk id="3" creationId="{6F677D1F-F6BA-4796-A263-BFFE035D4AE8}"/>
          </ac:spMkLst>
        </pc:spChg>
        <pc:spChg chg="add del mod ord">
          <ac:chgData name="Hans Gelissen (DHL SSC Maastricht)" userId="1afa8510-4eed-4b73-a29e-678838cd8acd" providerId="ADAL" clId="{8A350684-7764-4507-9138-96ED9B87A59E}" dt="2023-03-08T14:23:15.938" v="224" actId="700"/>
          <ac:spMkLst>
            <pc:docMk/>
            <pc:sldMk cId="2219543139" sldId="284"/>
            <ac:spMk id="3" creationId="{7AB72FC8-D96B-440C-A133-F44808516468}"/>
          </ac:spMkLst>
        </pc:spChg>
        <pc:spChg chg="add del mod ord">
          <ac:chgData name="Hans Gelissen (DHL SSC Maastricht)" userId="1afa8510-4eed-4b73-a29e-678838cd8acd" providerId="ADAL" clId="{8A350684-7764-4507-9138-96ED9B87A59E}" dt="2023-03-08T14:09:37.157" v="127" actId="931"/>
          <ac:spMkLst>
            <pc:docMk/>
            <pc:sldMk cId="2219543139" sldId="284"/>
            <ac:spMk id="4" creationId="{671A2FA9-A851-4415-97B0-89D0A1E3889F}"/>
          </ac:spMkLst>
        </pc:spChg>
        <pc:spChg chg="add del mod ord">
          <ac:chgData name="Hans Gelissen (DHL SSC Maastricht)" userId="1afa8510-4eed-4b73-a29e-678838cd8acd" providerId="ADAL" clId="{8A350684-7764-4507-9138-96ED9B87A59E}" dt="2023-03-06T15:21:26.062" v="72" actId="700"/>
          <ac:spMkLst>
            <pc:docMk/>
            <pc:sldMk cId="2219543139" sldId="284"/>
            <ac:spMk id="4" creationId="{82556BD1-EB53-4BF7-AB78-5A45DFCB4626}"/>
          </ac:spMkLst>
        </pc:spChg>
        <pc:spChg chg="add del mod ord">
          <ac:chgData name="Hans Gelissen (DHL SSC Maastricht)" userId="1afa8510-4eed-4b73-a29e-678838cd8acd" providerId="ADAL" clId="{8A350684-7764-4507-9138-96ED9B87A59E}" dt="2023-03-06T15:21:26.062" v="72" actId="700"/>
          <ac:spMkLst>
            <pc:docMk/>
            <pc:sldMk cId="2219543139" sldId="284"/>
            <ac:spMk id="5" creationId="{DEB2A014-4F81-4764-81C6-0969A3723F8E}"/>
          </ac:spMkLst>
        </pc:spChg>
        <pc:spChg chg="add del mod ord">
          <ac:chgData name="Hans Gelissen (DHL SSC Maastricht)" userId="1afa8510-4eed-4b73-a29e-678838cd8acd" providerId="ADAL" clId="{8A350684-7764-4507-9138-96ED9B87A59E}" dt="2023-03-06T15:21:26.062" v="72" actId="700"/>
          <ac:spMkLst>
            <pc:docMk/>
            <pc:sldMk cId="2219543139" sldId="284"/>
            <ac:spMk id="6" creationId="{5096FB36-A35B-4F55-9B86-4ADA4D4AFBCD}"/>
          </ac:spMkLst>
        </pc:spChg>
        <pc:spChg chg="add del mod ord">
          <ac:chgData name="Hans Gelissen (DHL SSC Maastricht)" userId="1afa8510-4eed-4b73-a29e-678838cd8acd" providerId="ADAL" clId="{8A350684-7764-4507-9138-96ED9B87A59E}" dt="2023-03-06T15:21:26.062" v="72" actId="700"/>
          <ac:spMkLst>
            <pc:docMk/>
            <pc:sldMk cId="2219543139" sldId="284"/>
            <ac:spMk id="7" creationId="{37DE9C01-BDA6-4F58-861C-05C670E1311C}"/>
          </ac:spMkLst>
        </pc:spChg>
        <pc:spChg chg="add del mod ord">
          <ac:chgData name="Hans Gelissen (DHL SSC Maastricht)" userId="1afa8510-4eed-4b73-a29e-678838cd8acd" providerId="ADAL" clId="{8A350684-7764-4507-9138-96ED9B87A59E}" dt="2023-03-08T14:06:19.713" v="123" actId="700"/>
          <ac:spMkLst>
            <pc:docMk/>
            <pc:sldMk cId="2219543139" sldId="284"/>
            <ac:spMk id="8" creationId="{68129025-73D4-4FFE-B90C-7875AE10C34E}"/>
          </ac:spMkLst>
        </pc:spChg>
        <pc:spChg chg="add del mod">
          <ac:chgData name="Hans Gelissen (DHL SSC Maastricht)" userId="1afa8510-4eed-4b73-a29e-678838cd8acd" providerId="ADAL" clId="{8A350684-7764-4507-9138-96ED9B87A59E}" dt="2023-03-08T14:10:28.751" v="131" actId="931"/>
          <ac:spMkLst>
            <pc:docMk/>
            <pc:sldMk cId="2219543139" sldId="284"/>
            <ac:spMk id="9" creationId="{FE6FB4C8-E1E2-430C-AD57-FEA24110AA00}"/>
          </ac:spMkLst>
        </pc:spChg>
        <pc:spChg chg="add del mod">
          <ac:chgData name="Hans Gelissen (DHL SSC Maastricht)" userId="1afa8510-4eed-4b73-a29e-678838cd8acd" providerId="ADAL" clId="{8A350684-7764-4507-9138-96ED9B87A59E}" dt="2023-03-08T14:23:15.938" v="224" actId="700"/>
          <ac:spMkLst>
            <pc:docMk/>
            <pc:sldMk cId="2219543139" sldId="284"/>
            <ac:spMk id="13" creationId="{8889720C-C4D5-4E59-9A4C-EDEF98D08B60}"/>
          </ac:spMkLst>
        </pc:spChg>
        <pc:spChg chg="add del mod ord">
          <ac:chgData name="Hans Gelissen (DHL SSC Maastricht)" userId="1afa8510-4eed-4b73-a29e-678838cd8acd" providerId="ADAL" clId="{8A350684-7764-4507-9138-96ED9B87A59E}" dt="2023-03-08T14:22:01.507" v="223" actId="700"/>
          <ac:spMkLst>
            <pc:docMk/>
            <pc:sldMk cId="2219543139" sldId="284"/>
            <ac:spMk id="14" creationId="{E6DC596E-B758-4924-BF79-796863BB91F1}"/>
          </ac:spMkLst>
        </pc:spChg>
        <pc:spChg chg="add mod ord">
          <ac:chgData name="Hans Gelissen (DHL SSC Maastricht)" userId="1afa8510-4eed-4b73-a29e-678838cd8acd" providerId="ADAL" clId="{8A350684-7764-4507-9138-96ED9B87A59E}" dt="2023-03-08T14:23:15.938" v="224" actId="700"/>
          <ac:spMkLst>
            <pc:docMk/>
            <pc:sldMk cId="2219543139" sldId="284"/>
            <ac:spMk id="15" creationId="{36BAE3D0-71D3-4780-B5CD-62064DA144FC}"/>
          </ac:spMkLst>
        </pc:spChg>
        <pc:spChg chg="del mod ord">
          <ac:chgData name="Hans Gelissen (DHL SSC Maastricht)" userId="1afa8510-4eed-4b73-a29e-678838cd8acd" providerId="ADAL" clId="{8A350684-7764-4507-9138-96ED9B87A59E}" dt="2023-03-06T15:21:17.653" v="71" actId="700"/>
          <ac:spMkLst>
            <pc:docMk/>
            <pc:sldMk cId="2219543139" sldId="284"/>
            <ac:spMk id="394" creationId="{7F1820A0-6D57-49DC-8E5F-0F3E0B6F8B8D}"/>
          </ac:spMkLst>
        </pc:spChg>
        <pc:picChg chg="add del mod">
          <ac:chgData name="Hans Gelissen (DHL SSC Maastricht)" userId="1afa8510-4eed-4b73-a29e-678838cd8acd" providerId="ADAL" clId="{8A350684-7764-4507-9138-96ED9B87A59E}" dt="2023-03-08T14:10:19.433" v="130" actId="478"/>
          <ac:picMkLst>
            <pc:docMk/>
            <pc:sldMk cId="2219543139" sldId="284"/>
            <ac:picMk id="6" creationId="{2812FFE2-1362-435D-963B-F436925268B8}"/>
          </ac:picMkLst>
        </pc:picChg>
        <pc:picChg chg="add del mod modCrop">
          <ac:chgData name="Hans Gelissen (DHL SSC Maastricht)" userId="1afa8510-4eed-4b73-a29e-678838cd8acd" providerId="ADAL" clId="{8A350684-7764-4507-9138-96ED9B87A59E}" dt="2023-03-08T14:10:59.051" v="138" actId="21"/>
          <ac:picMkLst>
            <pc:docMk/>
            <pc:sldMk cId="2219543139" sldId="284"/>
            <ac:picMk id="11" creationId="{F540ECC6-262E-4EE5-A2C4-295B171F8487}"/>
          </ac:picMkLst>
        </pc:picChg>
      </pc:sldChg>
      <pc:sldChg chg="addSp delSp modSp mod">
        <pc:chgData name="Hans Gelissen (DHL SSC Maastricht)" userId="1afa8510-4eed-4b73-a29e-678838cd8acd" providerId="ADAL" clId="{8A350684-7764-4507-9138-96ED9B87A59E}" dt="2023-03-13T12:57:28.355" v="241" actId="478"/>
        <pc:sldMkLst>
          <pc:docMk/>
          <pc:sldMk cId="2907131151" sldId="285"/>
        </pc:sldMkLst>
        <pc:spChg chg="del">
          <ac:chgData name="Hans Gelissen (DHL SSC Maastricht)" userId="1afa8510-4eed-4b73-a29e-678838cd8acd" providerId="ADAL" clId="{8A350684-7764-4507-9138-96ED9B87A59E}" dt="2023-03-13T12:57:11.442" v="238" actId="478"/>
          <ac:spMkLst>
            <pc:docMk/>
            <pc:sldMk cId="2907131151" sldId="285"/>
            <ac:spMk id="4" creationId="{A1366F1C-2958-456E-9ED3-CE15270DFB0B}"/>
          </ac:spMkLst>
        </pc:spChg>
        <pc:spChg chg="del">
          <ac:chgData name="Hans Gelissen (DHL SSC Maastricht)" userId="1afa8510-4eed-4b73-a29e-678838cd8acd" providerId="ADAL" clId="{8A350684-7764-4507-9138-96ED9B87A59E}" dt="2023-03-13T12:57:11.442" v="238" actId="478"/>
          <ac:spMkLst>
            <pc:docMk/>
            <pc:sldMk cId="2907131151" sldId="285"/>
            <ac:spMk id="14" creationId="{D028DF70-0AC2-49AB-AE0A-0FD6F0C07A3B}"/>
          </ac:spMkLst>
        </pc:spChg>
        <pc:spChg chg="del">
          <ac:chgData name="Hans Gelissen (DHL SSC Maastricht)" userId="1afa8510-4eed-4b73-a29e-678838cd8acd" providerId="ADAL" clId="{8A350684-7764-4507-9138-96ED9B87A59E}" dt="2023-03-13T12:57:11.442" v="238" actId="478"/>
          <ac:spMkLst>
            <pc:docMk/>
            <pc:sldMk cId="2907131151" sldId="285"/>
            <ac:spMk id="15" creationId="{D5686EDD-88A3-4E26-A644-2FF069E3DAF1}"/>
          </ac:spMkLst>
        </pc:spChg>
        <pc:spChg chg="del">
          <ac:chgData name="Hans Gelissen (DHL SSC Maastricht)" userId="1afa8510-4eed-4b73-a29e-678838cd8acd" providerId="ADAL" clId="{8A350684-7764-4507-9138-96ED9B87A59E}" dt="2023-03-13T12:57:11.442" v="238" actId="478"/>
          <ac:spMkLst>
            <pc:docMk/>
            <pc:sldMk cId="2907131151" sldId="285"/>
            <ac:spMk id="17" creationId="{823BBED1-AE4F-4E3C-9927-947A28C04642}"/>
          </ac:spMkLst>
        </pc:spChg>
        <pc:spChg chg="del">
          <ac:chgData name="Hans Gelissen (DHL SSC Maastricht)" userId="1afa8510-4eed-4b73-a29e-678838cd8acd" providerId="ADAL" clId="{8A350684-7764-4507-9138-96ED9B87A59E}" dt="2023-03-13T12:57:11.442" v="238" actId="478"/>
          <ac:spMkLst>
            <pc:docMk/>
            <pc:sldMk cId="2907131151" sldId="285"/>
            <ac:spMk id="18" creationId="{AA737609-09C5-4AF1-981B-B38AF015B213}"/>
          </ac:spMkLst>
        </pc:spChg>
        <pc:spChg chg="del">
          <ac:chgData name="Hans Gelissen (DHL SSC Maastricht)" userId="1afa8510-4eed-4b73-a29e-678838cd8acd" providerId="ADAL" clId="{8A350684-7764-4507-9138-96ED9B87A59E}" dt="2023-03-13T12:57:11.442" v="238" actId="478"/>
          <ac:spMkLst>
            <pc:docMk/>
            <pc:sldMk cId="2907131151" sldId="285"/>
            <ac:spMk id="20" creationId="{8F7D7CFC-7A10-426E-9355-E8170FB7B910}"/>
          </ac:spMkLst>
        </pc:spChg>
        <pc:spChg chg="del">
          <ac:chgData name="Hans Gelissen (DHL SSC Maastricht)" userId="1afa8510-4eed-4b73-a29e-678838cd8acd" providerId="ADAL" clId="{8A350684-7764-4507-9138-96ED9B87A59E}" dt="2023-03-13T12:57:11.442" v="238" actId="478"/>
          <ac:spMkLst>
            <pc:docMk/>
            <pc:sldMk cId="2907131151" sldId="285"/>
            <ac:spMk id="21" creationId="{0B839A31-4B81-4D28-B72A-D3A3123FB6F9}"/>
          </ac:spMkLst>
        </pc:spChg>
        <pc:spChg chg="add mod">
          <ac:chgData name="Hans Gelissen (DHL SSC Maastricht)" userId="1afa8510-4eed-4b73-a29e-678838cd8acd" providerId="ADAL" clId="{8A350684-7764-4507-9138-96ED9B87A59E}" dt="2023-03-13T12:57:11.814" v="239"/>
          <ac:spMkLst>
            <pc:docMk/>
            <pc:sldMk cId="2907131151" sldId="285"/>
            <ac:spMk id="23" creationId="{D1ADF78A-2342-42AC-AEEB-40C6D46B7C0B}"/>
          </ac:spMkLst>
        </pc:spChg>
        <pc:spChg chg="add mod">
          <ac:chgData name="Hans Gelissen (DHL SSC Maastricht)" userId="1afa8510-4eed-4b73-a29e-678838cd8acd" providerId="ADAL" clId="{8A350684-7764-4507-9138-96ED9B87A59E}" dt="2023-03-13T12:57:11.814" v="239"/>
          <ac:spMkLst>
            <pc:docMk/>
            <pc:sldMk cId="2907131151" sldId="285"/>
            <ac:spMk id="24" creationId="{D06A2B06-16F0-46EA-A052-6CBDD6F01092}"/>
          </ac:spMkLst>
        </pc:spChg>
        <pc:spChg chg="add mod">
          <ac:chgData name="Hans Gelissen (DHL SSC Maastricht)" userId="1afa8510-4eed-4b73-a29e-678838cd8acd" providerId="ADAL" clId="{8A350684-7764-4507-9138-96ED9B87A59E}" dt="2023-03-13T12:57:11.814" v="239"/>
          <ac:spMkLst>
            <pc:docMk/>
            <pc:sldMk cId="2907131151" sldId="285"/>
            <ac:spMk id="25" creationId="{FB4B0965-8DA7-4DBC-8BBF-A05503C4D906}"/>
          </ac:spMkLst>
        </pc:spChg>
        <pc:spChg chg="add mod">
          <ac:chgData name="Hans Gelissen (DHL SSC Maastricht)" userId="1afa8510-4eed-4b73-a29e-678838cd8acd" providerId="ADAL" clId="{8A350684-7764-4507-9138-96ED9B87A59E}" dt="2023-03-13T12:57:11.814" v="239"/>
          <ac:spMkLst>
            <pc:docMk/>
            <pc:sldMk cId="2907131151" sldId="285"/>
            <ac:spMk id="26" creationId="{2C1FED7C-EF46-473E-A3AF-F09BD8ECA215}"/>
          </ac:spMkLst>
        </pc:spChg>
        <pc:spChg chg="add mod">
          <ac:chgData name="Hans Gelissen (DHL SSC Maastricht)" userId="1afa8510-4eed-4b73-a29e-678838cd8acd" providerId="ADAL" clId="{8A350684-7764-4507-9138-96ED9B87A59E}" dt="2023-03-13T12:57:11.814" v="239"/>
          <ac:spMkLst>
            <pc:docMk/>
            <pc:sldMk cId="2907131151" sldId="285"/>
            <ac:spMk id="27" creationId="{F48088B0-F61B-4784-A4F3-6C92EE6E44E0}"/>
          </ac:spMkLst>
        </pc:spChg>
        <pc:spChg chg="add mod">
          <ac:chgData name="Hans Gelissen (DHL SSC Maastricht)" userId="1afa8510-4eed-4b73-a29e-678838cd8acd" providerId="ADAL" clId="{8A350684-7764-4507-9138-96ED9B87A59E}" dt="2023-03-13T12:57:11.814" v="239"/>
          <ac:spMkLst>
            <pc:docMk/>
            <pc:sldMk cId="2907131151" sldId="285"/>
            <ac:spMk id="28" creationId="{D114C9FC-B874-4A34-BC87-624E908E754A}"/>
          </ac:spMkLst>
        </pc:spChg>
        <pc:spChg chg="add mod">
          <ac:chgData name="Hans Gelissen (DHL SSC Maastricht)" userId="1afa8510-4eed-4b73-a29e-678838cd8acd" providerId="ADAL" clId="{8A350684-7764-4507-9138-96ED9B87A59E}" dt="2023-03-13T12:57:11.814" v="239"/>
          <ac:spMkLst>
            <pc:docMk/>
            <pc:sldMk cId="2907131151" sldId="285"/>
            <ac:spMk id="29" creationId="{045BF4D2-55E8-4453-B887-51F125837DDB}"/>
          </ac:spMkLst>
        </pc:spChg>
        <pc:picChg chg="add del mod">
          <ac:chgData name="Hans Gelissen (DHL SSC Maastricht)" userId="1afa8510-4eed-4b73-a29e-678838cd8acd" providerId="ADAL" clId="{8A350684-7764-4507-9138-96ED9B87A59E}" dt="2023-03-13T12:57:28.355" v="241" actId="478"/>
          <ac:picMkLst>
            <pc:docMk/>
            <pc:sldMk cId="2907131151" sldId="285"/>
            <ac:picMk id="30" creationId="{05649EEF-920C-49FD-8764-CE41193A9574}"/>
          </ac:picMkLst>
        </pc:picChg>
      </pc:sldChg>
      <pc:sldChg chg="modSp">
        <pc:chgData name="Hans Gelissen (DHL SSC Maastricht)" userId="1afa8510-4eed-4b73-a29e-678838cd8acd" providerId="ADAL" clId="{8A350684-7764-4507-9138-96ED9B87A59E}" dt="2023-03-13T12:58:15.579" v="242" actId="2711"/>
        <pc:sldMkLst>
          <pc:docMk/>
          <pc:sldMk cId="1318613216" sldId="286"/>
        </pc:sldMkLst>
        <pc:spChg chg="mod">
          <ac:chgData name="Hans Gelissen (DHL SSC Maastricht)" userId="1afa8510-4eed-4b73-a29e-678838cd8acd" providerId="ADAL" clId="{8A350684-7764-4507-9138-96ED9B87A59E}" dt="2023-03-13T12:58:15.579" v="242" actId="2711"/>
          <ac:spMkLst>
            <pc:docMk/>
            <pc:sldMk cId="1318613216" sldId="286"/>
            <ac:spMk id="5" creationId="{6A603669-A424-47F2-8F84-4FA4AB954ECB}"/>
          </ac:spMkLst>
        </pc:spChg>
        <pc:spChg chg="mod">
          <ac:chgData name="Hans Gelissen (DHL SSC Maastricht)" userId="1afa8510-4eed-4b73-a29e-678838cd8acd" providerId="ADAL" clId="{8A350684-7764-4507-9138-96ED9B87A59E}" dt="2023-03-13T12:58:15.579" v="242" actId="2711"/>
          <ac:spMkLst>
            <pc:docMk/>
            <pc:sldMk cId="1318613216" sldId="286"/>
            <ac:spMk id="6" creationId="{838CE19D-B9F0-4671-A3BF-470357C6E83B}"/>
          </ac:spMkLst>
        </pc:spChg>
        <pc:spChg chg="mod">
          <ac:chgData name="Hans Gelissen (DHL SSC Maastricht)" userId="1afa8510-4eed-4b73-a29e-678838cd8acd" providerId="ADAL" clId="{8A350684-7764-4507-9138-96ED9B87A59E}" dt="2023-03-13T12:58:15.579" v="242" actId="2711"/>
          <ac:spMkLst>
            <pc:docMk/>
            <pc:sldMk cId="1318613216" sldId="286"/>
            <ac:spMk id="11" creationId="{7A042BD6-1755-4AE4-AEB8-D6B334CE7D57}"/>
          </ac:spMkLst>
        </pc:spChg>
        <pc:spChg chg="mod">
          <ac:chgData name="Hans Gelissen (DHL SSC Maastricht)" userId="1afa8510-4eed-4b73-a29e-678838cd8acd" providerId="ADAL" clId="{8A350684-7764-4507-9138-96ED9B87A59E}" dt="2023-03-13T12:58:15.579" v="242" actId="2711"/>
          <ac:spMkLst>
            <pc:docMk/>
            <pc:sldMk cId="1318613216" sldId="286"/>
            <ac:spMk id="12" creationId="{03340572-7063-4A28-93E8-42D8A805D544}"/>
          </ac:spMkLst>
        </pc:spChg>
        <pc:spChg chg="mod">
          <ac:chgData name="Hans Gelissen (DHL SSC Maastricht)" userId="1afa8510-4eed-4b73-a29e-678838cd8acd" providerId="ADAL" clId="{8A350684-7764-4507-9138-96ED9B87A59E}" dt="2023-03-13T12:58:15.579" v="242" actId="2711"/>
          <ac:spMkLst>
            <pc:docMk/>
            <pc:sldMk cId="1318613216" sldId="286"/>
            <ac:spMk id="14" creationId="{1FFAB1E0-C82A-4F2D-AF8F-D83E0B7A1A1C}"/>
          </ac:spMkLst>
        </pc:spChg>
        <pc:spChg chg="mod">
          <ac:chgData name="Hans Gelissen (DHL SSC Maastricht)" userId="1afa8510-4eed-4b73-a29e-678838cd8acd" providerId="ADAL" clId="{8A350684-7764-4507-9138-96ED9B87A59E}" dt="2023-03-13T12:58:15.579" v="242" actId="2711"/>
          <ac:spMkLst>
            <pc:docMk/>
            <pc:sldMk cId="1318613216" sldId="286"/>
            <ac:spMk id="15" creationId="{746EA0AA-9FE0-421E-985E-6CFBEF65571C}"/>
          </ac:spMkLst>
        </pc:spChg>
        <pc:spChg chg="mod">
          <ac:chgData name="Hans Gelissen (DHL SSC Maastricht)" userId="1afa8510-4eed-4b73-a29e-678838cd8acd" providerId="ADAL" clId="{8A350684-7764-4507-9138-96ED9B87A59E}" dt="2023-03-13T12:58:15.579" v="242" actId="2711"/>
          <ac:spMkLst>
            <pc:docMk/>
            <pc:sldMk cId="1318613216" sldId="286"/>
            <ac:spMk id="18" creationId="{86585DDC-1553-4952-B09F-DA87E764361B}"/>
          </ac:spMkLst>
        </pc:spChg>
        <pc:spChg chg="mod">
          <ac:chgData name="Hans Gelissen (DHL SSC Maastricht)" userId="1afa8510-4eed-4b73-a29e-678838cd8acd" providerId="ADAL" clId="{8A350684-7764-4507-9138-96ED9B87A59E}" dt="2023-03-13T12:58:15.579" v="242" actId="2711"/>
          <ac:spMkLst>
            <pc:docMk/>
            <pc:sldMk cId="1318613216" sldId="286"/>
            <ac:spMk id="19" creationId="{1C2B125F-0C7B-40FB-B290-A64CCBF579D6}"/>
          </ac:spMkLst>
        </pc:spChg>
        <pc:spChg chg="mod">
          <ac:chgData name="Hans Gelissen (DHL SSC Maastricht)" userId="1afa8510-4eed-4b73-a29e-678838cd8acd" providerId="ADAL" clId="{8A350684-7764-4507-9138-96ED9B87A59E}" dt="2023-03-13T12:58:15.579" v="242" actId="2711"/>
          <ac:spMkLst>
            <pc:docMk/>
            <pc:sldMk cId="1318613216" sldId="286"/>
            <ac:spMk id="20" creationId="{E9E4A9DF-E77F-415F-9BE6-EF02A36AEB54}"/>
          </ac:spMkLst>
        </pc:spChg>
        <pc:spChg chg="mod">
          <ac:chgData name="Hans Gelissen (DHL SSC Maastricht)" userId="1afa8510-4eed-4b73-a29e-678838cd8acd" providerId="ADAL" clId="{8A350684-7764-4507-9138-96ED9B87A59E}" dt="2023-03-13T12:58:15.579" v="242" actId="2711"/>
          <ac:spMkLst>
            <pc:docMk/>
            <pc:sldMk cId="1318613216" sldId="286"/>
            <ac:spMk id="21" creationId="{FE35AD75-BE8E-4CCA-B97F-820A8E1AB5FC}"/>
          </ac:spMkLst>
        </pc:spChg>
      </pc:sldChg>
      <pc:sldMasterChg chg="modSldLayout">
        <pc:chgData name="Hans Gelissen (DHL SSC Maastricht)" userId="1afa8510-4eed-4b73-a29e-678838cd8acd" providerId="ADAL" clId="{8A350684-7764-4507-9138-96ED9B87A59E}" dt="2023-03-13T13:57:51.239" v="251" actId="1076"/>
        <pc:sldMasterMkLst>
          <pc:docMk/>
          <pc:sldMasterMk cId="2253695231" sldId="2147483754"/>
        </pc:sldMasterMkLst>
        <pc:sldLayoutChg chg="modSp mod">
          <pc:chgData name="Hans Gelissen (DHL SSC Maastricht)" userId="1afa8510-4eed-4b73-a29e-678838cd8acd" providerId="ADAL" clId="{8A350684-7764-4507-9138-96ED9B87A59E}" dt="2023-03-13T13:57:51.239" v="251" actId="1076"/>
          <pc:sldLayoutMkLst>
            <pc:docMk/>
            <pc:sldMasterMk cId="2253695231" sldId="2147483754"/>
            <pc:sldLayoutMk cId="3938857042" sldId="2147483927"/>
          </pc:sldLayoutMkLst>
          <pc:grpChg chg="mod">
            <ac:chgData name="Hans Gelissen (DHL SSC Maastricht)" userId="1afa8510-4eed-4b73-a29e-678838cd8acd" providerId="ADAL" clId="{8A350684-7764-4507-9138-96ED9B87A59E}" dt="2023-03-13T13:57:51.239" v="251" actId="1076"/>
            <ac:grpSpMkLst>
              <pc:docMk/>
              <pc:sldMasterMk cId="2253695231" sldId="2147483754"/>
              <pc:sldLayoutMk cId="3938857042" sldId="2147483927"/>
              <ac:grpSpMk id="10" creationId="{60824F2D-8428-405D-8215-08C1B17AB63A}"/>
            </ac:grpSpMkLst>
          </pc:grpChg>
        </pc:sldLayoutChg>
      </pc:sldMasterChg>
      <pc:sldMasterChg chg="modSldLayout">
        <pc:chgData name="Hans Gelissen (DHL SSC Maastricht)" userId="1afa8510-4eed-4b73-a29e-678838cd8acd" providerId="ADAL" clId="{8A350684-7764-4507-9138-96ED9B87A59E}" dt="2023-03-13T13:01:54.111" v="246"/>
        <pc:sldMasterMkLst>
          <pc:docMk/>
          <pc:sldMasterMk cId="31158695" sldId="2147483765"/>
        </pc:sldMasterMkLst>
        <pc:sldLayoutChg chg="addSp delSp modSp mod">
          <pc:chgData name="Hans Gelissen (DHL SSC Maastricht)" userId="1afa8510-4eed-4b73-a29e-678838cd8acd" providerId="ADAL" clId="{8A350684-7764-4507-9138-96ED9B87A59E}" dt="2023-03-13T13:01:54.111" v="246"/>
          <pc:sldLayoutMkLst>
            <pc:docMk/>
            <pc:sldMasterMk cId="31158695" sldId="2147483765"/>
            <pc:sldLayoutMk cId="3456633064" sldId="2147483740"/>
          </pc:sldLayoutMkLst>
          <pc:picChg chg="del">
            <ac:chgData name="Hans Gelissen (DHL SSC Maastricht)" userId="1afa8510-4eed-4b73-a29e-678838cd8acd" providerId="ADAL" clId="{8A350684-7764-4507-9138-96ED9B87A59E}" dt="2023-03-13T13:01:53.674" v="245" actId="478"/>
            <ac:picMkLst>
              <pc:docMk/>
              <pc:sldMasterMk cId="31158695" sldId="2147483765"/>
              <pc:sldLayoutMk cId="3456633064" sldId="2147483740"/>
              <ac:picMk id="2" creationId="{00000000-0000-0000-0000-000000000000}"/>
            </ac:picMkLst>
          </pc:picChg>
          <pc:picChg chg="add mod">
            <ac:chgData name="Hans Gelissen (DHL SSC Maastricht)" userId="1afa8510-4eed-4b73-a29e-678838cd8acd" providerId="ADAL" clId="{8A350684-7764-4507-9138-96ED9B87A59E}" dt="2023-03-13T13:01:54.111" v="246"/>
            <ac:picMkLst>
              <pc:docMk/>
              <pc:sldMasterMk cId="31158695" sldId="2147483765"/>
              <pc:sldLayoutMk cId="3456633064" sldId="2147483740"/>
              <ac:picMk id="12" creationId="{0814E762-90C9-4902-873D-9C5CE876CFCF}"/>
            </ac:picMkLst>
          </pc:picChg>
        </pc:sldLayoutChg>
        <pc:sldLayoutChg chg="modSp mod">
          <pc:chgData name="Hans Gelissen (DHL SSC Maastricht)" userId="1afa8510-4eed-4b73-a29e-678838cd8acd" providerId="ADAL" clId="{8A350684-7764-4507-9138-96ED9B87A59E}" dt="2023-03-08T13:52:31.971" v="118" actId="6549"/>
          <pc:sldLayoutMkLst>
            <pc:docMk/>
            <pc:sldMasterMk cId="31158695" sldId="2147483765"/>
            <pc:sldLayoutMk cId="2950485860" sldId="2147483783"/>
          </pc:sldLayoutMkLst>
          <pc:spChg chg="mod">
            <ac:chgData name="Hans Gelissen (DHL SSC Maastricht)" userId="1afa8510-4eed-4b73-a29e-678838cd8acd" providerId="ADAL" clId="{8A350684-7764-4507-9138-96ED9B87A59E}" dt="2023-03-08T13:52:31.971" v="118" actId="6549"/>
            <ac:spMkLst>
              <pc:docMk/>
              <pc:sldMasterMk cId="31158695" sldId="2147483765"/>
              <pc:sldLayoutMk cId="2950485860" sldId="2147483783"/>
              <ac:spMk id="18" creationId="{659C8730-2212-4221-B7B1-839C8C5A890F}"/>
            </ac:spMkLst>
          </pc:spChg>
        </pc:sldLayoutChg>
      </pc:sldMasterChg>
      <pc:sldMasterChg chg="modSldLayout">
        <pc:chgData name="Hans Gelissen (DHL SSC Maastricht)" userId="1afa8510-4eed-4b73-a29e-678838cd8acd" providerId="ADAL" clId="{8A350684-7764-4507-9138-96ED9B87A59E}" dt="2023-03-13T13:58:07.481" v="252" actId="1076"/>
        <pc:sldMasterMkLst>
          <pc:docMk/>
          <pc:sldMasterMk cId="2791372136" sldId="2147483777"/>
        </pc:sldMasterMkLst>
        <pc:sldLayoutChg chg="modSp mod">
          <pc:chgData name="Hans Gelissen (DHL SSC Maastricht)" userId="1afa8510-4eed-4b73-a29e-678838cd8acd" providerId="ADAL" clId="{8A350684-7764-4507-9138-96ED9B87A59E}" dt="2023-03-13T13:58:07.481" v="252" actId="1076"/>
          <pc:sldLayoutMkLst>
            <pc:docMk/>
            <pc:sldMasterMk cId="2791372136" sldId="2147483777"/>
            <pc:sldLayoutMk cId="3829185410" sldId="2147483979"/>
          </pc:sldLayoutMkLst>
          <pc:grpChg chg="mod">
            <ac:chgData name="Hans Gelissen (DHL SSC Maastricht)" userId="1afa8510-4eed-4b73-a29e-678838cd8acd" providerId="ADAL" clId="{8A350684-7764-4507-9138-96ED9B87A59E}" dt="2023-03-13T13:58:07.481" v="252" actId="1076"/>
            <ac:grpSpMkLst>
              <pc:docMk/>
              <pc:sldMasterMk cId="2791372136" sldId="2147483777"/>
              <pc:sldLayoutMk cId="3829185410" sldId="2147483979"/>
              <ac:grpSpMk id="8" creationId="{6A47A10B-ABB4-4293-AF81-5FA27A13750C}"/>
            </ac:grpSpMkLst>
          </pc:grpChg>
        </pc:sldLayoutChg>
      </pc:sldMasterChg>
      <pc:sldMasterChg chg="modSldLayout sldLayoutOrd">
        <pc:chgData name="Hans Gelissen (DHL SSC Maastricht)" userId="1afa8510-4eed-4b73-a29e-678838cd8acd" providerId="ADAL" clId="{8A350684-7764-4507-9138-96ED9B87A59E}" dt="2023-03-14T09:43:42.488" v="257" actId="2711"/>
        <pc:sldMasterMkLst>
          <pc:docMk/>
          <pc:sldMasterMk cId="1868986140" sldId="2147483797"/>
        </pc:sldMasterMkLst>
        <pc:sldLayoutChg chg="modSp mod ord">
          <pc:chgData name="Hans Gelissen (DHL SSC Maastricht)" userId="1afa8510-4eed-4b73-a29e-678838cd8acd" providerId="ADAL" clId="{8A350684-7764-4507-9138-96ED9B87A59E}" dt="2023-03-08T14:08:33.060" v="125" actId="20578"/>
          <pc:sldLayoutMkLst>
            <pc:docMk/>
            <pc:sldMasterMk cId="1868986140" sldId="2147483797"/>
            <pc:sldLayoutMk cId="685959609" sldId="2147483816"/>
          </pc:sldLayoutMkLst>
          <pc:spChg chg="mod">
            <ac:chgData name="Hans Gelissen (DHL SSC Maastricht)" userId="1afa8510-4eed-4b73-a29e-678838cd8acd" providerId="ADAL" clId="{8A350684-7764-4507-9138-96ED9B87A59E}" dt="2023-03-08T14:08:33.060" v="125" actId="20578"/>
            <ac:spMkLst>
              <pc:docMk/>
              <pc:sldMasterMk cId="1868986140" sldId="2147483797"/>
              <pc:sldLayoutMk cId="685959609" sldId="2147483816"/>
              <ac:spMk id="16" creationId="{C1D2AD36-65F1-4F18-A422-601C53B20FD1}"/>
            </ac:spMkLst>
          </pc:spChg>
        </pc:sldLayoutChg>
        <pc:sldLayoutChg chg="modSp mod">
          <pc:chgData name="Hans Gelissen (DHL SSC Maastricht)" userId="1afa8510-4eed-4b73-a29e-678838cd8acd" providerId="ADAL" clId="{8A350684-7764-4507-9138-96ED9B87A59E}" dt="2023-03-14T09:43:21.648" v="254" actId="2711"/>
          <pc:sldLayoutMkLst>
            <pc:docMk/>
            <pc:sldMasterMk cId="1868986140" sldId="2147483797"/>
            <pc:sldLayoutMk cId="1943396673" sldId="2147483817"/>
          </pc:sldLayoutMkLst>
          <pc:spChg chg="mod">
            <ac:chgData name="Hans Gelissen (DHL SSC Maastricht)" userId="1afa8510-4eed-4b73-a29e-678838cd8acd" providerId="ADAL" clId="{8A350684-7764-4507-9138-96ED9B87A59E}" dt="2023-03-14T09:43:21.648" v="254" actId="2711"/>
            <ac:spMkLst>
              <pc:docMk/>
              <pc:sldMasterMk cId="1868986140" sldId="2147483797"/>
              <pc:sldLayoutMk cId="1943396673" sldId="2147483817"/>
              <ac:spMk id="18" creationId="{87DC52E1-61B4-41C6-9C1B-78B53F41A182}"/>
            </ac:spMkLst>
          </pc:spChg>
          <pc:spChg chg="mod">
            <ac:chgData name="Hans Gelissen (DHL SSC Maastricht)" userId="1afa8510-4eed-4b73-a29e-678838cd8acd" providerId="ADAL" clId="{8A350684-7764-4507-9138-96ED9B87A59E}" dt="2023-03-14T09:43:21.648" v="254" actId="2711"/>
            <ac:spMkLst>
              <pc:docMk/>
              <pc:sldMasterMk cId="1868986140" sldId="2147483797"/>
              <pc:sldLayoutMk cId="1943396673" sldId="2147483817"/>
              <ac:spMk id="22" creationId="{5D33661A-E879-4955-BAB9-AA7B3C955E42}"/>
            </ac:spMkLst>
          </pc:spChg>
          <pc:spChg chg="mod">
            <ac:chgData name="Hans Gelissen (DHL SSC Maastricht)" userId="1afa8510-4eed-4b73-a29e-678838cd8acd" providerId="ADAL" clId="{8A350684-7764-4507-9138-96ED9B87A59E}" dt="2023-03-14T09:43:21.648" v="254" actId="2711"/>
            <ac:spMkLst>
              <pc:docMk/>
              <pc:sldMasterMk cId="1868986140" sldId="2147483797"/>
              <pc:sldLayoutMk cId="1943396673" sldId="2147483817"/>
              <ac:spMk id="23" creationId="{694DBE2C-2418-448B-A0C4-52EECB64EBA6}"/>
            </ac:spMkLst>
          </pc:spChg>
        </pc:sldLayoutChg>
        <pc:sldLayoutChg chg="modSp mod ord">
          <pc:chgData name="Hans Gelissen (DHL SSC Maastricht)" userId="1afa8510-4eed-4b73-a29e-678838cd8acd" providerId="ADAL" clId="{8A350684-7764-4507-9138-96ED9B87A59E}" dt="2023-03-14T09:43:42.488" v="257" actId="2711"/>
          <pc:sldLayoutMkLst>
            <pc:docMk/>
            <pc:sldMasterMk cId="1868986140" sldId="2147483797"/>
            <pc:sldLayoutMk cId="2070522211" sldId="2147483819"/>
          </pc:sldLayoutMkLst>
          <pc:spChg chg="mod">
            <ac:chgData name="Hans Gelissen (DHL SSC Maastricht)" userId="1afa8510-4eed-4b73-a29e-678838cd8acd" providerId="ADAL" clId="{8A350684-7764-4507-9138-96ED9B87A59E}" dt="2023-03-14T09:43:32.662" v="256" actId="1076"/>
            <ac:spMkLst>
              <pc:docMk/>
              <pc:sldMasterMk cId="1868986140" sldId="2147483797"/>
              <pc:sldLayoutMk cId="2070522211" sldId="2147483819"/>
              <ac:spMk id="3" creationId="{8CCBF2A2-4A94-4167-B811-76A9071CFD5E}"/>
            </ac:spMkLst>
          </pc:spChg>
          <pc:spChg chg="mod">
            <ac:chgData name="Hans Gelissen (DHL SSC Maastricht)" userId="1afa8510-4eed-4b73-a29e-678838cd8acd" providerId="ADAL" clId="{8A350684-7764-4507-9138-96ED9B87A59E}" dt="2023-03-14T09:43:42.488" v="257" actId="2711"/>
            <ac:spMkLst>
              <pc:docMk/>
              <pc:sldMasterMk cId="1868986140" sldId="2147483797"/>
              <pc:sldLayoutMk cId="2070522211" sldId="2147483819"/>
              <ac:spMk id="18" creationId="{87DC52E1-61B4-41C6-9C1B-78B53F41A182}"/>
            </ac:spMkLst>
          </pc:spChg>
          <pc:spChg chg="mod">
            <ac:chgData name="Hans Gelissen (DHL SSC Maastricht)" userId="1afa8510-4eed-4b73-a29e-678838cd8acd" providerId="ADAL" clId="{8A350684-7764-4507-9138-96ED9B87A59E}" dt="2023-03-14T09:43:30.911" v="255" actId="2711"/>
            <ac:spMkLst>
              <pc:docMk/>
              <pc:sldMasterMk cId="1868986140" sldId="2147483797"/>
              <pc:sldLayoutMk cId="2070522211" sldId="2147483819"/>
              <ac:spMk id="22" creationId="{5D33661A-E879-4955-BAB9-AA7B3C955E42}"/>
            </ac:spMkLst>
          </pc:spChg>
          <pc:spChg chg="mod">
            <ac:chgData name="Hans Gelissen (DHL SSC Maastricht)" userId="1afa8510-4eed-4b73-a29e-678838cd8acd" providerId="ADAL" clId="{8A350684-7764-4507-9138-96ED9B87A59E}" dt="2023-03-14T09:43:30.911" v="255" actId="2711"/>
            <ac:spMkLst>
              <pc:docMk/>
              <pc:sldMasterMk cId="1868986140" sldId="2147483797"/>
              <pc:sldLayoutMk cId="2070522211" sldId="2147483819"/>
              <ac:spMk id="23" creationId="{694DBE2C-2418-448B-A0C4-52EECB64EBA6}"/>
            </ac:spMkLst>
          </pc:spChg>
        </pc:sldLayoutChg>
        <pc:sldLayoutChg chg="addSp delSp modSp mod">
          <pc:chgData name="Hans Gelissen (DHL SSC Maastricht)" userId="1afa8510-4eed-4b73-a29e-678838cd8acd" providerId="ADAL" clId="{8A350684-7764-4507-9138-96ED9B87A59E}" dt="2023-03-08T14:11:10.171" v="142" actId="21"/>
          <pc:sldLayoutMkLst>
            <pc:docMk/>
            <pc:sldMasterMk cId="1868986140" sldId="2147483797"/>
            <pc:sldLayoutMk cId="3526513862" sldId="2147483822"/>
          </pc:sldLayoutMkLst>
          <pc:spChg chg="add del">
            <ac:chgData name="Hans Gelissen (DHL SSC Maastricht)" userId="1afa8510-4eed-4b73-a29e-678838cd8acd" providerId="ADAL" clId="{8A350684-7764-4507-9138-96ED9B87A59E}" dt="2023-03-08T14:11:05.618" v="140" actId="11529"/>
            <ac:spMkLst>
              <pc:docMk/>
              <pc:sldMasterMk cId="1868986140" sldId="2147483797"/>
              <pc:sldLayoutMk cId="3526513862" sldId="2147483822"/>
              <ac:spMk id="2" creationId="{6E3DAAD2-2CFA-4108-9E90-072666AF6F5D}"/>
            </ac:spMkLst>
          </pc:spChg>
          <pc:spChg chg="add del mod">
            <ac:chgData name="Hans Gelissen (DHL SSC Maastricht)" userId="1afa8510-4eed-4b73-a29e-678838cd8acd" providerId="ADAL" clId="{8A350684-7764-4507-9138-96ED9B87A59E}" dt="2023-03-08T14:11:05.618" v="140" actId="11529"/>
            <ac:spMkLst>
              <pc:docMk/>
              <pc:sldMasterMk cId="1868986140" sldId="2147483797"/>
              <pc:sldLayoutMk cId="3526513862" sldId="2147483822"/>
              <ac:spMk id="3" creationId="{298814BE-579B-48F4-988A-8F1FAD276FFC}"/>
            </ac:spMkLst>
          </pc:spChg>
          <pc:picChg chg="add del mod">
            <ac:chgData name="Hans Gelissen (DHL SSC Maastricht)" userId="1afa8510-4eed-4b73-a29e-678838cd8acd" providerId="ADAL" clId="{8A350684-7764-4507-9138-96ED9B87A59E}" dt="2023-03-08T14:11:10.171" v="142" actId="21"/>
            <ac:picMkLst>
              <pc:docMk/>
              <pc:sldMasterMk cId="1868986140" sldId="2147483797"/>
              <pc:sldLayoutMk cId="3526513862" sldId="2147483822"/>
              <ac:picMk id="18" creationId="{116B38DC-9E10-4F03-A5DC-EA8D75C15E94}"/>
            </ac:picMkLst>
          </pc:picChg>
        </pc:sldLayoutChg>
      </pc:sldMasterChg>
      <pc:sldMasterChg chg="modSldLayout">
        <pc:chgData name="Hans Gelissen (DHL SSC Maastricht)" userId="1afa8510-4eed-4b73-a29e-678838cd8acd" providerId="ADAL" clId="{8A350684-7764-4507-9138-96ED9B87A59E}" dt="2023-03-14T09:42:13.497" v="253" actId="2711"/>
        <pc:sldMasterMkLst>
          <pc:docMk/>
          <pc:sldMasterMk cId="2722686442" sldId="2147484013"/>
        </pc:sldMasterMkLst>
        <pc:sldLayoutChg chg="modSp">
          <pc:chgData name="Hans Gelissen (DHL SSC Maastricht)" userId="1afa8510-4eed-4b73-a29e-678838cd8acd" providerId="ADAL" clId="{8A350684-7764-4507-9138-96ED9B87A59E}" dt="2023-03-14T09:42:13.497" v="253" actId="2711"/>
          <pc:sldLayoutMkLst>
            <pc:docMk/>
            <pc:sldMasterMk cId="2722686442" sldId="2147484013"/>
            <pc:sldLayoutMk cId="2927420278" sldId="2147484014"/>
          </pc:sldLayoutMkLst>
          <pc:spChg chg="mod">
            <ac:chgData name="Hans Gelissen (DHL SSC Maastricht)" userId="1afa8510-4eed-4b73-a29e-678838cd8acd" providerId="ADAL" clId="{8A350684-7764-4507-9138-96ED9B87A59E}" dt="2023-03-14T09:42:13.497" v="253" actId="2711"/>
            <ac:spMkLst>
              <pc:docMk/>
              <pc:sldMasterMk cId="2722686442" sldId="2147484013"/>
              <pc:sldLayoutMk cId="2927420278" sldId="2147484014"/>
              <ac:spMk id="5" creationId="{8D4C9A0D-85D6-4749-99E3-B8A1C8FE8CEF}"/>
            </ac:spMkLst>
          </pc:spChg>
        </pc:sldLayoutChg>
      </pc:sldMasterChg>
      <pc:sldMasterChg chg="delSp new mod addSldLayout delSldLayout modSldLayout sldLayoutOrd">
        <pc:chgData name="Hans Gelissen (DHL SSC Maastricht)" userId="1afa8510-4eed-4b73-a29e-678838cd8acd" providerId="ADAL" clId="{8A350684-7764-4507-9138-96ED9B87A59E}" dt="2023-03-08T14:19:56.303" v="222"/>
        <pc:sldMasterMkLst>
          <pc:docMk/>
          <pc:sldMasterMk cId="2150040083" sldId="2147484015"/>
        </pc:sldMasterMkLst>
        <pc:spChg chg="del">
          <ac:chgData name="Hans Gelissen (DHL SSC Maastricht)" userId="1afa8510-4eed-4b73-a29e-678838cd8acd" providerId="ADAL" clId="{8A350684-7764-4507-9138-96ED9B87A59E}" dt="2023-03-08T13:45:26.880" v="85" actId="478"/>
          <ac:spMkLst>
            <pc:docMk/>
            <pc:sldMasterMk cId="2150040083" sldId="2147484015"/>
            <ac:spMk id="2" creationId="{AD037A6B-5166-45D6-941D-A1A1C3C3AF3E}"/>
          </ac:spMkLst>
        </pc:spChg>
        <pc:spChg chg="del">
          <ac:chgData name="Hans Gelissen (DHL SSC Maastricht)" userId="1afa8510-4eed-4b73-a29e-678838cd8acd" providerId="ADAL" clId="{8A350684-7764-4507-9138-96ED9B87A59E}" dt="2023-03-08T13:45:26.880" v="85" actId="478"/>
          <ac:spMkLst>
            <pc:docMk/>
            <pc:sldMasterMk cId="2150040083" sldId="2147484015"/>
            <ac:spMk id="3" creationId="{594922C0-4C7F-453C-ABCF-B7684D5097FB}"/>
          </ac:spMkLst>
        </pc:spChg>
        <pc:spChg chg="del">
          <ac:chgData name="Hans Gelissen (DHL SSC Maastricht)" userId="1afa8510-4eed-4b73-a29e-678838cd8acd" providerId="ADAL" clId="{8A350684-7764-4507-9138-96ED9B87A59E}" dt="2023-03-08T13:45:26.880" v="85" actId="478"/>
          <ac:spMkLst>
            <pc:docMk/>
            <pc:sldMasterMk cId="2150040083" sldId="2147484015"/>
            <ac:spMk id="4" creationId="{A0A7D087-A5C2-4B3D-B194-6EC0E3C71E52}"/>
          </ac:spMkLst>
        </pc:spChg>
        <pc:spChg chg="del">
          <ac:chgData name="Hans Gelissen (DHL SSC Maastricht)" userId="1afa8510-4eed-4b73-a29e-678838cd8acd" providerId="ADAL" clId="{8A350684-7764-4507-9138-96ED9B87A59E}" dt="2023-03-08T13:45:26.880" v="85" actId="478"/>
          <ac:spMkLst>
            <pc:docMk/>
            <pc:sldMasterMk cId="2150040083" sldId="2147484015"/>
            <ac:spMk id="5" creationId="{A895F003-4844-4077-B6B2-730EE2EB43DC}"/>
          </ac:spMkLst>
        </pc:spChg>
        <pc:spChg chg="del">
          <ac:chgData name="Hans Gelissen (DHL SSC Maastricht)" userId="1afa8510-4eed-4b73-a29e-678838cd8acd" providerId="ADAL" clId="{8A350684-7764-4507-9138-96ED9B87A59E}" dt="2023-03-08T13:45:26.880" v="85" actId="478"/>
          <ac:spMkLst>
            <pc:docMk/>
            <pc:sldMasterMk cId="2150040083" sldId="2147484015"/>
            <ac:spMk id="6" creationId="{EA6A102F-6EFA-438D-BD9E-7810885409E1}"/>
          </ac:spMkLst>
        </pc:spChg>
        <pc:sldLayoutChg chg="modSp mod ord">
          <pc:chgData name="Hans Gelissen (DHL SSC Maastricht)" userId="1afa8510-4eed-4b73-a29e-678838cd8acd" providerId="ADAL" clId="{8A350684-7764-4507-9138-96ED9B87A59E}" dt="2023-03-08T14:08:26.232" v="124" actId="20578"/>
          <pc:sldLayoutMkLst>
            <pc:docMk/>
            <pc:sldMasterMk cId="1868986140" sldId="2147483797"/>
            <pc:sldLayoutMk cId="685959609" sldId="2147483816"/>
          </pc:sldLayoutMkLst>
          <pc:spChg chg="mod">
            <ac:chgData name="Hans Gelissen (DHL SSC Maastricht)" userId="1afa8510-4eed-4b73-a29e-678838cd8acd" providerId="ADAL" clId="{8A350684-7764-4507-9138-96ED9B87A59E}" dt="2023-03-08T14:08:26.232" v="124" actId="20578"/>
            <ac:spMkLst>
              <pc:docMk/>
              <pc:sldMasterMk cId="1868986140" sldId="2147483797"/>
              <pc:sldLayoutMk cId="685959609" sldId="2147483816"/>
              <ac:spMk id="16" creationId="{C1D2AD36-65F1-4F18-A422-601C53B20FD1}"/>
            </ac:spMkLst>
          </pc:spChg>
        </pc:sldLayoutChg>
        <pc:sldLayoutChg chg="new del replId">
          <pc:chgData name="Hans Gelissen (DHL SSC Maastricht)" userId="1afa8510-4eed-4b73-a29e-678838cd8acd" providerId="ADAL" clId="{8A350684-7764-4507-9138-96ED9B87A59E}" dt="2023-03-08T13:45:23.050" v="74" actId="2696"/>
          <pc:sldLayoutMkLst>
            <pc:docMk/>
            <pc:sldMasterMk cId="2150040083" sldId="2147484015"/>
            <pc:sldLayoutMk cId="1959668863" sldId="2147484016"/>
          </pc:sldLayoutMkLst>
        </pc:sldLayoutChg>
        <pc:sldLayoutChg chg="addSp delSp modSp mod">
          <pc:chgData name="Hans Gelissen (DHL SSC Maastricht)" userId="1afa8510-4eed-4b73-a29e-678838cd8acd" providerId="ADAL" clId="{8A350684-7764-4507-9138-96ED9B87A59E}" dt="2023-03-08T14:19:56.303" v="222"/>
          <pc:sldLayoutMkLst>
            <pc:docMk/>
            <pc:sldMasterMk cId="2150040083" sldId="2147484015"/>
            <pc:sldLayoutMk cId="2210235025" sldId="2147484016"/>
          </pc:sldLayoutMkLst>
          <pc:spChg chg="mod">
            <ac:chgData name="Hans Gelissen (DHL SSC Maastricht)" userId="1afa8510-4eed-4b73-a29e-678838cd8acd" providerId="ADAL" clId="{8A350684-7764-4507-9138-96ED9B87A59E}" dt="2023-03-08T13:46:24.177" v="93" actId="20577"/>
            <ac:spMkLst>
              <pc:docMk/>
              <pc:sldMasterMk cId="2150040083" sldId="2147484015"/>
              <pc:sldLayoutMk cId="2210235025" sldId="2147484016"/>
              <ac:spMk id="16" creationId="{C1D2AD36-65F1-4F18-A422-601C53B20FD1}"/>
            </ac:spMkLst>
          </pc:spChg>
          <pc:spChg chg="mod ord">
            <ac:chgData name="Hans Gelissen (DHL SSC Maastricht)" userId="1afa8510-4eed-4b73-a29e-678838cd8acd" providerId="ADAL" clId="{8A350684-7764-4507-9138-96ED9B87A59E}" dt="2023-03-08T14:17:51.483" v="217" actId="166"/>
            <ac:spMkLst>
              <pc:docMk/>
              <pc:sldMasterMk cId="2150040083" sldId="2147484015"/>
              <pc:sldLayoutMk cId="2210235025" sldId="2147484016"/>
              <ac:spMk id="17" creationId="{13A87970-CEE8-456E-B325-EBFE9EF164AF}"/>
            </ac:spMkLst>
          </pc:spChg>
          <pc:spChg chg="mod ord">
            <ac:chgData name="Hans Gelissen (DHL SSC Maastricht)" userId="1afa8510-4eed-4b73-a29e-678838cd8acd" providerId="ADAL" clId="{8A350684-7764-4507-9138-96ED9B87A59E}" dt="2023-03-08T14:17:51.483" v="217" actId="166"/>
            <ac:spMkLst>
              <pc:docMk/>
              <pc:sldMasterMk cId="2150040083" sldId="2147484015"/>
              <pc:sldLayoutMk cId="2210235025" sldId="2147484016"/>
              <ac:spMk id="18" creationId="{893EF8D6-A115-4047-8577-7028A10BA119}"/>
            </ac:spMkLst>
          </pc:spChg>
          <pc:spChg chg="mod ord">
            <ac:chgData name="Hans Gelissen (DHL SSC Maastricht)" userId="1afa8510-4eed-4b73-a29e-678838cd8acd" providerId="ADAL" clId="{8A350684-7764-4507-9138-96ED9B87A59E}" dt="2023-03-08T14:17:51.483" v="217" actId="166"/>
            <ac:spMkLst>
              <pc:docMk/>
              <pc:sldMasterMk cId="2150040083" sldId="2147484015"/>
              <pc:sldLayoutMk cId="2210235025" sldId="2147484016"/>
              <ac:spMk id="20" creationId="{D7BC15F0-306F-41FC-BCBD-E3FB566B1DEF}"/>
            </ac:spMkLst>
          </pc:spChg>
          <pc:spChg chg="del">
            <ac:chgData name="Hans Gelissen (DHL SSC Maastricht)" userId="1afa8510-4eed-4b73-a29e-678838cd8acd" providerId="ADAL" clId="{8A350684-7764-4507-9138-96ED9B87A59E}" dt="2023-03-08T13:46:13.542" v="88" actId="478"/>
            <ac:spMkLst>
              <pc:docMk/>
              <pc:sldMasterMk cId="2150040083" sldId="2147484015"/>
              <pc:sldLayoutMk cId="2210235025" sldId="2147484016"/>
              <ac:spMk id="22" creationId="{93FB3905-AD27-4D1E-996D-309C9BD251C4}"/>
            </ac:spMkLst>
          </pc:spChg>
          <pc:spChg chg="add mod">
            <ac:chgData name="Hans Gelissen (DHL SSC Maastricht)" userId="1afa8510-4eed-4b73-a29e-678838cd8acd" providerId="ADAL" clId="{8A350684-7764-4507-9138-96ED9B87A59E}" dt="2023-03-08T14:14:28.982" v="164" actId="571"/>
            <ac:spMkLst>
              <pc:docMk/>
              <pc:sldMasterMk cId="2150040083" sldId="2147484015"/>
              <pc:sldLayoutMk cId="2210235025" sldId="2147484016"/>
              <ac:spMk id="23" creationId="{55EC288E-235C-4E8A-88B2-E60565410255}"/>
            </ac:spMkLst>
          </pc:spChg>
          <pc:spChg chg="del">
            <ac:chgData name="Hans Gelissen (DHL SSC Maastricht)" userId="1afa8510-4eed-4b73-a29e-678838cd8acd" providerId="ADAL" clId="{8A350684-7764-4507-9138-96ED9B87A59E}" dt="2023-03-08T13:46:09.507" v="87" actId="478"/>
            <ac:spMkLst>
              <pc:docMk/>
              <pc:sldMasterMk cId="2150040083" sldId="2147484015"/>
              <pc:sldLayoutMk cId="2210235025" sldId="2147484016"/>
              <ac:spMk id="24" creationId="{42D19691-22AE-42B3-97A9-E16551576E41}"/>
            </ac:spMkLst>
          </pc:spChg>
          <pc:spChg chg="del">
            <ac:chgData name="Hans Gelissen (DHL SSC Maastricht)" userId="1afa8510-4eed-4b73-a29e-678838cd8acd" providerId="ADAL" clId="{8A350684-7764-4507-9138-96ED9B87A59E}" dt="2023-03-08T13:46:09.507" v="87" actId="478"/>
            <ac:spMkLst>
              <pc:docMk/>
              <pc:sldMasterMk cId="2150040083" sldId="2147484015"/>
              <pc:sldLayoutMk cId="2210235025" sldId="2147484016"/>
              <ac:spMk id="25" creationId="{195FED30-D717-436B-94EF-4EEC137BA630}"/>
            </ac:spMkLst>
          </pc:spChg>
          <pc:spChg chg="del">
            <ac:chgData name="Hans Gelissen (DHL SSC Maastricht)" userId="1afa8510-4eed-4b73-a29e-678838cd8acd" providerId="ADAL" clId="{8A350684-7764-4507-9138-96ED9B87A59E}" dt="2023-03-08T13:46:09.507" v="87" actId="478"/>
            <ac:spMkLst>
              <pc:docMk/>
              <pc:sldMasterMk cId="2150040083" sldId="2147484015"/>
              <pc:sldLayoutMk cId="2210235025" sldId="2147484016"/>
              <ac:spMk id="26" creationId="{051FEFDC-9DA7-4FC1-B7D9-8BB727FF2F80}"/>
            </ac:spMkLst>
          </pc:spChg>
          <pc:spChg chg="mod">
            <ac:chgData name="Hans Gelissen (DHL SSC Maastricht)" userId="1afa8510-4eed-4b73-a29e-678838cd8acd" providerId="ADAL" clId="{8A350684-7764-4507-9138-96ED9B87A59E}" dt="2023-03-08T13:47:49.331" v="116" actId="1076"/>
            <ac:spMkLst>
              <pc:docMk/>
              <pc:sldMasterMk cId="2150040083" sldId="2147484015"/>
              <pc:sldLayoutMk cId="2210235025" sldId="2147484016"/>
              <ac:spMk id="27" creationId="{F87CA176-3BCE-4B88-AE48-244CC10CC53C}"/>
            </ac:spMkLst>
          </pc:spChg>
          <pc:picChg chg="add del mod">
            <ac:chgData name="Hans Gelissen (DHL SSC Maastricht)" userId="1afa8510-4eed-4b73-a29e-678838cd8acd" providerId="ADAL" clId="{8A350684-7764-4507-9138-96ED9B87A59E}" dt="2023-03-08T14:13:48.004" v="156" actId="478"/>
            <ac:picMkLst>
              <pc:docMk/>
              <pc:sldMasterMk cId="2150040083" sldId="2147484015"/>
              <pc:sldLayoutMk cId="2210235025" sldId="2147484016"/>
              <ac:picMk id="3" creationId="{5BA3E8F8-F9EF-45C7-8D8D-E4E7C9F28F38}"/>
            </ac:picMkLst>
          </pc:picChg>
          <pc:picChg chg="mod ord">
            <ac:chgData name="Hans Gelissen (DHL SSC Maastricht)" userId="1afa8510-4eed-4b73-a29e-678838cd8acd" providerId="ADAL" clId="{8A350684-7764-4507-9138-96ED9B87A59E}" dt="2023-03-08T14:18:07.104" v="218" actId="167"/>
            <ac:picMkLst>
              <pc:docMk/>
              <pc:sldMasterMk cId="2150040083" sldId="2147484015"/>
              <pc:sldLayoutMk cId="2210235025" sldId="2147484016"/>
              <ac:picMk id="15" creationId="{0E8ABA0F-D3BB-49B7-B3CD-E87E12E9F402}"/>
            </ac:picMkLst>
          </pc:picChg>
          <pc:picChg chg="add mod ord">
            <ac:chgData name="Hans Gelissen (DHL SSC Maastricht)" userId="1afa8510-4eed-4b73-a29e-678838cd8acd" providerId="ADAL" clId="{8A350684-7764-4507-9138-96ED9B87A59E}" dt="2023-03-08T14:17:51.483" v="217" actId="166"/>
            <ac:picMkLst>
              <pc:docMk/>
              <pc:sldMasterMk cId="2150040083" sldId="2147484015"/>
              <pc:sldLayoutMk cId="2210235025" sldId="2147484016"/>
              <ac:picMk id="21" creationId="{3D2213D4-F05B-41A1-9792-8839EC5019C1}"/>
            </ac:picMkLst>
          </pc:picChg>
          <pc:picChg chg="del">
            <ac:chgData name="Hans Gelissen (DHL SSC Maastricht)" userId="1afa8510-4eed-4b73-a29e-678838cd8acd" providerId="ADAL" clId="{8A350684-7764-4507-9138-96ED9B87A59E}" dt="2023-03-08T13:46:01.244" v="86" actId="478"/>
            <ac:picMkLst>
              <pc:docMk/>
              <pc:sldMasterMk cId="2150040083" sldId="2147484015"/>
              <pc:sldLayoutMk cId="2210235025" sldId="2147484016"/>
              <ac:picMk id="28" creationId="{8A180B2A-BF2D-4FEB-9346-9B7C410B5A5C}"/>
            </ac:picMkLst>
          </pc:picChg>
          <pc:picChg chg="add mod">
            <ac:chgData name="Hans Gelissen (DHL SSC Maastricht)" userId="1afa8510-4eed-4b73-a29e-678838cd8acd" providerId="ADAL" clId="{8A350684-7764-4507-9138-96ED9B87A59E}" dt="2023-03-08T14:19:56.303" v="222"/>
            <ac:picMkLst>
              <pc:docMk/>
              <pc:sldMasterMk cId="2150040083" sldId="2147484015"/>
              <pc:sldLayoutMk cId="2210235025" sldId="2147484016"/>
              <ac:picMk id="1026" creationId="{DD31DB22-34D2-415B-AAF3-98308CE2E561}"/>
            </ac:picMkLst>
          </pc:picChg>
        </pc:sldLayoutChg>
        <pc:sldLayoutChg chg="new del replId">
          <pc:chgData name="Hans Gelissen (DHL SSC Maastricht)" userId="1afa8510-4eed-4b73-a29e-678838cd8acd" providerId="ADAL" clId="{8A350684-7764-4507-9138-96ED9B87A59E}" dt="2023-03-08T13:45:23.066" v="75" actId="2696"/>
          <pc:sldLayoutMkLst>
            <pc:docMk/>
            <pc:sldMasterMk cId="2150040083" sldId="2147484015"/>
            <pc:sldLayoutMk cId="711986706" sldId="2147484017"/>
          </pc:sldLayoutMkLst>
        </pc:sldLayoutChg>
        <pc:sldLayoutChg chg="new del replId">
          <pc:chgData name="Hans Gelissen (DHL SSC Maastricht)" userId="1afa8510-4eed-4b73-a29e-678838cd8acd" providerId="ADAL" clId="{8A350684-7764-4507-9138-96ED9B87A59E}" dt="2023-03-08T13:45:23.076" v="76" actId="2696"/>
          <pc:sldLayoutMkLst>
            <pc:docMk/>
            <pc:sldMasterMk cId="2150040083" sldId="2147484015"/>
            <pc:sldLayoutMk cId="4020324160" sldId="2147484018"/>
          </pc:sldLayoutMkLst>
        </pc:sldLayoutChg>
        <pc:sldLayoutChg chg="new del replId">
          <pc:chgData name="Hans Gelissen (DHL SSC Maastricht)" userId="1afa8510-4eed-4b73-a29e-678838cd8acd" providerId="ADAL" clId="{8A350684-7764-4507-9138-96ED9B87A59E}" dt="2023-03-08T13:45:23.091" v="77" actId="2696"/>
          <pc:sldLayoutMkLst>
            <pc:docMk/>
            <pc:sldMasterMk cId="2150040083" sldId="2147484015"/>
            <pc:sldLayoutMk cId="4029548526" sldId="2147484019"/>
          </pc:sldLayoutMkLst>
        </pc:sldLayoutChg>
        <pc:sldLayoutChg chg="new del replId">
          <pc:chgData name="Hans Gelissen (DHL SSC Maastricht)" userId="1afa8510-4eed-4b73-a29e-678838cd8acd" providerId="ADAL" clId="{8A350684-7764-4507-9138-96ED9B87A59E}" dt="2023-03-08T13:45:23.110" v="78" actId="2696"/>
          <pc:sldLayoutMkLst>
            <pc:docMk/>
            <pc:sldMasterMk cId="2150040083" sldId="2147484015"/>
            <pc:sldLayoutMk cId="3881247662" sldId="2147484020"/>
          </pc:sldLayoutMkLst>
        </pc:sldLayoutChg>
        <pc:sldLayoutChg chg="new del replId">
          <pc:chgData name="Hans Gelissen (DHL SSC Maastricht)" userId="1afa8510-4eed-4b73-a29e-678838cd8acd" providerId="ADAL" clId="{8A350684-7764-4507-9138-96ED9B87A59E}" dt="2023-03-08T13:45:23.125" v="79" actId="2696"/>
          <pc:sldLayoutMkLst>
            <pc:docMk/>
            <pc:sldMasterMk cId="2150040083" sldId="2147484015"/>
            <pc:sldLayoutMk cId="1131240510" sldId="2147484021"/>
          </pc:sldLayoutMkLst>
        </pc:sldLayoutChg>
        <pc:sldLayoutChg chg="new del replId">
          <pc:chgData name="Hans Gelissen (DHL SSC Maastricht)" userId="1afa8510-4eed-4b73-a29e-678838cd8acd" providerId="ADAL" clId="{8A350684-7764-4507-9138-96ED9B87A59E}" dt="2023-03-08T13:45:23.138" v="80" actId="2696"/>
          <pc:sldLayoutMkLst>
            <pc:docMk/>
            <pc:sldMasterMk cId="2150040083" sldId="2147484015"/>
            <pc:sldLayoutMk cId="741776194" sldId="2147484022"/>
          </pc:sldLayoutMkLst>
        </pc:sldLayoutChg>
        <pc:sldLayoutChg chg="new del replId">
          <pc:chgData name="Hans Gelissen (DHL SSC Maastricht)" userId="1afa8510-4eed-4b73-a29e-678838cd8acd" providerId="ADAL" clId="{8A350684-7764-4507-9138-96ED9B87A59E}" dt="2023-03-08T13:45:23.155" v="81" actId="2696"/>
          <pc:sldLayoutMkLst>
            <pc:docMk/>
            <pc:sldMasterMk cId="2150040083" sldId="2147484015"/>
            <pc:sldLayoutMk cId="1749183020" sldId="2147484023"/>
          </pc:sldLayoutMkLst>
        </pc:sldLayoutChg>
        <pc:sldLayoutChg chg="new del replId">
          <pc:chgData name="Hans Gelissen (DHL SSC Maastricht)" userId="1afa8510-4eed-4b73-a29e-678838cd8acd" providerId="ADAL" clId="{8A350684-7764-4507-9138-96ED9B87A59E}" dt="2023-03-08T13:45:23.170" v="82" actId="2696"/>
          <pc:sldLayoutMkLst>
            <pc:docMk/>
            <pc:sldMasterMk cId="2150040083" sldId="2147484015"/>
            <pc:sldLayoutMk cId="273977519" sldId="2147484024"/>
          </pc:sldLayoutMkLst>
        </pc:sldLayoutChg>
        <pc:sldLayoutChg chg="new del replId">
          <pc:chgData name="Hans Gelissen (DHL SSC Maastricht)" userId="1afa8510-4eed-4b73-a29e-678838cd8acd" providerId="ADAL" clId="{8A350684-7764-4507-9138-96ED9B87A59E}" dt="2023-03-08T13:45:23.185" v="83" actId="2696"/>
          <pc:sldLayoutMkLst>
            <pc:docMk/>
            <pc:sldMasterMk cId="2150040083" sldId="2147484015"/>
            <pc:sldLayoutMk cId="2517704002" sldId="2147484025"/>
          </pc:sldLayoutMkLst>
        </pc:sldLayoutChg>
        <pc:sldLayoutChg chg="new del replId">
          <pc:chgData name="Hans Gelissen (DHL SSC Maastricht)" userId="1afa8510-4eed-4b73-a29e-678838cd8acd" providerId="ADAL" clId="{8A350684-7764-4507-9138-96ED9B87A59E}" dt="2023-03-08T13:45:23.203" v="84" actId="2696"/>
          <pc:sldLayoutMkLst>
            <pc:docMk/>
            <pc:sldMasterMk cId="2150040083" sldId="2147484015"/>
            <pc:sldLayoutMk cId="2437542447" sldId="2147484026"/>
          </pc:sldLayoutMkLst>
        </pc:sldLayoutChg>
      </pc:sldMasterChg>
    </pc:docChg>
  </pc:docChgLst>
  <pc:docChgLst>
    <pc:chgData name="Bente De Rijke (DHL SSC Maastricht)" userId="475646eb-b23c-43c0-b2ae-71e1fde9b74e" providerId="ADAL" clId="{2E3BFF6C-8100-4061-AB5A-AB34870E3104}"/>
    <pc:docChg chg="modSld sldOrd">
      <pc:chgData name="Bente De Rijke (DHL SSC Maastricht)" userId="475646eb-b23c-43c0-b2ae-71e1fde9b74e" providerId="ADAL" clId="{2E3BFF6C-8100-4061-AB5A-AB34870E3104}" dt="2023-04-29T09:46:15.955" v="1"/>
      <pc:docMkLst>
        <pc:docMk/>
      </pc:docMkLst>
      <pc:sldChg chg="ord">
        <pc:chgData name="Bente De Rijke (DHL SSC Maastricht)" userId="475646eb-b23c-43c0-b2ae-71e1fde9b74e" providerId="ADAL" clId="{2E3BFF6C-8100-4061-AB5A-AB34870E3104}" dt="2023-04-29T09:46:15.955" v="1"/>
        <pc:sldMkLst>
          <pc:docMk/>
          <pc:sldMk cId="3658597407" sldId="285"/>
        </pc:sldMkLst>
      </pc:sldChg>
    </pc:docChg>
  </pc:docChgLst>
  <pc:docChgLst>
    <pc:chgData name="Bente De Rijke (DHL SSC Maastricht)" userId="475646eb-b23c-43c0-b2ae-71e1fde9b74e" providerId="ADAL" clId="{8170AB82-AB5D-47AA-A82B-357286752F4A}"/>
    <pc:docChg chg="addSld modSld">
      <pc:chgData name="Bente De Rijke (DHL SSC Maastricht)" userId="475646eb-b23c-43c0-b2ae-71e1fde9b74e" providerId="ADAL" clId="{8170AB82-AB5D-47AA-A82B-357286752F4A}" dt="2023-07-14T16:57:18.668" v="5" actId="20577"/>
      <pc:docMkLst>
        <pc:docMk/>
      </pc:docMkLst>
      <pc:sldChg chg="modSp add mod">
        <pc:chgData name="Bente De Rijke (DHL SSC Maastricht)" userId="475646eb-b23c-43c0-b2ae-71e1fde9b74e" providerId="ADAL" clId="{8170AB82-AB5D-47AA-A82B-357286752F4A}" dt="2023-07-14T16:57:18.668" v="5" actId="20577"/>
        <pc:sldMkLst>
          <pc:docMk/>
          <pc:sldMk cId="133774027" sldId="442"/>
        </pc:sldMkLst>
        <pc:spChg chg="mod">
          <ac:chgData name="Bente De Rijke (DHL SSC Maastricht)" userId="475646eb-b23c-43c0-b2ae-71e1fde9b74e" providerId="ADAL" clId="{8170AB82-AB5D-47AA-A82B-357286752F4A}" dt="2023-07-14T16:57:18.668" v="5" actId="20577"/>
          <ac:spMkLst>
            <pc:docMk/>
            <pc:sldMk cId="133774027" sldId="442"/>
            <ac:spMk id="2" creationId="{AC1580AF-D177-59C1-BE86-3236D160B2B7}"/>
          </ac:spMkLst>
        </pc:spChg>
      </pc:sldChg>
      <pc:sldChg chg="addSp delSp modSp">
        <pc:chgData name="Bente De Rijke (DHL SSC Maastricht)" userId="475646eb-b23c-43c0-b2ae-71e1fde9b74e" providerId="ADAL" clId="{8170AB82-AB5D-47AA-A82B-357286752F4A}" dt="2023-07-14T16:57:09.965" v="1"/>
        <pc:sldMkLst>
          <pc:docMk/>
          <pc:sldMk cId="2232425771" sldId="446"/>
        </pc:sldMkLst>
        <pc:spChg chg="add del mod">
          <ac:chgData name="Bente De Rijke (DHL SSC Maastricht)" userId="475646eb-b23c-43c0-b2ae-71e1fde9b74e" providerId="ADAL" clId="{8170AB82-AB5D-47AA-A82B-357286752F4A}" dt="2023-07-14T16:57:09.965" v="1"/>
          <ac:spMkLst>
            <pc:docMk/>
            <pc:sldMk cId="2232425771" sldId="446"/>
            <ac:spMk id="3" creationId="{E85A774C-D204-3D11-CCCC-DF0FEC77938A}"/>
          </ac:spMkLst>
        </pc:spChg>
      </pc:sldChg>
    </pc:docChg>
  </pc:docChgLst>
  <pc:docChgLst>
    <pc:chgData name="Hans Gelissen (DHL SSC Maastricht)" userId="1afa8510-4eed-4b73-a29e-678838cd8acd" providerId="ADAL" clId="{3CF7A8BB-2253-4444-8186-77B67913D5E3}"/>
    <pc:docChg chg="custSel modSld modMainMaster">
      <pc:chgData name="Hans Gelissen (DHL SSC Maastricht)" userId="1afa8510-4eed-4b73-a29e-678838cd8acd" providerId="ADAL" clId="{3CF7A8BB-2253-4444-8186-77B67913D5E3}" dt="2023-06-27T09:14:38.039" v="63" actId="478"/>
      <pc:docMkLst>
        <pc:docMk/>
      </pc:docMkLst>
      <pc:sldChg chg="addSp delSp modSp mod modClrScheme chgLayout">
        <pc:chgData name="Hans Gelissen (DHL SSC Maastricht)" userId="1afa8510-4eed-4b73-a29e-678838cd8acd" providerId="ADAL" clId="{3CF7A8BB-2253-4444-8186-77B67913D5E3}" dt="2023-06-27T09:14:24.094" v="60" actId="478"/>
        <pc:sldMkLst>
          <pc:docMk/>
          <pc:sldMk cId="2746475387" sldId="443"/>
        </pc:sldMkLst>
        <pc:spChg chg="add del mod ord">
          <ac:chgData name="Hans Gelissen (DHL SSC Maastricht)" userId="1afa8510-4eed-4b73-a29e-678838cd8acd" providerId="ADAL" clId="{3CF7A8BB-2253-4444-8186-77B67913D5E3}" dt="2023-06-27T09:14:24.094" v="60" actId="478"/>
          <ac:spMkLst>
            <pc:docMk/>
            <pc:sldMk cId="2746475387" sldId="443"/>
            <ac:spMk id="2" creationId="{EDD09A4B-6C8E-1537-D2E2-336DB2D34ED8}"/>
          </ac:spMkLst>
        </pc:spChg>
        <pc:spChg chg="mod ord">
          <ac:chgData name="Hans Gelissen (DHL SSC Maastricht)" userId="1afa8510-4eed-4b73-a29e-678838cd8acd" providerId="ADAL" clId="{3CF7A8BB-2253-4444-8186-77B67913D5E3}" dt="2023-06-27T09:00:10.851" v="26" actId="700"/>
          <ac:spMkLst>
            <pc:docMk/>
            <pc:sldMk cId="2746475387" sldId="443"/>
            <ac:spMk id="7" creationId="{AF086C32-0630-C77D-8D98-FAAB3000A5A1}"/>
          </ac:spMkLst>
        </pc:spChg>
      </pc:sldChg>
      <pc:sldChg chg="addSp delSp modSp mod modClrScheme chgLayout">
        <pc:chgData name="Hans Gelissen (DHL SSC Maastricht)" userId="1afa8510-4eed-4b73-a29e-678838cd8acd" providerId="ADAL" clId="{3CF7A8BB-2253-4444-8186-77B67913D5E3}" dt="2023-06-27T09:14:27.980" v="61" actId="478"/>
        <pc:sldMkLst>
          <pc:docMk/>
          <pc:sldMk cId="316738965" sldId="444"/>
        </pc:sldMkLst>
        <pc:spChg chg="add del mod ord">
          <ac:chgData name="Hans Gelissen (DHL SSC Maastricht)" userId="1afa8510-4eed-4b73-a29e-678838cd8acd" providerId="ADAL" clId="{3CF7A8BB-2253-4444-8186-77B67913D5E3}" dt="2023-06-27T09:14:27.980" v="61" actId="478"/>
          <ac:spMkLst>
            <pc:docMk/>
            <pc:sldMk cId="316738965" sldId="444"/>
            <ac:spMk id="2" creationId="{4A9CB1B6-D4BA-82EB-35D0-1295B6ABF562}"/>
          </ac:spMkLst>
        </pc:spChg>
        <pc:spChg chg="mod ord">
          <ac:chgData name="Hans Gelissen (DHL SSC Maastricht)" userId="1afa8510-4eed-4b73-a29e-678838cd8acd" providerId="ADAL" clId="{3CF7A8BB-2253-4444-8186-77B67913D5E3}" dt="2023-06-27T09:00:10.851" v="26" actId="700"/>
          <ac:spMkLst>
            <pc:docMk/>
            <pc:sldMk cId="316738965" sldId="444"/>
            <ac:spMk id="7" creationId="{AF086C32-0630-C77D-8D98-FAAB3000A5A1}"/>
          </ac:spMkLst>
        </pc:spChg>
      </pc:sldChg>
      <pc:sldChg chg="addSp delSp modSp mod modClrScheme chgLayout">
        <pc:chgData name="Hans Gelissen (DHL SSC Maastricht)" userId="1afa8510-4eed-4b73-a29e-678838cd8acd" providerId="ADAL" clId="{3CF7A8BB-2253-4444-8186-77B67913D5E3}" dt="2023-06-27T09:14:34.284" v="62" actId="478"/>
        <pc:sldMkLst>
          <pc:docMk/>
          <pc:sldMk cId="1368579862" sldId="445"/>
        </pc:sldMkLst>
        <pc:spChg chg="add del mod ord">
          <ac:chgData name="Hans Gelissen (DHL SSC Maastricht)" userId="1afa8510-4eed-4b73-a29e-678838cd8acd" providerId="ADAL" clId="{3CF7A8BB-2253-4444-8186-77B67913D5E3}" dt="2023-06-27T09:14:34.284" v="62" actId="478"/>
          <ac:spMkLst>
            <pc:docMk/>
            <pc:sldMk cId="1368579862" sldId="445"/>
            <ac:spMk id="2" creationId="{8287F169-CA47-C7C5-9850-803D7C756108}"/>
          </ac:spMkLst>
        </pc:spChg>
        <pc:spChg chg="mod ord">
          <ac:chgData name="Hans Gelissen (DHL SSC Maastricht)" userId="1afa8510-4eed-4b73-a29e-678838cd8acd" providerId="ADAL" clId="{3CF7A8BB-2253-4444-8186-77B67913D5E3}" dt="2023-06-27T09:00:10.851" v="26" actId="700"/>
          <ac:spMkLst>
            <pc:docMk/>
            <pc:sldMk cId="1368579862" sldId="445"/>
            <ac:spMk id="7" creationId="{AF086C32-0630-C77D-8D98-FAAB3000A5A1}"/>
          </ac:spMkLst>
        </pc:spChg>
      </pc:sldChg>
      <pc:sldChg chg="addSp delSp modSp mod modClrScheme chgLayout">
        <pc:chgData name="Hans Gelissen (DHL SSC Maastricht)" userId="1afa8510-4eed-4b73-a29e-678838cd8acd" providerId="ADAL" clId="{3CF7A8BB-2253-4444-8186-77B67913D5E3}" dt="2023-06-27T09:14:38.039" v="63" actId="478"/>
        <pc:sldMkLst>
          <pc:docMk/>
          <pc:sldMk cId="2232425771" sldId="446"/>
        </pc:sldMkLst>
        <pc:spChg chg="add del mod ord">
          <ac:chgData name="Hans Gelissen (DHL SSC Maastricht)" userId="1afa8510-4eed-4b73-a29e-678838cd8acd" providerId="ADAL" clId="{3CF7A8BB-2253-4444-8186-77B67913D5E3}" dt="2023-06-27T09:14:38.039" v="63" actId="478"/>
          <ac:spMkLst>
            <pc:docMk/>
            <pc:sldMk cId="2232425771" sldId="446"/>
            <ac:spMk id="2" creationId="{E41AD32B-857A-70CD-ED97-062B98814BEA}"/>
          </ac:spMkLst>
        </pc:spChg>
        <pc:spChg chg="mod ord">
          <ac:chgData name="Hans Gelissen (DHL SSC Maastricht)" userId="1afa8510-4eed-4b73-a29e-678838cd8acd" providerId="ADAL" clId="{3CF7A8BB-2253-4444-8186-77B67913D5E3}" dt="2023-06-27T09:00:10.851" v="26" actId="700"/>
          <ac:spMkLst>
            <pc:docMk/>
            <pc:sldMk cId="2232425771" sldId="446"/>
            <ac:spMk id="7" creationId="{AF086C32-0630-C77D-8D98-FAAB3000A5A1}"/>
          </ac:spMkLst>
        </pc:spChg>
      </pc:sldChg>
      <pc:sldMasterChg chg="delSldLayout modSldLayout">
        <pc:chgData name="Hans Gelissen (DHL SSC Maastricht)" userId="1afa8510-4eed-4b73-a29e-678838cd8acd" providerId="ADAL" clId="{3CF7A8BB-2253-4444-8186-77B67913D5E3}" dt="2023-06-27T09:00:30.116" v="27" actId="2696"/>
        <pc:sldMasterMkLst>
          <pc:docMk/>
          <pc:sldMasterMk cId="2253695231" sldId="2147483754"/>
        </pc:sldMasterMkLst>
        <pc:sldLayoutChg chg="addSp delSp modSp mod">
          <pc:chgData name="Hans Gelissen (DHL SSC Maastricht)" userId="1afa8510-4eed-4b73-a29e-678838cd8acd" providerId="ADAL" clId="{3CF7A8BB-2253-4444-8186-77B67913D5E3}" dt="2023-06-27T08:58:42.735" v="7" actId="1076"/>
          <pc:sldLayoutMkLst>
            <pc:docMk/>
            <pc:sldMasterMk cId="2253695231" sldId="2147483754"/>
            <pc:sldLayoutMk cId="1305642289" sldId="2147483873"/>
          </pc:sldLayoutMkLst>
          <pc:spChg chg="add mod">
            <ac:chgData name="Hans Gelissen (DHL SSC Maastricht)" userId="1afa8510-4eed-4b73-a29e-678838cd8acd" providerId="ADAL" clId="{3CF7A8BB-2253-4444-8186-77B67913D5E3}" dt="2023-06-27T08:58:12.741" v="0"/>
            <ac:spMkLst>
              <pc:docMk/>
              <pc:sldMasterMk cId="2253695231" sldId="2147483754"/>
              <pc:sldLayoutMk cId="1305642289" sldId="2147483873"/>
              <ac:spMk id="6" creationId="{33ADF81C-64FF-5830-4D41-594A1E2C29D4}"/>
            </ac:spMkLst>
          </pc:spChg>
          <pc:grpChg chg="add mod">
            <ac:chgData name="Hans Gelissen (DHL SSC Maastricht)" userId="1afa8510-4eed-4b73-a29e-678838cd8acd" providerId="ADAL" clId="{3CF7A8BB-2253-4444-8186-77B67913D5E3}" dt="2023-06-27T08:58:42.735" v="7" actId="1076"/>
            <ac:grpSpMkLst>
              <pc:docMk/>
              <pc:sldMasterMk cId="2253695231" sldId="2147483754"/>
              <pc:sldLayoutMk cId="1305642289" sldId="2147483873"/>
              <ac:grpSpMk id="2" creationId="{E1E55529-5152-004A-CC1B-1EC765D245B9}"/>
            </ac:grpSpMkLst>
          </pc:grpChg>
          <pc:grpChg chg="del">
            <ac:chgData name="Hans Gelissen (DHL SSC Maastricht)" userId="1afa8510-4eed-4b73-a29e-678838cd8acd" providerId="ADAL" clId="{3CF7A8BB-2253-4444-8186-77B67913D5E3}" dt="2023-06-27T08:58:39.801" v="6" actId="478"/>
            <ac:grpSpMkLst>
              <pc:docMk/>
              <pc:sldMasterMk cId="2253695231" sldId="2147483754"/>
              <pc:sldLayoutMk cId="1305642289" sldId="2147483873"/>
              <ac:grpSpMk id="65" creationId="{1BDED68A-58CE-477A-8081-6078BF2E6B86}"/>
            </ac:grpSpMkLst>
          </pc:grpChg>
          <pc:picChg chg="add mod">
            <ac:chgData name="Hans Gelissen (DHL SSC Maastricht)" userId="1afa8510-4eed-4b73-a29e-678838cd8acd" providerId="ADAL" clId="{3CF7A8BB-2253-4444-8186-77B67913D5E3}" dt="2023-06-27T08:58:12.741" v="0"/>
            <ac:picMkLst>
              <pc:docMk/>
              <pc:sldMasterMk cId="2253695231" sldId="2147483754"/>
              <pc:sldLayoutMk cId="1305642289" sldId="2147483873"/>
              <ac:picMk id="7" creationId="{8B8A01D3-0280-C0B8-62A5-B7440F21E09E}"/>
            </ac:picMkLst>
          </pc:picChg>
          <pc:picChg chg="add mod">
            <ac:chgData name="Hans Gelissen (DHL SSC Maastricht)" userId="1afa8510-4eed-4b73-a29e-678838cd8acd" providerId="ADAL" clId="{3CF7A8BB-2253-4444-8186-77B67913D5E3}" dt="2023-06-27T08:58:12.741" v="0"/>
            <ac:picMkLst>
              <pc:docMk/>
              <pc:sldMasterMk cId="2253695231" sldId="2147483754"/>
              <pc:sldLayoutMk cId="1305642289" sldId="2147483873"/>
              <ac:picMk id="8" creationId="{DF43539D-2D01-D2C0-1806-52D5E198832D}"/>
            </ac:picMkLst>
          </pc:picChg>
          <pc:picChg chg="add mod">
            <ac:chgData name="Hans Gelissen (DHL SSC Maastricht)" userId="1afa8510-4eed-4b73-a29e-678838cd8acd" providerId="ADAL" clId="{3CF7A8BB-2253-4444-8186-77B67913D5E3}" dt="2023-06-27T08:58:12.741" v="0"/>
            <ac:picMkLst>
              <pc:docMk/>
              <pc:sldMasterMk cId="2253695231" sldId="2147483754"/>
              <pc:sldLayoutMk cId="1305642289" sldId="2147483873"/>
              <ac:picMk id="9" creationId="{A1B7FD58-3E15-C8B9-9CE5-AC013B40A21D}"/>
            </ac:picMkLst>
          </pc:picChg>
          <pc:picChg chg="mod">
            <ac:chgData name="Hans Gelissen (DHL SSC Maastricht)" userId="1afa8510-4eed-4b73-a29e-678838cd8acd" providerId="ADAL" clId="{3CF7A8BB-2253-4444-8186-77B67913D5E3}" dt="2023-06-27T08:58:16.128" v="2" actId="1076"/>
            <ac:picMkLst>
              <pc:docMk/>
              <pc:sldMasterMk cId="2253695231" sldId="2147483754"/>
              <pc:sldLayoutMk cId="1305642289" sldId="2147483873"/>
              <ac:picMk id="3074" creationId="{69C893BA-F6EE-4E83-BE58-9A0E22A9CF36}"/>
            </ac:picMkLst>
          </pc:picChg>
        </pc:sldLayoutChg>
        <pc:sldLayoutChg chg="addSp delSp modSp mod">
          <pc:chgData name="Hans Gelissen (DHL SSC Maastricht)" userId="1afa8510-4eed-4b73-a29e-678838cd8acd" providerId="ADAL" clId="{3CF7A8BB-2253-4444-8186-77B67913D5E3}" dt="2023-06-27T08:58:47.596" v="9"/>
          <pc:sldLayoutMkLst>
            <pc:docMk/>
            <pc:sldMasterMk cId="2253695231" sldId="2147483754"/>
            <pc:sldLayoutMk cId="3655209364" sldId="2147483875"/>
          </pc:sldLayoutMkLst>
          <pc:spChg chg="mod">
            <ac:chgData name="Hans Gelissen (DHL SSC Maastricht)" userId="1afa8510-4eed-4b73-a29e-678838cd8acd" providerId="ADAL" clId="{3CF7A8BB-2253-4444-8186-77B67913D5E3}" dt="2023-06-27T08:58:47.596" v="9"/>
            <ac:spMkLst>
              <pc:docMk/>
              <pc:sldMasterMk cId="2253695231" sldId="2147483754"/>
              <pc:sldLayoutMk cId="3655209364" sldId="2147483875"/>
              <ac:spMk id="6" creationId="{DB75B561-9714-9317-7291-915D8C1F95B7}"/>
            </ac:spMkLst>
          </pc:spChg>
          <pc:grpChg chg="add mod">
            <ac:chgData name="Hans Gelissen (DHL SSC Maastricht)" userId="1afa8510-4eed-4b73-a29e-678838cd8acd" providerId="ADAL" clId="{3CF7A8BB-2253-4444-8186-77B67913D5E3}" dt="2023-06-27T08:58:47.596" v="9"/>
            <ac:grpSpMkLst>
              <pc:docMk/>
              <pc:sldMasterMk cId="2253695231" sldId="2147483754"/>
              <pc:sldLayoutMk cId="3655209364" sldId="2147483875"/>
              <ac:grpSpMk id="2" creationId="{DFDFEEA1-8B8F-9BB0-66C9-765A0400ECBB}"/>
            </ac:grpSpMkLst>
          </pc:grpChg>
          <pc:grpChg chg="del">
            <ac:chgData name="Hans Gelissen (DHL SSC Maastricht)" userId="1afa8510-4eed-4b73-a29e-678838cd8acd" providerId="ADAL" clId="{3CF7A8BB-2253-4444-8186-77B67913D5E3}" dt="2023-06-27T08:58:47.098" v="8" actId="478"/>
            <ac:grpSpMkLst>
              <pc:docMk/>
              <pc:sldMasterMk cId="2253695231" sldId="2147483754"/>
              <pc:sldLayoutMk cId="3655209364" sldId="2147483875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3CF7A8BB-2253-4444-8186-77B67913D5E3}" dt="2023-06-27T08:58:47.596" v="9"/>
            <ac:picMkLst>
              <pc:docMk/>
              <pc:sldMasterMk cId="2253695231" sldId="2147483754"/>
              <pc:sldLayoutMk cId="3655209364" sldId="2147483875"/>
              <ac:picMk id="7" creationId="{96A37C23-0036-2E49-B648-19FEBD204AAB}"/>
            </ac:picMkLst>
          </pc:picChg>
          <pc:picChg chg="mod">
            <ac:chgData name="Hans Gelissen (DHL SSC Maastricht)" userId="1afa8510-4eed-4b73-a29e-678838cd8acd" providerId="ADAL" clId="{3CF7A8BB-2253-4444-8186-77B67913D5E3}" dt="2023-06-27T08:58:47.596" v="9"/>
            <ac:picMkLst>
              <pc:docMk/>
              <pc:sldMasterMk cId="2253695231" sldId="2147483754"/>
              <pc:sldLayoutMk cId="3655209364" sldId="2147483875"/>
              <ac:picMk id="8" creationId="{9D3F55D7-4D77-6CE1-0D11-FD0D6B87B650}"/>
            </ac:picMkLst>
          </pc:picChg>
          <pc:picChg chg="mod">
            <ac:chgData name="Hans Gelissen (DHL SSC Maastricht)" userId="1afa8510-4eed-4b73-a29e-678838cd8acd" providerId="ADAL" clId="{3CF7A8BB-2253-4444-8186-77B67913D5E3}" dt="2023-06-27T08:58:47.596" v="9"/>
            <ac:picMkLst>
              <pc:docMk/>
              <pc:sldMasterMk cId="2253695231" sldId="2147483754"/>
              <pc:sldLayoutMk cId="3655209364" sldId="2147483875"/>
              <ac:picMk id="9" creationId="{713CA971-D49E-4F6B-30F4-48074E797B96}"/>
            </ac:picMkLst>
          </pc:picChg>
        </pc:sldLayoutChg>
        <pc:sldLayoutChg chg="addSp delSp modSp mod">
          <pc:chgData name="Hans Gelissen (DHL SSC Maastricht)" userId="1afa8510-4eed-4b73-a29e-678838cd8acd" providerId="ADAL" clId="{3CF7A8BB-2253-4444-8186-77B67913D5E3}" dt="2023-06-27T08:58:51.938" v="11"/>
          <pc:sldLayoutMkLst>
            <pc:docMk/>
            <pc:sldMasterMk cId="2253695231" sldId="2147483754"/>
            <pc:sldLayoutMk cId="2511530909" sldId="2147483924"/>
          </pc:sldLayoutMkLst>
          <pc:spChg chg="mod">
            <ac:chgData name="Hans Gelissen (DHL SSC Maastricht)" userId="1afa8510-4eed-4b73-a29e-678838cd8acd" providerId="ADAL" clId="{3CF7A8BB-2253-4444-8186-77B67913D5E3}" dt="2023-06-27T08:58:51.938" v="11"/>
            <ac:spMkLst>
              <pc:docMk/>
              <pc:sldMasterMk cId="2253695231" sldId="2147483754"/>
              <pc:sldLayoutMk cId="2511530909" sldId="2147483924"/>
              <ac:spMk id="6" creationId="{E4DFE4A8-B628-E0B3-27B6-5B1AA38D11F3}"/>
            </ac:spMkLst>
          </pc:spChg>
          <pc:grpChg chg="add mod">
            <ac:chgData name="Hans Gelissen (DHL SSC Maastricht)" userId="1afa8510-4eed-4b73-a29e-678838cd8acd" providerId="ADAL" clId="{3CF7A8BB-2253-4444-8186-77B67913D5E3}" dt="2023-06-27T08:58:51.938" v="11"/>
            <ac:grpSpMkLst>
              <pc:docMk/>
              <pc:sldMasterMk cId="2253695231" sldId="2147483754"/>
              <pc:sldLayoutMk cId="2511530909" sldId="2147483924"/>
              <ac:grpSpMk id="2" creationId="{86B33A0C-8813-45E6-7842-8B3FE51E8EA2}"/>
            </ac:grpSpMkLst>
          </pc:grpChg>
          <pc:grpChg chg="del">
            <ac:chgData name="Hans Gelissen (DHL SSC Maastricht)" userId="1afa8510-4eed-4b73-a29e-678838cd8acd" providerId="ADAL" clId="{3CF7A8BB-2253-4444-8186-77B67913D5E3}" dt="2023-06-27T08:58:51.479" v="10" actId="478"/>
            <ac:grpSpMkLst>
              <pc:docMk/>
              <pc:sldMasterMk cId="2253695231" sldId="2147483754"/>
              <pc:sldLayoutMk cId="2511530909" sldId="2147483924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3CF7A8BB-2253-4444-8186-77B67913D5E3}" dt="2023-06-27T08:58:51.938" v="11"/>
            <ac:picMkLst>
              <pc:docMk/>
              <pc:sldMasterMk cId="2253695231" sldId="2147483754"/>
              <pc:sldLayoutMk cId="2511530909" sldId="2147483924"/>
              <ac:picMk id="7" creationId="{0C843532-A1AE-4C44-802A-86EFF8749DD0}"/>
            </ac:picMkLst>
          </pc:picChg>
          <pc:picChg chg="mod">
            <ac:chgData name="Hans Gelissen (DHL SSC Maastricht)" userId="1afa8510-4eed-4b73-a29e-678838cd8acd" providerId="ADAL" clId="{3CF7A8BB-2253-4444-8186-77B67913D5E3}" dt="2023-06-27T08:58:51.938" v="11"/>
            <ac:picMkLst>
              <pc:docMk/>
              <pc:sldMasterMk cId="2253695231" sldId="2147483754"/>
              <pc:sldLayoutMk cId="2511530909" sldId="2147483924"/>
              <ac:picMk id="8" creationId="{5838406E-09E7-200C-229E-B941BE174F6F}"/>
            </ac:picMkLst>
          </pc:picChg>
          <pc:picChg chg="mod">
            <ac:chgData name="Hans Gelissen (DHL SSC Maastricht)" userId="1afa8510-4eed-4b73-a29e-678838cd8acd" providerId="ADAL" clId="{3CF7A8BB-2253-4444-8186-77B67913D5E3}" dt="2023-06-27T08:58:51.938" v="11"/>
            <ac:picMkLst>
              <pc:docMk/>
              <pc:sldMasterMk cId="2253695231" sldId="2147483754"/>
              <pc:sldLayoutMk cId="2511530909" sldId="2147483924"/>
              <ac:picMk id="9" creationId="{85FBBB5E-6EB9-6BF9-1876-706BAA48604F}"/>
            </ac:picMkLst>
          </pc:picChg>
        </pc:sldLayoutChg>
        <pc:sldLayoutChg chg="addSp delSp modSp mod">
          <pc:chgData name="Hans Gelissen (DHL SSC Maastricht)" userId="1afa8510-4eed-4b73-a29e-678838cd8acd" providerId="ADAL" clId="{3CF7A8BB-2253-4444-8186-77B67913D5E3}" dt="2023-06-27T08:58:55.358" v="13"/>
          <pc:sldLayoutMkLst>
            <pc:docMk/>
            <pc:sldMasterMk cId="2253695231" sldId="2147483754"/>
            <pc:sldLayoutMk cId="1611940501" sldId="2147483925"/>
          </pc:sldLayoutMkLst>
          <pc:spChg chg="mod">
            <ac:chgData name="Hans Gelissen (DHL SSC Maastricht)" userId="1afa8510-4eed-4b73-a29e-678838cd8acd" providerId="ADAL" clId="{3CF7A8BB-2253-4444-8186-77B67913D5E3}" dt="2023-06-27T08:58:55.358" v="13"/>
            <ac:spMkLst>
              <pc:docMk/>
              <pc:sldMasterMk cId="2253695231" sldId="2147483754"/>
              <pc:sldLayoutMk cId="1611940501" sldId="2147483925"/>
              <ac:spMk id="6" creationId="{C0B820AF-D383-5638-D771-5C81217BD986}"/>
            </ac:spMkLst>
          </pc:spChg>
          <pc:grpChg chg="add mod">
            <ac:chgData name="Hans Gelissen (DHL SSC Maastricht)" userId="1afa8510-4eed-4b73-a29e-678838cd8acd" providerId="ADAL" clId="{3CF7A8BB-2253-4444-8186-77B67913D5E3}" dt="2023-06-27T08:58:55.358" v="13"/>
            <ac:grpSpMkLst>
              <pc:docMk/>
              <pc:sldMasterMk cId="2253695231" sldId="2147483754"/>
              <pc:sldLayoutMk cId="1611940501" sldId="2147483925"/>
              <ac:grpSpMk id="2" creationId="{F2E947AE-AB26-9D48-F8A5-EFD26A3D3842}"/>
            </ac:grpSpMkLst>
          </pc:grpChg>
          <pc:grpChg chg="del">
            <ac:chgData name="Hans Gelissen (DHL SSC Maastricht)" userId="1afa8510-4eed-4b73-a29e-678838cd8acd" providerId="ADAL" clId="{3CF7A8BB-2253-4444-8186-77B67913D5E3}" dt="2023-06-27T08:58:54.968" v="12" actId="478"/>
            <ac:grpSpMkLst>
              <pc:docMk/>
              <pc:sldMasterMk cId="2253695231" sldId="2147483754"/>
              <pc:sldLayoutMk cId="1611940501" sldId="2147483925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3CF7A8BB-2253-4444-8186-77B67913D5E3}" dt="2023-06-27T08:58:55.358" v="13"/>
            <ac:picMkLst>
              <pc:docMk/>
              <pc:sldMasterMk cId="2253695231" sldId="2147483754"/>
              <pc:sldLayoutMk cId="1611940501" sldId="2147483925"/>
              <ac:picMk id="7" creationId="{07E90B8B-F354-F560-E666-2FBC9D1CF5B2}"/>
            </ac:picMkLst>
          </pc:picChg>
          <pc:picChg chg="mod">
            <ac:chgData name="Hans Gelissen (DHL SSC Maastricht)" userId="1afa8510-4eed-4b73-a29e-678838cd8acd" providerId="ADAL" clId="{3CF7A8BB-2253-4444-8186-77B67913D5E3}" dt="2023-06-27T08:58:55.358" v="13"/>
            <ac:picMkLst>
              <pc:docMk/>
              <pc:sldMasterMk cId="2253695231" sldId="2147483754"/>
              <pc:sldLayoutMk cId="1611940501" sldId="2147483925"/>
              <ac:picMk id="8" creationId="{A2B4FBC1-8E12-C933-2A53-C858264F4CCE}"/>
            </ac:picMkLst>
          </pc:picChg>
          <pc:picChg chg="mod">
            <ac:chgData name="Hans Gelissen (DHL SSC Maastricht)" userId="1afa8510-4eed-4b73-a29e-678838cd8acd" providerId="ADAL" clId="{3CF7A8BB-2253-4444-8186-77B67913D5E3}" dt="2023-06-27T08:58:55.358" v="13"/>
            <ac:picMkLst>
              <pc:docMk/>
              <pc:sldMasterMk cId="2253695231" sldId="2147483754"/>
              <pc:sldLayoutMk cId="1611940501" sldId="2147483925"/>
              <ac:picMk id="9" creationId="{9FCBAF8C-6C93-DC6B-EEBE-F60C8DBD3D6C}"/>
            </ac:picMkLst>
          </pc:picChg>
        </pc:sldLayoutChg>
        <pc:sldLayoutChg chg="addSp delSp modSp mod">
          <pc:chgData name="Hans Gelissen (DHL SSC Maastricht)" userId="1afa8510-4eed-4b73-a29e-678838cd8acd" providerId="ADAL" clId="{3CF7A8BB-2253-4444-8186-77B67913D5E3}" dt="2023-06-27T08:58:58.977" v="15"/>
          <pc:sldLayoutMkLst>
            <pc:docMk/>
            <pc:sldMasterMk cId="2253695231" sldId="2147483754"/>
            <pc:sldLayoutMk cId="1824327113" sldId="2147483926"/>
          </pc:sldLayoutMkLst>
          <pc:spChg chg="mod">
            <ac:chgData name="Hans Gelissen (DHL SSC Maastricht)" userId="1afa8510-4eed-4b73-a29e-678838cd8acd" providerId="ADAL" clId="{3CF7A8BB-2253-4444-8186-77B67913D5E3}" dt="2023-06-27T08:58:58.977" v="15"/>
            <ac:spMkLst>
              <pc:docMk/>
              <pc:sldMasterMk cId="2253695231" sldId="2147483754"/>
              <pc:sldLayoutMk cId="1824327113" sldId="2147483926"/>
              <ac:spMk id="6" creationId="{A2D04D63-3DE0-0E4E-C360-FD55F04DABF3}"/>
            </ac:spMkLst>
          </pc:spChg>
          <pc:grpChg chg="add mod">
            <ac:chgData name="Hans Gelissen (DHL SSC Maastricht)" userId="1afa8510-4eed-4b73-a29e-678838cd8acd" providerId="ADAL" clId="{3CF7A8BB-2253-4444-8186-77B67913D5E3}" dt="2023-06-27T08:58:58.977" v="15"/>
            <ac:grpSpMkLst>
              <pc:docMk/>
              <pc:sldMasterMk cId="2253695231" sldId="2147483754"/>
              <pc:sldLayoutMk cId="1824327113" sldId="2147483926"/>
              <ac:grpSpMk id="2" creationId="{8882356A-B513-F83C-BC08-89B47D781B5C}"/>
            </ac:grpSpMkLst>
          </pc:grpChg>
          <pc:grpChg chg="del">
            <ac:chgData name="Hans Gelissen (DHL SSC Maastricht)" userId="1afa8510-4eed-4b73-a29e-678838cd8acd" providerId="ADAL" clId="{3CF7A8BB-2253-4444-8186-77B67913D5E3}" dt="2023-06-27T08:58:58.574" v="14" actId="478"/>
            <ac:grpSpMkLst>
              <pc:docMk/>
              <pc:sldMasterMk cId="2253695231" sldId="2147483754"/>
              <pc:sldLayoutMk cId="1824327113" sldId="2147483926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3CF7A8BB-2253-4444-8186-77B67913D5E3}" dt="2023-06-27T08:58:58.977" v="15"/>
            <ac:picMkLst>
              <pc:docMk/>
              <pc:sldMasterMk cId="2253695231" sldId="2147483754"/>
              <pc:sldLayoutMk cId="1824327113" sldId="2147483926"/>
              <ac:picMk id="7" creationId="{0C467CB8-3EBD-A31E-4ACF-B738BE8B7828}"/>
            </ac:picMkLst>
          </pc:picChg>
          <pc:picChg chg="mod">
            <ac:chgData name="Hans Gelissen (DHL SSC Maastricht)" userId="1afa8510-4eed-4b73-a29e-678838cd8acd" providerId="ADAL" clId="{3CF7A8BB-2253-4444-8186-77B67913D5E3}" dt="2023-06-27T08:58:58.977" v="15"/>
            <ac:picMkLst>
              <pc:docMk/>
              <pc:sldMasterMk cId="2253695231" sldId="2147483754"/>
              <pc:sldLayoutMk cId="1824327113" sldId="2147483926"/>
              <ac:picMk id="8" creationId="{22DEA579-32B5-5EC1-9C70-65662C3D4F3E}"/>
            </ac:picMkLst>
          </pc:picChg>
          <pc:picChg chg="mod">
            <ac:chgData name="Hans Gelissen (DHL SSC Maastricht)" userId="1afa8510-4eed-4b73-a29e-678838cd8acd" providerId="ADAL" clId="{3CF7A8BB-2253-4444-8186-77B67913D5E3}" dt="2023-06-27T08:58:58.977" v="15"/>
            <ac:picMkLst>
              <pc:docMk/>
              <pc:sldMasterMk cId="2253695231" sldId="2147483754"/>
              <pc:sldLayoutMk cId="1824327113" sldId="2147483926"/>
              <ac:picMk id="9" creationId="{4F6DC41D-44C5-C0A8-AD3C-A440EA882AAA}"/>
            </ac:picMkLst>
          </pc:picChg>
        </pc:sldLayoutChg>
        <pc:sldLayoutChg chg="addSp delSp modSp mod">
          <pc:chgData name="Hans Gelissen (DHL SSC Maastricht)" userId="1afa8510-4eed-4b73-a29e-678838cd8acd" providerId="ADAL" clId="{3CF7A8BB-2253-4444-8186-77B67913D5E3}" dt="2023-06-27T08:59:05.919" v="17"/>
          <pc:sldLayoutMkLst>
            <pc:docMk/>
            <pc:sldMasterMk cId="2253695231" sldId="2147483754"/>
            <pc:sldLayoutMk cId="3938857042" sldId="2147483927"/>
          </pc:sldLayoutMkLst>
          <pc:spChg chg="mod">
            <ac:chgData name="Hans Gelissen (DHL SSC Maastricht)" userId="1afa8510-4eed-4b73-a29e-678838cd8acd" providerId="ADAL" clId="{3CF7A8BB-2253-4444-8186-77B67913D5E3}" dt="2023-06-27T08:59:05.919" v="17"/>
            <ac:spMkLst>
              <pc:docMk/>
              <pc:sldMasterMk cId="2253695231" sldId="2147483754"/>
              <pc:sldLayoutMk cId="3938857042" sldId="2147483927"/>
              <ac:spMk id="6" creationId="{DCB8A8EC-4A36-B2B6-8E3F-CBB2352EBDEF}"/>
            </ac:spMkLst>
          </pc:spChg>
          <pc:grpChg chg="add mod">
            <ac:chgData name="Hans Gelissen (DHL SSC Maastricht)" userId="1afa8510-4eed-4b73-a29e-678838cd8acd" providerId="ADAL" clId="{3CF7A8BB-2253-4444-8186-77B67913D5E3}" dt="2023-06-27T08:59:05.919" v="17"/>
            <ac:grpSpMkLst>
              <pc:docMk/>
              <pc:sldMasterMk cId="2253695231" sldId="2147483754"/>
              <pc:sldLayoutMk cId="3938857042" sldId="2147483927"/>
              <ac:grpSpMk id="2" creationId="{7E56F30B-50C2-F38E-9D1F-7DFE074C7CC2}"/>
            </ac:grpSpMkLst>
          </pc:grpChg>
          <pc:grpChg chg="del">
            <ac:chgData name="Hans Gelissen (DHL SSC Maastricht)" userId="1afa8510-4eed-4b73-a29e-678838cd8acd" providerId="ADAL" clId="{3CF7A8BB-2253-4444-8186-77B67913D5E3}" dt="2023-06-27T08:59:03.516" v="16" actId="478"/>
            <ac:grpSpMkLst>
              <pc:docMk/>
              <pc:sldMasterMk cId="2253695231" sldId="2147483754"/>
              <pc:sldLayoutMk cId="3938857042" sldId="2147483927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3CF7A8BB-2253-4444-8186-77B67913D5E3}" dt="2023-06-27T08:59:05.919" v="17"/>
            <ac:picMkLst>
              <pc:docMk/>
              <pc:sldMasterMk cId="2253695231" sldId="2147483754"/>
              <pc:sldLayoutMk cId="3938857042" sldId="2147483927"/>
              <ac:picMk id="7" creationId="{E0661CE9-2C60-1EAF-30BE-DC759EE59A57}"/>
            </ac:picMkLst>
          </pc:picChg>
          <pc:picChg chg="mod">
            <ac:chgData name="Hans Gelissen (DHL SSC Maastricht)" userId="1afa8510-4eed-4b73-a29e-678838cd8acd" providerId="ADAL" clId="{3CF7A8BB-2253-4444-8186-77B67913D5E3}" dt="2023-06-27T08:59:05.919" v="17"/>
            <ac:picMkLst>
              <pc:docMk/>
              <pc:sldMasterMk cId="2253695231" sldId="2147483754"/>
              <pc:sldLayoutMk cId="3938857042" sldId="2147483927"/>
              <ac:picMk id="8" creationId="{C334537C-2AE0-2D91-AB1B-35C8C39AC6A2}"/>
            </ac:picMkLst>
          </pc:picChg>
          <pc:picChg chg="mod">
            <ac:chgData name="Hans Gelissen (DHL SSC Maastricht)" userId="1afa8510-4eed-4b73-a29e-678838cd8acd" providerId="ADAL" clId="{3CF7A8BB-2253-4444-8186-77B67913D5E3}" dt="2023-06-27T08:59:05.919" v="17"/>
            <ac:picMkLst>
              <pc:docMk/>
              <pc:sldMasterMk cId="2253695231" sldId="2147483754"/>
              <pc:sldLayoutMk cId="3938857042" sldId="2147483927"/>
              <ac:picMk id="9" creationId="{C807F70A-56CC-FE9A-CB53-78F60D5294D2}"/>
            </ac:picMkLst>
          </pc:picChg>
        </pc:sldLayoutChg>
        <pc:sldLayoutChg chg="addSp delSp modSp mod">
          <pc:chgData name="Hans Gelissen (DHL SSC Maastricht)" userId="1afa8510-4eed-4b73-a29e-678838cd8acd" providerId="ADAL" clId="{3CF7A8BB-2253-4444-8186-77B67913D5E3}" dt="2023-06-27T08:59:13.821" v="19"/>
          <pc:sldLayoutMkLst>
            <pc:docMk/>
            <pc:sldMasterMk cId="2253695231" sldId="2147483754"/>
            <pc:sldLayoutMk cId="1977547776" sldId="2147483928"/>
          </pc:sldLayoutMkLst>
          <pc:spChg chg="mod">
            <ac:chgData name="Hans Gelissen (DHL SSC Maastricht)" userId="1afa8510-4eed-4b73-a29e-678838cd8acd" providerId="ADAL" clId="{3CF7A8BB-2253-4444-8186-77B67913D5E3}" dt="2023-06-27T08:59:13.821" v="19"/>
            <ac:spMkLst>
              <pc:docMk/>
              <pc:sldMasterMk cId="2253695231" sldId="2147483754"/>
              <pc:sldLayoutMk cId="1977547776" sldId="2147483928"/>
              <ac:spMk id="6" creationId="{1CEE0E10-7941-8E03-849E-76E884FD4E31}"/>
            </ac:spMkLst>
          </pc:spChg>
          <pc:grpChg chg="add mod">
            <ac:chgData name="Hans Gelissen (DHL SSC Maastricht)" userId="1afa8510-4eed-4b73-a29e-678838cd8acd" providerId="ADAL" clId="{3CF7A8BB-2253-4444-8186-77B67913D5E3}" dt="2023-06-27T08:59:13.821" v="19"/>
            <ac:grpSpMkLst>
              <pc:docMk/>
              <pc:sldMasterMk cId="2253695231" sldId="2147483754"/>
              <pc:sldLayoutMk cId="1977547776" sldId="2147483928"/>
              <ac:grpSpMk id="2" creationId="{F25D2DE2-A508-9310-6F26-539131F4632C}"/>
            </ac:grpSpMkLst>
          </pc:grpChg>
          <pc:grpChg chg="del">
            <ac:chgData name="Hans Gelissen (DHL SSC Maastricht)" userId="1afa8510-4eed-4b73-a29e-678838cd8acd" providerId="ADAL" clId="{3CF7A8BB-2253-4444-8186-77B67913D5E3}" dt="2023-06-27T08:59:13.269" v="18" actId="478"/>
            <ac:grpSpMkLst>
              <pc:docMk/>
              <pc:sldMasterMk cId="2253695231" sldId="2147483754"/>
              <pc:sldLayoutMk cId="1977547776" sldId="2147483928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3CF7A8BB-2253-4444-8186-77B67913D5E3}" dt="2023-06-27T08:59:13.821" v="19"/>
            <ac:picMkLst>
              <pc:docMk/>
              <pc:sldMasterMk cId="2253695231" sldId="2147483754"/>
              <pc:sldLayoutMk cId="1977547776" sldId="2147483928"/>
              <ac:picMk id="7" creationId="{49EF80D3-D9CB-6F44-5B19-ED9EFD7E23C9}"/>
            </ac:picMkLst>
          </pc:picChg>
          <pc:picChg chg="mod">
            <ac:chgData name="Hans Gelissen (DHL SSC Maastricht)" userId="1afa8510-4eed-4b73-a29e-678838cd8acd" providerId="ADAL" clId="{3CF7A8BB-2253-4444-8186-77B67913D5E3}" dt="2023-06-27T08:59:13.821" v="19"/>
            <ac:picMkLst>
              <pc:docMk/>
              <pc:sldMasterMk cId="2253695231" sldId="2147483754"/>
              <pc:sldLayoutMk cId="1977547776" sldId="2147483928"/>
              <ac:picMk id="8" creationId="{815E3824-DA3F-FC53-9182-95F3AF87462E}"/>
            </ac:picMkLst>
          </pc:picChg>
          <pc:picChg chg="mod">
            <ac:chgData name="Hans Gelissen (DHL SSC Maastricht)" userId="1afa8510-4eed-4b73-a29e-678838cd8acd" providerId="ADAL" clId="{3CF7A8BB-2253-4444-8186-77B67913D5E3}" dt="2023-06-27T08:59:13.821" v="19"/>
            <ac:picMkLst>
              <pc:docMk/>
              <pc:sldMasterMk cId="2253695231" sldId="2147483754"/>
              <pc:sldLayoutMk cId="1977547776" sldId="2147483928"/>
              <ac:picMk id="9" creationId="{4497E1D7-19A7-B8FB-9E00-9D7FE7BA96CA}"/>
            </ac:picMkLst>
          </pc:picChg>
        </pc:sldLayoutChg>
        <pc:sldLayoutChg chg="addSp delSp modSp mod">
          <pc:chgData name="Hans Gelissen (DHL SSC Maastricht)" userId="1afa8510-4eed-4b73-a29e-678838cd8acd" providerId="ADAL" clId="{3CF7A8BB-2253-4444-8186-77B67913D5E3}" dt="2023-06-27T08:59:35.595" v="24"/>
          <pc:sldLayoutMkLst>
            <pc:docMk/>
            <pc:sldMasterMk cId="2253695231" sldId="2147483754"/>
            <pc:sldLayoutMk cId="2904998504" sldId="2147483974"/>
          </pc:sldLayoutMkLst>
          <pc:spChg chg="mod">
            <ac:chgData name="Hans Gelissen (DHL SSC Maastricht)" userId="1afa8510-4eed-4b73-a29e-678838cd8acd" providerId="ADAL" clId="{3CF7A8BB-2253-4444-8186-77B67913D5E3}" dt="2023-06-27T08:59:35.595" v="24"/>
            <ac:spMkLst>
              <pc:docMk/>
              <pc:sldMasterMk cId="2253695231" sldId="2147483754"/>
              <pc:sldLayoutMk cId="2904998504" sldId="2147483974"/>
              <ac:spMk id="6" creationId="{F39FD9BA-8DDB-6CDD-EF29-D4070A223504}"/>
            </ac:spMkLst>
          </pc:spChg>
          <pc:grpChg chg="add mod">
            <ac:chgData name="Hans Gelissen (DHL SSC Maastricht)" userId="1afa8510-4eed-4b73-a29e-678838cd8acd" providerId="ADAL" clId="{3CF7A8BB-2253-4444-8186-77B67913D5E3}" dt="2023-06-27T08:59:35.595" v="24"/>
            <ac:grpSpMkLst>
              <pc:docMk/>
              <pc:sldMasterMk cId="2253695231" sldId="2147483754"/>
              <pc:sldLayoutMk cId="2904998504" sldId="2147483974"/>
              <ac:grpSpMk id="2" creationId="{B7041A6E-E90F-B99A-F2B2-1B5C0802B2D0}"/>
            </ac:grpSpMkLst>
          </pc:grpChg>
          <pc:grpChg chg="del">
            <ac:chgData name="Hans Gelissen (DHL SSC Maastricht)" userId="1afa8510-4eed-4b73-a29e-678838cd8acd" providerId="ADAL" clId="{3CF7A8BB-2253-4444-8186-77B67913D5E3}" dt="2023-06-27T08:59:22.055" v="22" actId="478"/>
            <ac:grpSpMkLst>
              <pc:docMk/>
              <pc:sldMasterMk cId="2253695231" sldId="2147483754"/>
              <pc:sldLayoutMk cId="2904998504" sldId="2147483974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3CF7A8BB-2253-4444-8186-77B67913D5E3}" dt="2023-06-27T08:59:35.595" v="24"/>
            <ac:picMkLst>
              <pc:docMk/>
              <pc:sldMasterMk cId="2253695231" sldId="2147483754"/>
              <pc:sldLayoutMk cId="2904998504" sldId="2147483974"/>
              <ac:picMk id="7" creationId="{3DE60F49-AFA1-2DC6-382A-477CC8837C48}"/>
            </ac:picMkLst>
          </pc:picChg>
          <pc:picChg chg="mod">
            <ac:chgData name="Hans Gelissen (DHL SSC Maastricht)" userId="1afa8510-4eed-4b73-a29e-678838cd8acd" providerId="ADAL" clId="{3CF7A8BB-2253-4444-8186-77B67913D5E3}" dt="2023-06-27T08:59:35.595" v="24"/>
            <ac:picMkLst>
              <pc:docMk/>
              <pc:sldMasterMk cId="2253695231" sldId="2147483754"/>
              <pc:sldLayoutMk cId="2904998504" sldId="2147483974"/>
              <ac:picMk id="8" creationId="{7F3D2BD6-0605-E9D8-820C-69F9CC1F401E}"/>
            </ac:picMkLst>
          </pc:picChg>
          <pc:picChg chg="mod">
            <ac:chgData name="Hans Gelissen (DHL SSC Maastricht)" userId="1afa8510-4eed-4b73-a29e-678838cd8acd" providerId="ADAL" clId="{3CF7A8BB-2253-4444-8186-77B67913D5E3}" dt="2023-06-27T08:59:35.595" v="24"/>
            <ac:picMkLst>
              <pc:docMk/>
              <pc:sldMasterMk cId="2253695231" sldId="2147483754"/>
              <pc:sldLayoutMk cId="2904998504" sldId="2147483974"/>
              <ac:picMk id="9" creationId="{5CA69CC7-D7A3-BAB3-81D3-2B097F9ACBF3}"/>
            </ac:picMkLst>
          </pc:picChg>
        </pc:sldLayoutChg>
        <pc:sldLayoutChg chg="addSp delSp modSp mod">
          <pc:chgData name="Hans Gelissen (DHL SSC Maastricht)" userId="1afa8510-4eed-4b73-a29e-678838cd8acd" providerId="ADAL" clId="{3CF7A8BB-2253-4444-8186-77B67913D5E3}" dt="2023-06-27T08:59:37.885" v="25"/>
          <pc:sldLayoutMkLst>
            <pc:docMk/>
            <pc:sldMasterMk cId="2253695231" sldId="2147483754"/>
            <pc:sldLayoutMk cId="40428502" sldId="2147483975"/>
          </pc:sldLayoutMkLst>
          <pc:spChg chg="mod">
            <ac:chgData name="Hans Gelissen (DHL SSC Maastricht)" userId="1afa8510-4eed-4b73-a29e-678838cd8acd" providerId="ADAL" clId="{3CF7A8BB-2253-4444-8186-77B67913D5E3}" dt="2023-06-27T08:59:37.885" v="25"/>
            <ac:spMkLst>
              <pc:docMk/>
              <pc:sldMasterMk cId="2253695231" sldId="2147483754"/>
              <pc:sldLayoutMk cId="40428502" sldId="2147483975"/>
              <ac:spMk id="6" creationId="{8637A021-77DF-3971-3B56-5555CD74E2A3}"/>
            </ac:spMkLst>
          </pc:spChg>
          <pc:grpChg chg="add mod">
            <ac:chgData name="Hans Gelissen (DHL SSC Maastricht)" userId="1afa8510-4eed-4b73-a29e-678838cd8acd" providerId="ADAL" clId="{3CF7A8BB-2253-4444-8186-77B67913D5E3}" dt="2023-06-27T08:59:37.885" v="25"/>
            <ac:grpSpMkLst>
              <pc:docMk/>
              <pc:sldMasterMk cId="2253695231" sldId="2147483754"/>
              <pc:sldLayoutMk cId="40428502" sldId="2147483975"/>
              <ac:grpSpMk id="2" creationId="{0999288D-1298-5DD4-2D37-534505EAF551}"/>
            </ac:grpSpMkLst>
          </pc:grpChg>
          <pc:grpChg chg="del">
            <ac:chgData name="Hans Gelissen (DHL SSC Maastricht)" userId="1afa8510-4eed-4b73-a29e-678838cd8acd" providerId="ADAL" clId="{3CF7A8BB-2253-4444-8186-77B67913D5E3}" dt="2023-06-27T08:59:24.184" v="23" actId="478"/>
            <ac:grpSpMkLst>
              <pc:docMk/>
              <pc:sldMasterMk cId="2253695231" sldId="2147483754"/>
              <pc:sldLayoutMk cId="40428502" sldId="2147483975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3CF7A8BB-2253-4444-8186-77B67913D5E3}" dt="2023-06-27T08:59:37.885" v="25"/>
            <ac:picMkLst>
              <pc:docMk/>
              <pc:sldMasterMk cId="2253695231" sldId="2147483754"/>
              <pc:sldLayoutMk cId="40428502" sldId="2147483975"/>
              <ac:picMk id="7" creationId="{DF8F76AA-B12F-D6C0-CCA2-C5D0B9C6D8B3}"/>
            </ac:picMkLst>
          </pc:picChg>
          <pc:picChg chg="mod">
            <ac:chgData name="Hans Gelissen (DHL SSC Maastricht)" userId="1afa8510-4eed-4b73-a29e-678838cd8acd" providerId="ADAL" clId="{3CF7A8BB-2253-4444-8186-77B67913D5E3}" dt="2023-06-27T08:59:37.885" v="25"/>
            <ac:picMkLst>
              <pc:docMk/>
              <pc:sldMasterMk cId="2253695231" sldId="2147483754"/>
              <pc:sldLayoutMk cId="40428502" sldId="2147483975"/>
              <ac:picMk id="8" creationId="{B8D59ADA-59C3-AB54-1790-7A851FBB3F1D}"/>
            </ac:picMkLst>
          </pc:picChg>
          <pc:picChg chg="mod">
            <ac:chgData name="Hans Gelissen (DHL SSC Maastricht)" userId="1afa8510-4eed-4b73-a29e-678838cd8acd" providerId="ADAL" clId="{3CF7A8BB-2253-4444-8186-77B67913D5E3}" dt="2023-06-27T08:59:37.885" v="25"/>
            <ac:picMkLst>
              <pc:docMk/>
              <pc:sldMasterMk cId="2253695231" sldId="2147483754"/>
              <pc:sldLayoutMk cId="40428502" sldId="2147483975"/>
              <ac:picMk id="9" creationId="{4570D25B-83E8-3AB8-227D-DD193B059EF2}"/>
            </ac:picMkLst>
          </pc:picChg>
        </pc:sldLayoutChg>
        <pc:sldLayoutChg chg="addSp delSp modSp mod">
          <pc:chgData name="Hans Gelissen (DHL SSC Maastricht)" userId="1afa8510-4eed-4b73-a29e-678838cd8acd" providerId="ADAL" clId="{3CF7A8BB-2253-4444-8186-77B67913D5E3}" dt="2023-06-27T08:59:17.378" v="21"/>
          <pc:sldLayoutMkLst>
            <pc:docMk/>
            <pc:sldMasterMk cId="2253695231" sldId="2147483754"/>
            <pc:sldLayoutMk cId="2180802559" sldId="2147483976"/>
          </pc:sldLayoutMkLst>
          <pc:spChg chg="mod">
            <ac:chgData name="Hans Gelissen (DHL SSC Maastricht)" userId="1afa8510-4eed-4b73-a29e-678838cd8acd" providerId="ADAL" clId="{3CF7A8BB-2253-4444-8186-77B67913D5E3}" dt="2023-06-27T08:59:17.378" v="21"/>
            <ac:spMkLst>
              <pc:docMk/>
              <pc:sldMasterMk cId="2253695231" sldId="2147483754"/>
              <pc:sldLayoutMk cId="2180802559" sldId="2147483976"/>
              <ac:spMk id="6" creationId="{EA496ADA-09B6-872B-329B-0CF55D709A87}"/>
            </ac:spMkLst>
          </pc:spChg>
          <pc:grpChg chg="add mod">
            <ac:chgData name="Hans Gelissen (DHL SSC Maastricht)" userId="1afa8510-4eed-4b73-a29e-678838cd8acd" providerId="ADAL" clId="{3CF7A8BB-2253-4444-8186-77B67913D5E3}" dt="2023-06-27T08:59:17.378" v="21"/>
            <ac:grpSpMkLst>
              <pc:docMk/>
              <pc:sldMasterMk cId="2253695231" sldId="2147483754"/>
              <pc:sldLayoutMk cId="2180802559" sldId="2147483976"/>
              <ac:grpSpMk id="2" creationId="{BAD5C523-D218-BC93-FED6-C00C67DCE268}"/>
            </ac:grpSpMkLst>
          </pc:grpChg>
          <pc:grpChg chg="del">
            <ac:chgData name="Hans Gelissen (DHL SSC Maastricht)" userId="1afa8510-4eed-4b73-a29e-678838cd8acd" providerId="ADAL" clId="{3CF7A8BB-2253-4444-8186-77B67913D5E3}" dt="2023-06-27T08:59:16.933" v="20" actId="478"/>
            <ac:grpSpMkLst>
              <pc:docMk/>
              <pc:sldMasterMk cId="2253695231" sldId="2147483754"/>
              <pc:sldLayoutMk cId="2180802559" sldId="2147483976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3CF7A8BB-2253-4444-8186-77B67913D5E3}" dt="2023-06-27T08:59:17.378" v="21"/>
            <ac:picMkLst>
              <pc:docMk/>
              <pc:sldMasterMk cId="2253695231" sldId="2147483754"/>
              <pc:sldLayoutMk cId="2180802559" sldId="2147483976"/>
              <ac:picMk id="7" creationId="{EDDF3E9A-BB57-8C57-67A8-43E0FA8C2080}"/>
            </ac:picMkLst>
          </pc:picChg>
          <pc:picChg chg="mod">
            <ac:chgData name="Hans Gelissen (DHL SSC Maastricht)" userId="1afa8510-4eed-4b73-a29e-678838cd8acd" providerId="ADAL" clId="{3CF7A8BB-2253-4444-8186-77B67913D5E3}" dt="2023-06-27T08:59:17.378" v="21"/>
            <ac:picMkLst>
              <pc:docMk/>
              <pc:sldMasterMk cId="2253695231" sldId="2147483754"/>
              <pc:sldLayoutMk cId="2180802559" sldId="2147483976"/>
              <ac:picMk id="8" creationId="{E2405B50-4424-F7DF-331F-8F80CCE8D1C8}"/>
            </ac:picMkLst>
          </pc:picChg>
          <pc:picChg chg="mod">
            <ac:chgData name="Hans Gelissen (DHL SSC Maastricht)" userId="1afa8510-4eed-4b73-a29e-678838cd8acd" providerId="ADAL" clId="{3CF7A8BB-2253-4444-8186-77B67913D5E3}" dt="2023-06-27T08:59:17.378" v="21"/>
            <ac:picMkLst>
              <pc:docMk/>
              <pc:sldMasterMk cId="2253695231" sldId="2147483754"/>
              <pc:sldLayoutMk cId="2180802559" sldId="2147483976"/>
              <ac:picMk id="9" creationId="{89ADB85F-A2A5-160F-2B16-9024A4C29C5D}"/>
            </ac:picMkLst>
          </pc:picChg>
        </pc:sldLayoutChg>
        <pc:sldLayoutChg chg="del">
          <pc:chgData name="Hans Gelissen (DHL SSC Maastricht)" userId="1afa8510-4eed-4b73-a29e-678838cd8acd" providerId="ADAL" clId="{3CF7A8BB-2253-4444-8186-77B67913D5E3}" dt="2023-06-27T09:00:30.116" v="27" actId="2696"/>
          <pc:sldLayoutMkLst>
            <pc:docMk/>
            <pc:sldMasterMk cId="2253695231" sldId="2147483754"/>
            <pc:sldLayoutMk cId="3976946913" sldId="2147484042"/>
          </pc:sldLayoutMkLst>
        </pc:sldLayoutChg>
      </pc:sldMasterChg>
      <pc:sldMasterChg chg="modSldLayout">
        <pc:chgData name="Hans Gelissen (DHL SSC Maastricht)" userId="1afa8510-4eed-4b73-a29e-678838cd8acd" providerId="ADAL" clId="{3CF7A8BB-2253-4444-8186-77B67913D5E3}" dt="2023-06-27T09:01:31.300" v="59"/>
        <pc:sldMasterMkLst>
          <pc:docMk/>
          <pc:sldMasterMk cId="2791372136" sldId="2147483777"/>
        </pc:sldMasterMkLst>
        <pc:sldLayoutChg chg="addSp delSp modSp mod">
          <pc:chgData name="Hans Gelissen (DHL SSC Maastricht)" userId="1afa8510-4eed-4b73-a29e-678838cd8acd" providerId="ADAL" clId="{3CF7A8BB-2253-4444-8186-77B67913D5E3}" dt="2023-06-27T09:01:31.300" v="59"/>
          <pc:sldLayoutMkLst>
            <pc:docMk/>
            <pc:sldMasterMk cId="2791372136" sldId="2147483777"/>
            <pc:sldLayoutMk cId="1312088382" sldId="2147483778"/>
          </pc:sldLayoutMkLst>
          <pc:spChg chg="mod">
            <ac:chgData name="Hans Gelissen (DHL SSC Maastricht)" userId="1afa8510-4eed-4b73-a29e-678838cd8acd" providerId="ADAL" clId="{3CF7A8BB-2253-4444-8186-77B67913D5E3}" dt="2023-06-27T09:01:31.300" v="59"/>
            <ac:spMkLst>
              <pc:docMk/>
              <pc:sldMasterMk cId="2791372136" sldId="2147483777"/>
              <pc:sldLayoutMk cId="1312088382" sldId="2147483778"/>
              <ac:spMk id="3" creationId="{184AD0C1-BB2B-0AE6-77D7-886E1C11A48F}"/>
            </ac:spMkLst>
          </pc:spChg>
          <pc:grpChg chg="add mod">
            <ac:chgData name="Hans Gelissen (DHL SSC Maastricht)" userId="1afa8510-4eed-4b73-a29e-678838cd8acd" providerId="ADAL" clId="{3CF7A8BB-2253-4444-8186-77B67913D5E3}" dt="2023-06-27T09:01:31.300" v="59"/>
            <ac:grpSpMkLst>
              <pc:docMk/>
              <pc:sldMasterMk cId="2791372136" sldId="2147483777"/>
              <pc:sldLayoutMk cId="1312088382" sldId="2147483778"/>
              <ac:grpSpMk id="2" creationId="{E88BD71C-2AED-4123-295E-BEEA9D3A8BE7}"/>
            </ac:grpSpMkLst>
          </pc:grpChg>
          <pc:grpChg chg="del">
            <ac:chgData name="Hans Gelissen (DHL SSC Maastricht)" userId="1afa8510-4eed-4b73-a29e-678838cd8acd" providerId="ADAL" clId="{3CF7A8BB-2253-4444-8186-77B67913D5E3}" dt="2023-06-27T09:00:40.967" v="28" actId="478"/>
            <ac:grpSpMkLst>
              <pc:docMk/>
              <pc:sldMasterMk cId="2791372136" sldId="2147483777"/>
              <pc:sldLayoutMk cId="1312088382" sldId="2147483778"/>
              <ac:grpSpMk id="19" creationId="{415A3D1A-37E6-49DF-9012-F8D327340F26}"/>
            </ac:grpSpMkLst>
          </pc:grpChg>
          <pc:picChg chg="mod">
            <ac:chgData name="Hans Gelissen (DHL SSC Maastricht)" userId="1afa8510-4eed-4b73-a29e-678838cd8acd" providerId="ADAL" clId="{3CF7A8BB-2253-4444-8186-77B67913D5E3}" dt="2023-06-27T09:01:31.300" v="59"/>
            <ac:picMkLst>
              <pc:docMk/>
              <pc:sldMasterMk cId="2791372136" sldId="2147483777"/>
              <pc:sldLayoutMk cId="1312088382" sldId="2147483778"/>
              <ac:picMk id="4" creationId="{F9E2113C-6C33-9BB2-73EB-D82725658475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31.300" v="59"/>
            <ac:picMkLst>
              <pc:docMk/>
              <pc:sldMasterMk cId="2791372136" sldId="2147483777"/>
              <pc:sldLayoutMk cId="1312088382" sldId="2147483778"/>
              <ac:picMk id="5" creationId="{EC4ABB27-4D07-4161-900E-B4E560E65B28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31.300" v="59"/>
            <ac:picMkLst>
              <pc:docMk/>
              <pc:sldMasterMk cId="2791372136" sldId="2147483777"/>
              <pc:sldLayoutMk cId="1312088382" sldId="2147483778"/>
              <ac:picMk id="6" creationId="{73C6CDF5-FBFE-3905-A497-79672D78EE27}"/>
            </ac:picMkLst>
          </pc:picChg>
        </pc:sldLayoutChg>
        <pc:sldLayoutChg chg="addSp delSp modSp mod">
          <pc:chgData name="Hans Gelissen (DHL SSC Maastricht)" userId="1afa8510-4eed-4b73-a29e-678838cd8acd" providerId="ADAL" clId="{3CF7A8BB-2253-4444-8186-77B67913D5E3}" dt="2023-06-27T09:01:29.365" v="58"/>
          <pc:sldLayoutMkLst>
            <pc:docMk/>
            <pc:sldMasterMk cId="2791372136" sldId="2147483777"/>
            <pc:sldLayoutMk cId="1377313598" sldId="2147483779"/>
          </pc:sldLayoutMkLst>
          <pc:spChg chg="mod">
            <ac:chgData name="Hans Gelissen (DHL SSC Maastricht)" userId="1afa8510-4eed-4b73-a29e-678838cd8acd" providerId="ADAL" clId="{3CF7A8BB-2253-4444-8186-77B67913D5E3}" dt="2023-06-27T09:01:29.365" v="58"/>
            <ac:spMkLst>
              <pc:docMk/>
              <pc:sldMasterMk cId="2791372136" sldId="2147483777"/>
              <pc:sldLayoutMk cId="1377313598" sldId="2147483779"/>
              <ac:spMk id="3" creationId="{E7C702E2-20F9-24B9-53AF-AC53552752EF}"/>
            </ac:spMkLst>
          </pc:spChg>
          <pc:grpChg chg="add mod">
            <ac:chgData name="Hans Gelissen (DHL SSC Maastricht)" userId="1afa8510-4eed-4b73-a29e-678838cd8acd" providerId="ADAL" clId="{3CF7A8BB-2253-4444-8186-77B67913D5E3}" dt="2023-06-27T09:01:29.365" v="58"/>
            <ac:grpSpMkLst>
              <pc:docMk/>
              <pc:sldMasterMk cId="2791372136" sldId="2147483777"/>
              <pc:sldLayoutMk cId="1377313598" sldId="2147483779"/>
              <ac:grpSpMk id="2" creationId="{12244156-680F-69F0-1758-85D2F064A60B}"/>
            </ac:grpSpMkLst>
          </pc:grpChg>
          <pc:grpChg chg="del">
            <ac:chgData name="Hans Gelissen (DHL SSC Maastricht)" userId="1afa8510-4eed-4b73-a29e-678838cd8acd" providerId="ADAL" clId="{3CF7A8BB-2253-4444-8186-77B67913D5E3}" dt="2023-06-27T09:00:42.696" v="29" actId="478"/>
            <ac:grpSpMkLst>
              <pc:docMk/>
              <pc:sldMasterMk cId="2791372136" sldId="2147483777"/>
              <pc:sldLayoutMk cId="1377313598" sldId="2147483779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3CF7A8BB-2253-4444-8186-77B67913D5E3}" dt="2023-06-27T09:01:29.365" v="58"/>
            <ac:picMkLst>
              <pc:docMk/>
              <pc:sldMasterMk cId="2791372136" sldId="2147483777"/>
              <pc:sldLayoutMk cId="1377313598" sldId="2147483779"/>
              <ac:picMk id="4" creationId="{5E7B516A-BC73-E46F-EFF4-22D30638B6B5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29.365" v="58"/>
            <ac:picMkLst>
              <pc:docMk/>
              <pc:sldMasterMk cId="2791372136" sldId="2147483777"/>
              <pc:sldLayoutMk cId="1377313598" sldId="2147483779"/>
              <ac:picMk id="5" creationId="{C725F999-D6F6-BC64-5B2F-189E5EC22C7C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29.365" v="58"/>
            <ac:picMkLst>
              <pc:docMk/>
              <pc:sldMasterMk cId="2791372136" sldId="2147483777"/>
              <pc:sldLayoutMk cId="1377313598" sldId="2147483779"/>
              <ac:picMk id="6" creationId="{67955D14-C0FA-0EC6-11F0-255FB4BC3ED3}"/>
            </ac:picMkLst>
          </pc:picChg>
        </pc:sldLayoutChg>
        <pc:sldLayoutChg chg="addSp delSp modSp mod">
          <pc:chgData name="Hans Gelissen (DHL SSC Maastricht)" userId="1afa8510-4eed-4b73-a29e-678838cd8acd" providerId="ADAL" clId="{3CF7A8BB-2253-4444-8186-77B67913D5E3}" dt="2023-06-27T09:01:27.377" v="56"/>
          <pc:sldLayoutMkLst>
            <pc:docMk/>
            <pc:sldMasterMk cId="2791372136" sldId="2147483777"/>
            <pc:sldLayoutMk cId="3116599637" sldId="2147483834"/>
          </pc:sldLayoutMkLst>
          <pc:spChg chg="mod">
            <ac:chgData name="Hans Gelissen (DHL SSC Maastricht)" userId="1afa8510-4eed-4b73-a29e-678838cd8acd" providerId="ADAL" clId="{3CF7A8BB-2253-4444-8186-77B67913D5E3}" dt="2023-06-27T09:01:27.377" v="56"/>
            <ac:spMkLst>
              <pc:docMk/>
              <pc:sldMasterMk cId="2791372136" sldId="2147483777"/>
              <pc:sldLayoutMk cId="3116599637" sldId="2147483834"/>
              <ac:spMk id="4" creationId="{9AE559BA-9FB0-EA94-49B4-1911F9288E9B}"/>
            </ac:spMkLst>
          </pc:spChg>
          <pc:grpChg chg="add mod">
            <ac:chgData name="Hans Gelissen (DHL SSC Maastricht)" userId="1afa8510-4eed-4b73-a29e-678838cd8acd" providerId="ADAL" clId="{3CF7A8BB-2253-4444-8186-77B67913D5E3}" dt="2023-06-27T09:01:27.377" v="56"/>
            <ac:grpSpMkLst>
              <pc:docMk/>
              <pc:sldMasterMk cId="2791372136" sldId="2147483777"/>
              <pc:sldLayoutMk cId="3116599637" sldId="2147483834"/>
              <ac:grpSpMk id="2" creationId="{26422AF5-06BD-5D9C-1BD3-BF9D0AFA4DB2}"/>
            </ac:grpSpMkLst>
          </pc:grpChg>
          <pc:grpChg chg="del">
            <ac:chgData name="Hans Gelissen (DHL SSC Maastricht)" userId="1afa8510-4eed-4b73-a29e-678838cd8acd" providerId="ADAL" clId="{3CF7A8BB-2253-4444-8186-77B67913D5E3}" dt="2023-06-27T09:00:45.533" v="31" actId="478"/>
            <ac:grpSpMkLst>
              <pc:docMk/>
              <pc:sldMasterMk cId="2791372136" sldId="2147483777"/>
              <pc:sldLayoutMk cId="3116599637" sldId="2147483834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3CF7A8BB-2253-4444-8186-77B67913D5E3}" dt="2023-06-27T09:01:27.377" v="56"/>
            <ac:picMkLst>
              <pc:docMk/>
              <pc:sldMasterMk cId="2791372136" sldId="2147483777"/>
              <pc:sldLayoutMk cId="3116599637" sldId="2147483834"/>
              <ac:picMk id="5" creationId="{47C3D8F8-14A5-6FB4-EE55-22EF24E176D1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27.377" v="56"/>
            <ac:picMkLst>
              <pc:docMk/>
              <pc:sldMasterMk cId="2791372136" sldId="2147483777"/>
              <pc:sldLayoutMk cId="3116599637" sldId="2147483834"/>
              <ac:picMk id="6" creationId="{B1B1520C-F585-D5D8-B928-D745D4C36258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27.377" v="56"/>
            <ac:picMkLst>
              <pc:docMk/>
              <pc:sldMasterMk cId="2791372136" sldId="2147483777"/>
              <pc:sldLayoutMk cId="3116599637" sldId="2147483834"/>
              <ac:picMk id="7" creationId="{3C25FD72-8C30-9B72-E933-54B2BA72B916}"/>
            </ac:picMkLst>
          </pc:picChg>
        </pc:sldLayoutChg>
        <pc:sldLayoutChg chg="addSp delSp modSp mod">
          <pc:chgData name="Hans Gelissen (DHL SSC Maastricht)" userId="1afa8510-4eed-4b73-a29e-678838cd8acd" providerId="ADAL" clId="{3CF7A8BB-2253-4444-8186-77B67913D5E3}" dt="2023-06-27T09:01:27.943" v="57"/>
          <pc:sldLayoutMkLst>
            <pc:docMk/>
            <pc:sldMasterMk cId="2791372136" sldId="2147483777"/>
            <pc:sldLayoutMk cId="132838335" sldId="2147483835"/>
          </pc:sldLayoutMkLst>
          <pc:spChg chg="mod">
            <ac:chgData name="Hans Gelissen (DHL SSC Maastricht)" userId="1afa8510-4eed-4b73-a29e-678838cd8acd" providerId="ADAL" clId="{3CF7A8BB-2253-4444-8186-77B67913D5E3}" dt="2023-06-27T09:01:27.943" v="57"/>
            <ac:spMkLst>
              <pc:docMk/>
              <pc:sldMasterMk cId="2791372136" sldId="2147483777"/>
              <pc:sldLayoutMk cId="132838335" sldId="2147483835"/>
              <ac:spMk id="3" creationId="{EDCC1E83-88B5-8A43-B64C-DDAEC6BA16A6}"/>
            </ac:spMkLst>
          </pc:spChg>
          <pc:grpChg chg="add mod">
            <ac:chgData name="Hans Gelissen (DHL SSC Maastricht)" userId="1afa8510-4eed-4b73-a29e-678838cd8acd" providerId="ADAL" clId="{3CF7A8BB-2253-4444-8186-77B67913D5E3}" dt="2023-06-27T09:01:27.943" v="57"/>
            <ac:grpSpMkLst>
              <pc:docMk/>
              <pc:sldMasterMk cId="2791372136" sldId="2147483777"/>
              <pc:sldLayoutMk cId="132838335" sldId="2147483835"/>
              <ac:grpSpMk id="2" creationId="{706E0A07-7D97-D7A1-9671-466219598463}"/>
            </ac:grpSpMkLst>
          </pc:grpChg>
          <pc:grpChg chg="del">
            <ac:chgData name="Hans Gelissen (DHL SSC Maastricht)" userId="1afa8510-4eed-4b73-a29e-678838cd8acd" providerId="ADAL" clId="{3CF7A8BB-2253-4444-8186-77B67913D5E3}" dt="2023-06-27T09:00:44.374" v="30" actId="478"/>
            <ac:grpSpMkLst>
              <pc:docMk/>
              <pc:sldMasterMk cId="2791372136" sldId="2147483777"/>
              <pc:sldLayoutMk cId="132838335" sldId="2147483835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3CF7A8BB-2253-4444-8186-77B67913D5E3}" dt="2023-06-27T09:01:27.943" v="57"/>
            <ac:picMkLst>
              <pc:docMk/>
              <pc:sldMasterMk cId="2791372136" sldId="2147483777"/>
              <pc:sldLayoutMk cId="132838335" sldId="2147483835"/>
              <ac:picMk id="4" creationId="{EEA95E16-2DD7-4CB9-06F2-D9CF4012F144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27.943" v="57"/>
            <ac:picMkLst>
              <pc:docMk/>
              <pc:sldMasterMk cId="2791372136" sldId="2147483777"/>
              <pc:sldLayoutMk cId="132838335" sldId="2147483835"/>
              <ac:picMk id="5" creationId="{4D4DD4C6-C71C-2742-F265-282DE5A711EA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27.943" v="57"/>
            <ac:picMkLst>
              <pc:docMk/>
              <pc:sldMasterMk cId="2791372136" sldId="2147483777"/>
              <pc:sldLayoutMk cId="132838335" sldId="2147483835"/>
              <ac:picMk id="6" creationId="{C6D51159-1A91-7DF9-72A1-F0BF8BB0112C}"/>
            </ac:picMkLst>
          </pc:picChg>
        </pc:sldLayoutChg>
        <pc:sldLayoutChg chg="addSp delSp modSp mod">
          <pc:chgData name="Hans Gelissen (DHL SSC Maastricht)" userId="1afa8510-4eed-4b73-a29e-678838cd8acd" providerId="ADAL" clId="{3CF7A8BB-2253-4444-8186-77B67913D5E3}" dt="2023-06-27T09:01:26.550" v="55"/>
          <pc:sldLayoutMkLst>
            <pc:docMk/>
            <pc:sldMasterMk cId="2791372136" sldId="2147483777"/>
            <pc:sldLayoutMk cId="2840415572" sldId="2147483877"/>
          </pc:sldLayoutMkLst>
          <pc:spChg chg="mod">
            <ac:chgData name="Hans Gelissen (DHL SSC Maastricht)" userId="1afa8510-4eed-4b73-a29e-678838cd8acd" providerId="ADAL" clId="{3CF7A8BB-2253-4444-8186-77B67913D5E3}" dt="2023-06-27T09:01:26.550" v="55"/>
            <ac:spMkLst>
              <pc:docMk/>
              <pc:sldMasterMk cId="2791372136" sldId="2147483777"/>
              <pc:sldLayoutMk cId="2840415572" sldId="2147483877"/>
              <ac:spMk id="4" creationId="{0B44EB2F-812E-F614-F6F2-0B954210A1E0}"/>
            </ac:spMkLst>
          </pc:spChg>
          <pc:grpChg chg="add mod">
            <ac:chgData name="Hans Gelissen (DHL SSC Maastricht)" userId="1afa8510-4eed-4b73-a29e-678838cd8acd" providerId="ADAL" clId="{3CF7A8BB-2253-4444-8186-77B67913D5E3}" dt="2023-06-27T09:01:26.550" v="55"/>
            <ac:grpSpMkLst>
              <pc:docMk/>
              <pc:sldMasterMk cId="2791372136" sldId="2147483777"/>
              <pc:sldLayoutMk cId="2840415572" sldId="2147483877"/>
              <ac:grpSpMk id="2" creationId="{12962052-AB61-A562-104C-F3BCF8FA8C4F}"/>
            </ac:grpSpMkLst>
          </pc:grpChg>
          <pc:grpChg chg="del">
            <ac:chgData name="Hans Gelissen (DHL SSC Maastricht)" userId="1afa8510-4eed-4b73-a29e-678838cd8acd" providerId="ADAL" clId="{3CF7A8BB-2253-4444-8186-77B67913D5E3}" dt="2023-06-27T09:00:46.605" v="32" actId="478"/>
            <ac:grpSpMkLst>
              <pc:docMk/>
              <pc:sldMasterMk cId="2791372136" sldId="2147483777"/>
              <pc:sldLayoutMk cId="2840415572" sldId="2147483877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3CF7A8BB-2253-4444-8186-77B67913D5E3}" dt="2023-06-27T09:01:26.550" v="55"/>
            <ac:picMkLst>
              <pc:docMk/>
              <pc:sldMasterMk cId="2791372136" sldId="2147483777"/>
              <pc:sldLayoutMk cId="2840415572" sldId="2147483877"/>
              <ac:picMk id="5" creationId="{79E89F78-9905-1A47-F241-3B9A3EE820D3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26.550" v="55"/>
            <ac:picMkLst>
              <pc:docMk/>
              <pc:sldMasterMk cId="2791372136" sldId="2147483777"/>
              <pc:sldLayoutMk cId="2840415572" sldId="2147483877"/>
              <ac:picMk id="6" creationId="{4AFF038C-E428-2F63-1BB5-8EF766B33140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26.550" v="55"/>
            <ac:picMkLst>
              <pc:docMk/>
              <pc:sldMasterMk cId="2791372136" sldId="2147483777"/>
              <pc:sldLayoutMk cId="2840415572" sldId="2147483877"/>
              <ac:picMk id="7" creationId="{870C4610-10D4-1DC0-A4A5-6D947CCBD9D7}"/>
            </ac:picMkLst>
          </pc:picChg>
        </pc:sldLayoutChg>
        <pc:sldLayoutChg chg="addSp delSp modSp mod">
          <pc:chgData name="Hans Gelissen (DHL SSC Maastricht)" userId="1afa8510-4eed-4b73-a29e-678838cd8acd" providerId="ADAL" clId="{3CF7A8BB-2253-4444-8186-77B67913D5E3}" dt="2023-06-27T09:01:23.924" v="54"/>
          <pc:sldLayoutMkLst>
            <pc:docMk/>
            <pc:sldMasterMk cId="2791372136" sldId="2147483777"/>
            <pc:sldLayoutMk cId="2714381034" sldId="2147483878"/>
          </pc:sldLayoutMkLst>
          <pc:spChg chg="mod">
            <ac:chgData name="Hans Gelissen (DHL SSC Maastricht)" userId="1afa8510-4eed-4b73-a29e-678838cd8acd" providerId="ADAL" clId="{3CF7A8BB-2253-4444-8186-77B67913D5E3}" dt="2023-06-27T09:01:23.924" v="54"/>
            <ac:spMkLst>
              <pc:docMk/>
              <pc:sldMasterMk cId="2791372136" sldId="2147483777"/>
              <pc:sldLayoutMk cId="2714381034" sldId="2147483878"/>
              <ac:spMk id="4" creationId="{7AAF9030-2561-FC14-2604-2706850D8286}"/>
            </ac:spMkLst>
          </pc:spChg>
          <pc:grpChg chg="add mod">
            <ac:chgData name="Hans Gelissen (DHL SSC Maastricht)" userId="1afa8510-4eed-4b73-a29e-678838cd8acd" providerId="ADAL" clId="{3CF7A8BB-2253-4444-8186-77B67913D5E3}" dt="2023-06-27T09:01:23.924" v="54"/>
            <ac:grpSpMkLst>
              <pc:docMk/>
              <pc:sldMasterMk cId="2791372136" sldId="2147483777"/>
              <pc:sldLayoutMk cId="2714381034" sldId="2147483878"/>
              <ac:grpSpMk id="2" creationId="{7895591B-1E55-82BD-6059-2BE30B83C1BE}"/>
            </ac:grpSpMkLst>
          </pc:grpChg>
          <pc:grpChg chg="del">
            <ac:chgData name="Hans Gelissen (DHL SSC Maastricht)" userId="1afa8510-4eed-4b73-a29e-678838cd8acd" providerId="ADAL" clId="{3CF7A8BB-2253-4444-8186-77B67913D5E3}" dt="2023-06-27T09:00:47.997" v="33" actId="478"/>
            <ac:grpSpMkLst>
              <pc:docMk/>
              <pc:sldMasterMk cId="2791372136" sldId="2147483777"/>
              <pc:sldLayoutMk cId="2714381034" sldId="2147483878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3CF7A8BB-2253-4444-8186-77B67913D5E3}" dt="2023-06-27T09:01:23.924" v="54"/>
            <ac:picMkLst>
              <pc:docMk/>
              <pc:sldMasterMk cId="2791372136" sldId="2147483777"/>
              <pc:sldLayoutMk cId="2714381034" sldId="2147483878"/>
              <ac:picMk id="5" creationId="{3FB0E249-F2F9-22DA-8727-18A50C935D77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23.924" v="54"/>
            <ac:picMkLst>
              <pc:docMk/>
              <pc:sldMasterMk cId="2791372136" sldId="2147483777"/>
              <pc:sldLayoutMk cId="2714381034" sldId="2147483878"/>
              <ac:picMk id="6" creationId="{65F6CACC-C01F-46E9-9518-9C22292DA453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23.924" v="54"/>
            <ac:picMkLst>
              <pc:docMk/>
              <pc:sldMasterMk cId="2791372136" sldId="2147483777"/>
              <pc:sldLayoutMk cId="2714381034" sldId="2147483878"/>
              <ac:picMk id="7" creationId="{65E05E48-582B-F2AB-AAD4-5B26C3B1BD98}"/>
            </ac:picMkLst>
          </pc:picChg>
        </pc:sldLayoutChg>
        <pc:sldLayoutChg chg="addSp delSp modSp mod">
          <pc:chgData name="Hans Gelissen (DHL SSC Maastricht)" userId="1afa8510-4eed-4b73-a29e-678838cd8acd" providerId="ADAL" clId="{3CF7A8BB-2253-4444-8186-77B67913D5E3}" dt="2023-06-27T09:01:23.146" v="53"/>
          <pc:sldLayoutMkLst>
            <pc:docMk/>
            <pc:sldMasterMk cId="2791372136" sldId="2147483777"/>
            <pc:sldLayoutMk cId="3714924026" sldId="2147483879"/>
          </pc:sldLayoutMkLst>
          <pc:spChg chg="mod">
            <ac:chgData name="Hans Gelissen (DHL SSC Maastricht)" userId="1afa8510-4eed-4b73-a29e-678838cd8acd" providerId="ADAL" clId="{3CF7A8BB-2253-4444-8186-77B67913D5E3}" dt="2023-06-27T09:01:23.146" v="53"/>
            <ac:spMkLst>
              <pc:docMk/>
              <pc:sldMasterMk cId="2791372136" sldId="2147483777"/>
              <pc:sldLayoutMk cId="3714924026" sldId="2147483879"/>
              <ac:spMk id="4" creationId="{3476EE92-F609-34F3-9390-CFC808F8D7AA}"/>
            </ac:spMkLst>
          </pc:spChg>
          <pc:grpChg chg="add mod">
            <ac:chgData name="Hans Gelissen (DHL SSC Maastricht)" userId="1afa8510-4eed-4b73-a29e-678838cd8acd" providerId="ADAL" clId="{3CF7A8BB-2253-4444-8186-77B67913D5E3}" dt="2023-06-27T09:01:23.146" v="53"/>
            <ac:grpSpMkLst>
              <pc:docMk/>
              <pc:sldMasterMk cId="2791372136" sldId="2147483777"/>
              <pc:sldLayoutMk cId="3714924026" sldId="2147483879"/>
              <ac:grpSpMk id="2" creationId="{73CE4166-A838-E53D-9E5F-13B07379C0EE}"/>
            </ac:grpSpMkLst>
          </pc:grpChg>
          <pc:grpChg chg="del">
            <ac:chgData name="Hans Gelissen (DHL SSC Maastricht)" userId="1afa8510-4eed-4b73-a29e-678838cd8acd" providerId="ADAL" clId="{3CF7A8BB-2253-4444-8186-77B67913D5E3}" dt="2023-06-27T09:00:49.629" v="34" actId="478"/>
            <ac:grpSpMkLst>
              <pc:docMk/>
              <pc:sldMasterMk cId="2791372136" sldId="2147483777"/>
              <pc:sldLayoutMk cId="3714924026" sldId="2147483879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3CF7A8BB-2253-4444-8186-77B67913D5E3}" dt="2023-06-27T09:01:23.146" v="53"/>
            <ac:picMkLst>
              <pc:docMk/>
              <pc:sldMasterMk cId="2791372136" sldId="2147483777"/>
              <pc:sldLayoutMk cId="3714924026" sldId="2147483879"/>
              <ac:picMk id="5" creationId="{A7C3BCE0-6760-B1AA-9621-77DFE2A5BB9E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23.146" v="53"/>
            <ac:picMkLst>
              <pc:docMk/>
              <pc:sldMasterMk cId="2791372136" sldId="2147483777"/>
              <pc:sldLayoutMk cId="3714924026" sldId="2147483879"/>
              <ac:picMk id="6" creationId="{E328DBD3-7FBF-8DB4-AEC1-42A30891FDE1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23.146" v="53"/>
            <ac:picMkLst>
              <pc:docMk/>
              <pc:sldMasterMk cId="2791372136" sldId="2147483777"/>
              <pc:sldLayoutMk cId="3714924026" sldId="2147483879"/>
              <ac:picMk id="7" creationId="{CDA0F9CE-7950-24E8-C296-1B3F0C1C1D00}"/>
            </ac:picMkLst>
          </pc:picChg>
        </pc:sldLayoutChg>
        <pc:sldLayoutChg chg="addSp delSp modSp mod">
          <pc:chgData name="Hans Gelissen (DHL SSC Maastricht)" userId="1afa8510-4eed-4b73-a29e-678838cd8acd" providerId="ADAL" clId="{3CF7A8BB-2253-4444-8186-77B67913D5E3}" dt="2023-06-27T09:01:22.519" v="52"/>
          <pc:sldLayoutMkLst>
            <pc:docMk/>
            <pc:sldMasterMk cId="2791372136" sldId="2147483777"/>
            <pc:sldLayoutMk cId="3802747284" sldId="2147483880"/>
          </pc:sldLayoutMkLst>
          <pc:spChg chg="mod">
            <ac:chgData name="Hans Gelissen (DHL SSC Maastricht)" userId="1afa8510-4eed-4b73-a29e-678838cd8acd" providerId="ADAL" clId="{3CF7A8BB-2253-4444-8186-77B67913D5E3}" dt="2023-06-27T09:01:22.519" v="52"/>
            <ac:spMkLst>
              <pc:docMk/>
              <pc:sldMasterMk cId="2791372136" sldId="2147483777"/>
              <pc:sldLayoutMk cId="3802747284" sldId="2147483880"/>
              <ac:spMk id="4" creationId="{9331F08C-A829-7331-AAD0-C37905F01CBC}"/>
            </ac:spMkLst>
          </pc:spChg>
          <pc:grpChg chg="add mod">
            <ac:chgData name="Hans Gelissen (DHL SSC Maastricht)" userId="1afa8510-4eed-4b73-a29e-678838cd8acd" providerId="ADAL" clId="{3CF7A8BB-2253-4444-8186-77B67913D5E3}" dt="2023-06-27T09:01:22.519" v="52"/>
            <ac:grpSpMkLst>
              <pc:docMk/>
              <pc:sldMasterMk cId="2791372136" sldId="2147483777"/>
              <pc:sldLayoutMk cId="3802747284" sldId="2147483880"/>
              <ac:grpSpMk id="2" creationId="{736AB768-81CA-7EDD-5B5A-B3A32D002A47}"/>
            </ac:grpSpMkLst>
          </pc:grpChg>
          <pc:grpChg chg="del">
            <ac:chgData name="Hans Gelissen (DHL SSC Maastricht)" userId="1afa8510-4eed-4b73-a29e-678838cd8acd" providerId="ADAL" clId="{3CF7A8BB-2253-4444-8186-77B67913D5E3}" dt="2023-06-27T09:00:50.839" v="35" actId="478"/>
            <ac:grpSpMkLst>
              <pc:docMk/>
              <pc:sldMasterMk cId="2791372136" sldId="2147483777"/>
              <pc:sldLayoutMk cId="3802747284" sldId="2147483880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3CF7A8BB-2253-4444-8186-77B67913D5E3}" dt="2023-06-27T09:01:22.519" v="52"/>
            <ac:picMkLst>
              <pc:docMk/>
              <pc:sldMasterMk cId="2791372136" sldId="2147483777"/>
              <pc:sldLayoutMk cId="3802747284" sldId="2147483880"/>
              <ac:picMk id="5" creationId="{B6F36B70-D8A0-60CC-92D9-4202F537377F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22.519" v="52"/>
            <ac:picMkLst>
              <pc:docMk/>
              <pc:sldMasterMk cId="2791372136" sldId="2147483777"/>
              <pc:sldLayoutMk cId="3802747284" sldId="2147483880"/>
              <ac:picMk id="6" creationId="{4A4AECB3-AD07-3F18-F49A-A364FD91525D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22.519" v="52"/>
            <ac:picMkLst>
              <pc:docMk/>
              <pc:sldMasterMk cId="2791372136" sldId="2147483777"/>
              <pc:sldLayoutMk cId="3802747284" sldId="2147483880"/>
              <ac:picMk id="7" creationId="{7C27E755-6E3D-F59E-709A-079979CA77B8}"/>
            </ac:picMkLst>
          </pc:picChg>
        </pc:sldLayoutChg>
        <pc:sldLayoutChg chg="addSp delSp modSp mod">
          <pc:chgData name="Hans Gelissen (DHL SSC Maastricht)" userId="1afa8510-4eed-4b73-a29e-678838cd8acd" providerId="ADAL" clId="{3CF7A8BB-2253-4444-8186-77B67913D5E3}" dt="2023-06-27T09:01:19.437" v="51"/>
          <pc:sldLayoutMkLst>
            <pc:docMk/>
            <pc:sldMasterMk cId="2791372136" sldId="2147483777"/>
            <pc:sldLayoutMk cId="3314331250" sldId="2147483937"/>
          </pc:sldLayoutMkLst>
          <pc:spChg chg="mod">
            <ac:chgData name="Hans Gelissen (DHL SSC Maastricht)" userId="1afa8510-4eed-4b73-a29e-678838cd8acd" providerId="ADAL" clId="{3CF7A8BB-2253-4444-8186-77B67913D5E3}" dt="2023-06-27T09:01:19.437" v="51"/>
            <ac:spMkLst>
              <pc:docMk/>
              <pc:sldMasterMk cId="2791372136" sldId="2147483777"/>
              <pc:sldLayoutMk cId="3314331250" sldId="2147483937"/>
              <ac:spMk id="4" creationId="{69A5DD5F-6F3B-D9C4-DC22-35DD28060EBF}"/>
            </ac:spMkLst>
          </pc:spChg>
          <pc:grpChg chg="add mod">
            <ac:chgData name="Hans Gelissen (DHL SSC Maastricht)" userId="1afa8510-4eed-4b73-a29e-678838cd8acd" providerId="ADAL" clId="{3CF7A8BB-2253-4444-8186-77B67913D5E3}" dt="2023-06-27T09:01:19.437" v="51"/>
            <ac:grpSpMkLst>
              <pc:docMk/>
              <pc:sldMasterMk cId="2791372136" sldId="2147483777"/>
              <pc:sldLayoutMk cId="3314331250" sldId="2147483937"/>
              <ac:grpSpMk id="2" creationId="{6C410679-035D-78DC-649E-9EC9885B5517}"/>
            </ac:grpSpMkLst>
          </pc:grpChg>
          <pc:grpChg chg="del">
            <ac:chgData name="Hans Gelissen (DHL SSC Maastricht)" userId="1afa8510-4eed-4b73-a29e-678838cd8acd" providerId="ADAL" clId="{3CF7A8BB-2253-4444-8186-77B67913D5E3}" dt="2023-06-27T09:00:52.136" v="36" actId="478"/>
            <ac:grpSpMkLst>
              <pc:docMk/>
              <pc:sldMasterMk cId="2791372136" sldId="2147483777"/>
              <pc:sldLayoutMk cId="3314331250" sldId="2147483937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3CF7A8BB-2253-4444-8186-77B67913D5E3}" dt="2023-06-27T09:01:19.437" v="51"/>
            <ac:picMkLst>
              <pc:docMk/>
              <pc:sldMasterMk cId="2791372136" sldId="2147483777"/>
              <pc:sldLayoutMk cId="3314331250" sldId="2147483937"/>
              <ac:picMk id="5" creationId="{BF1D33A1-F859-F30B-2504-23D887E07E25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19.437" v="51"/>
            <ac:picMkLst>
              <pc:docMk/>
              <pc:sldMasterMk cId="2791372136" sldId="2147483777"/>
              <pc:sldLayoutMk cId="3314331250" sldId="2147483937"/>
              <ac:picMk id="6" creationId="{D401D221-8E48-0E6F-FCFF-7D6D7FB626BC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19.437" v="51"/>
            <ac:picMkLst>
              <pc:docMk/>
              <pc:sldMasterMk cId="2791372136" sldId="2147483777"/>
              <pc:sldLayoutMk cId="3314331250" sldId="2147483937"/>
              <ac:picMk id="7" creationId="{6E4E9978-D34D-4E30-FA0B-513AC193D6DA}"/>
            </ac:picMkLst>
          </pc:picChg>
        </pc:sldLayoutChg>
        <pc:sldLayoutChg chg="addSp delSp modSp mod">
          <pc:chgData name="Hans Gelissen (DHL SSC Maastricht)" userId="1afa8510-4eed-4b73-a29e-678838cd8acd" providerId="ADAL" clId="{3CF7A8BB-2253-4444-8186-77B67913D5E3}" dt="2023-06-27T09:01:17.005" v="50"/>
          <pc:sldLayoutMkLst>
            <pc:docMk/>
            <pc:sldMasterMk cId="2791372136" sldId="2147483777"/>
            <pc:sldLayoutMk cId="2580627656" sldId="2147483938"/>
          </pc:sldLayoutMkLst>
          <pc:spChg chg="mod">
            <ac:chgData name="Hans Gelissen (DHL SSC Maastricht)" userId="1afa8510-4eed-4b73-a29e-678838cd8acd" providerId="ADAL" clId="{3CF7A8BB-2253-4444-8186-77B67913D5E3}" dt="2023-06-27T09:01:17.005" v="50"/>
            <ac:spMkLst>
              <pc:docMk/>
              <pc:sldMasterMk cId="2791372136" sldId="2147483777"/>
              <pc:sldLayoutMk cId="2580627656" sldId="2147483938"/>
              <ac:spMk id="4" creationId="{175CCE1E-9ACD-2660-4634-3741923A7862}"/>
            </ac:spMkLst>
          </pc:spChg>
          <pc:grpChg chg="add mod">
            <ac:chgData name="Hans Gelissen (DHL SSC Maastricht)" userId="1afa8510-4eed-4b73-a29e-678838cd8acd" providerId="ADAL" clId="{3CF7A8BB-2253-4444-8186-77B67913D5E3}" dt="2023-06-27T09:01:17.005" v="50"/>
            <ac:grpSpMkLst>
              <pc:docMk/>
              <pc:sldMasterMk cId="2791372136" sldId="2147483777"/>
              <pc:sldLayoutMk cId="2580627656" sldId="2147483938"/>
              <ac:grpSpMk id="2" creationId="{14F5B701-8746-F41B-0AE6-7C1AF4157622}"/>
            </ac:grpSpMkLst>
          </pc:grpChg>
          <pc:grpChg chg="del">
            <ac:chgData name="Hans Gelissen (DHL SSC Maastricht)" userId="1afa8510-4eed-4b73-a29e-678838cd8acd" providerId="ADAL" clId="{3CF7A8BB-2253-4444-8186-77B67913D5E3}" dt="2023-06-27T09:00:53.476" v="37" actId="478"/>
            <ac:grpSpMkLst>
              <pc:docMk/>
              <pc:sldMasterMk cId="2791372136" sldId="2147483777"/>
              <pc:sldLayoutMk cId="2580627656" sldId="2147483938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3CF7A8BB-2253-4444-8186-77B67913D5E3}" dt="2023-06-27T09:01:17.005" v="50"/>
            <ac:picMkLst>
              <pc:docMk/>
              <pc:sldMasterMk cId="2791372136" sldId="2147483777"/>
              <pc:sldLayoutMk cId="2580627656" sldId="2147483938"/>
              <ac:picMk id="5" creationId="{DD206156-308B-3FDE-958F-6D90D229F7E7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17.005" v="50"/>
            <ac:picMkLst>
              <pc:docMk/>
              <pc:sldMasterMk cId="2791372136" sldId="2147483777"/>
              <pc:sldLayoutMk cId="2580627656" sldId="2147483938"/>
              <ac:picMk id="6" creationId="{F37CA88C-80F0-6D4A-950D-1AB0FA65A172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17.005" v="50"/>
            <ac:picMkLst>
              <pc:docMk/>
              <pc:sldMasterMk cId="2791372136" sldId="2147483777"/>
              <pc:sldLayoutMk cId="2580627656" sldId="2147483938"/>
              <ac:picMk id="7" creationId="{2FB95987-3577-F8DD-99CA-D27ED25E2C3E}"/>
            </ac:picMkLst>
          </pc:picChg>
        </pc:sldLayoutChg>
        <pc:sldLayoutChg chg="addSp delSp modSp mod">
          <pc:chgData name="Hans Gelissen (DHL SSC Maastricht)" userId="1afa8510-4eed-4b73-a29e-678838cd8acd" providerId="ADAL" clId="{3CF7A8BB-2253-4444-8186-77B67913D5E3}" dt="2023-06-27T09:01:13.738" v="49"/>
          <pc:sldLayoutMkLst>
            <pc:docMk/>
            <pc:sldMasterMk cId="2791372136" sldId="2147483777"/>
            <pc:sldLayoutMk cId="3319069032" sldId="2147483939"/>
          </pc:sldLayoutMkLst>
          <pc:spChg chg="mod">
            <ac:chgData name="Hans Gelissen (DHL SSC Maastricht)" userId="1afa8510-4eed-4b73-a29e-678838cd8acd" providerId="ADAL" clId="{3CF7A8BB-2253-4444-8186-77B67913D5E3}" dt="2023-06-27T09:01:13.738" v="49"/>
            <ac:spMkLst>
              <pc:docMk/>
              <pc:sldMasterMk cId="2791372136" sldId="2147483777"/>
              <pc:sldLayoutMk cId="3319069032" sldId="2147483939"/>
              <ac:spMk id="4" creationId="{ED25AB12-6CBB-4CDF-2584-4A193F8939B9}"/>
            </ac:spMkLst>
          </pc:spChg>
          <pc:grpChg chg="add mod">
            <ac:chgData name="Hans Gelissen (DHL SSC Maastricht)" userId="1afa8510-4eed-4b73-a29e-678838cd8acd" providerId="ADAL" clId="{3CF7A8BB-2253-4444-8186-77B67913D5E3}" dt="2023-06-27T09:01:13.738" v="49"/>
            <ac:grpSpMkLst>
              <pc:docMk/>
              <pc:sldMasterMk cId="2791372136" sldId="2147483777"/>
              <pc:sldLayoutMk cId="3319069032" sldId="2147483939"/>
              <ac:grpSpMk id="2" creationId="{C5C6A6C7-1E5E-0769-3A2F-E0442369B1FE}"/>
            </ac:grpSpMkLst>
          </pc:grpChg>
          <pc:grpChg chg="del">
            <ac:chgData name="Hans Gelissen (DHL SSC Maastricht)" userId="1afa8510-4eed-4b73-a29e-678838cd8acd" providerId="ADAL" clId="{3CF7A8BB-2253-4444-8186-77B67913D5E3}" dt="2023-06-27T09:00:54.725" v="38" actId="478"/>
            <ac:grpSpMkLst>
              <pc:docMk/>
              <pc:sldMasterMk cId="2791372136" sldId="2147483777"/>
              <pc:sldLayoutMk cId="3319069032" sldId="2147483939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3CF7A8BB-2253-4444-8186-77B67913D5E3}" dt="2023-06-27T09:01:13.738" v="49"/>
            <ac:picMkLst>
              <pc:docMk/>
              <pc:sldMasterMk cId="2791372136" sldId="2147483777"/>
              <pc:sldLayoutMk cId="3319069032" sldId="2147483939"/>
              <ac:picMk id="5" creationId="{7A4272F0-281A-93F3-B51B-022B55D65AA0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13.738" v="49"/>
            <ac:picMkLst>
              <pc:docMk/>
              <pc:sldMasterMk cId="2791372136" sldId="2147483777"/>
              <pc:sldLayoutMk cId="3319069032" sldId="2147483939"/>
              <ac:picMk id="6" creationId="{28CDDC7F-2CE5-6356-829B-1348175614B4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13.738" v="49"/>
            <ac:picMkLst>
              <pc:docMk/>
              <pc:sldMasterMk cId="2791372136" sldId="2147483777"/>
              <pc:sldLayoutMk cId="3319069032" sldId="2147483939"/>
              <ac:picMk id="7" creationId="{7FCE6028-7FFA-EF78-FB81-106659FACD8B}"/>
            </ac:picMkLst>
          </pc:picChg>
        </pc:sldLayoutChg>
        <pc:sldLayoutChg chg="addSp delSp modSp mod">
          <pc:chgData name="Hans Gelissen (DHL SSC Maastricht)" userId="1afa8510-4eed-4b73-a29e-678838cd8acd" providerId="ADAL" clId="{3CF7A8BB-2253-4444-8186-77B67913D5E3}" dt="2023-06-27T09:01:11.675" v="48"/>
          <pc:sldLayoutMkLst>
            <pc:docMk/>
            <pc:sldMasterMk cId="2791372136" sldId="2147483777"/>
            <pc:sldLayoutMk cId="3530943272" sldId="2147483940"/>
          </pc:sldLayoutMkLst>
          <pc:spChg chg="mod">
            <ac:chgData name="Hans Gelissen (DHL SSC Maastricht)" userId="1afa8510-4eed-4b73-a29e-678838cd8acd" providerId="ADAL" clId="{3CF7A8BB-2253-4444-8186-77B67913D5E3}" dt="2023-06-27T09:01:11.675" v="48"/>
            <ac:spMkLst>
              <pc:docMk/>
              <pc:sldMasterMk cId="2791372136" sldId="2147483777"/>
              <pc:sldLayoutMk cId="3530943272" sldId="2147483940"/>
              <ac:spMk id="4" creationId="{E4F9A97C-8B32-62BF-F0CF-7E30B47E1C18}"/>
            </ac:spMkLst>
          </pc:spChg>
          <pc:grpChg chg="add mod">
            <ac:chgData name="Hans Gelissen (DHL SSC Maastricht)" userId="1afa8510-4eed-4b73-a29e-678838cd8acd" providerId="ADAL" clId="{3CF7A8BB-2253-4444-8186-77B67913D5E3}" dt="2023-06-27T09:01:11.675" v="48"/>
            <ac:grpSpMkLst>
              <pc:docMk/>
              <pc:sldMasterMk cId="2791372136" sldId="2147483777"/>
              <pc:sldLayoutMk cId="3530943272" sldId="2147483940"/>
              <ac:grpSpMk id="2" creationId="{C3A51AB8-D54D-FFC1-BC4D-1E5083FFBB12}"/>
            </ac:grpSpMkLst>
          </pc:grpChg>
          <pc:grpChg chg="del">
            <ac:chgData name="Hans Gelissen (DHL SSC Maastricht)" userId="1afa8510-4eed-4b73-a29e-678838cd8acd" providerId="ADAL" clId="{3CF7A8BB-2253-4444-8186-77B67913D5E3}" dt="2023-06-27T09:00:56.053" v="39" actId="478"/>
            <ac:grpSpMkLst>
              <pc:docMk/>
              <pc:sldMasterMk cId="2791372136" sldId="2147483777"/>
              <pc:sldLayoutMk cId="3530943272" sldId="2147483940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3CF7A8BB-2253-4444-8186-77B67913D5E3}" dt="2023-06-27T09:01:11.675" v="48"/>
            <ac:picMkLst>
              <pc:docMk/>
              <pc:sldMasterMk cId="2791372136" sldId="2147483777"/>
              <pc:sldLayoutMk cId="3530943272" sldId="2147483940"/>
              <ac:picMk id="5" creationId="{34F4C6EC-9444-1E2F-2CE6-7B4A15DB3481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11.675" v="48"/>
            <ac:picMkLst>
              <pc:docMk/>
              <pc:sldMasterMk cId="2791372136" sldId="2147483777"/>
              <pc:sldLayoutMk cId="3530943272" sldId="2147483940"/>
              <ac:picMk id="6" creationId="{30A7AC2B-79DA-99F9-77F3-893B2D60346F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11.675" v="48"/>
            <ac:picMkLst>
              <pc:docMk/>
              <pc:sldMasterMk cId="2791372136" sldId="2147483777"/>
              <pc:sldLayoutMk cId="3530943272" sldId="2147483940"/>
              <ac:picMk id="7" creationId="{91912567-E7F3-76CC-7E78-71D44B4B5D38}"/>
            </ac:picMkLst>
          </pc:picChg>
        </pc:sldLayoutChg>
        <pc:sldLayoutChg chg="addSp delSp modSp mod">
          <pc:chgData name="Hans Gelissen (DHL SSC Maastricht)" userId="1afa8510-4eed-4b73-a29e-678838cd8acd" providerId="ADAL" clId="{3CF7A8BB-2253-4444-8186-77B67913D5E3}" dt="2023-06-27T09:01:10.100" v="47"/>
          <pc:sldLayoutMkLst>
            <pc:docMk/>
            <pc:sldMasterMk cId="2791372136" sldId="2147483777"/>
            <pc:sldLayoutMk cId="1109663919" sldId="2147483941"/>
          </pc:sldLayoutMkLst>
          <pc:spChg chg="mod">
            <ac:chgData name="Hans Gelissen (DHL SSC Maastricht)" userId="1afa8510-4eed-4b73-a29e-678838cd8acd" providerId="ADAL" clId="{3CF7A8BB-2253-4444-8186-77B67913D5E3}" dt="2023-06-27T09:01:10.100" v="47"/>
            <ac:spMkLst>
              <pc:docMk/>
              <pc:sldMasterMk cId="2791372136" sldId="2147483777"/>
              <pc:sldLayoutMk cId="1109663919" sldId="2147483941"/>
              <ac:spMk id="4" creationId="{761415A0-0301-A08B-3D61-A3F34B998809}"/>
            </ac:spMkLst>
          </pc:spChg>
          <pc:grpChg chg="add mod">
            <ac:chgData name="Hans Gelissen (DHL SSC Maastricht)" userId="1afa8510-4eed-4b73-a29e-678838cd8acd" providerId="ADAL" clId="{3CF7A8BB-2253-4444-8186-77B67913D5E3}" dt="2023-06-27T09:01:10.100" v="47"/>
            <ac:grpSpMkLst>
              <pc:docMk/>
              <pc:sldMasterMk cId="2791372136" sldId="2147483777"/>
              <pc:sldLayoutMk cId="1109663919" sldId="2147483941"/>
              <ac:grpSpMk id="2" creationId="{F4219033-32E3-B02A-F73F-3867396F7809}"/>
            </ac:grpSpMkLst>
          </pc:grpChg>
          <pc:grpChg chg="del">
            <ac:chgData name="Hans Gelissen (DHL SSC Maastricht)" userId="1afa8510-4eed-4b73-a29e-678838cd8acd" providerId="ADAL" clId="{3CF7A8BB-2253-4444-8186-77B67913D5E3}" dt="2023-06-27T09:00:57.414" v="40" actId="478"/>
            <ac:grpSpMkLst>
              <pc:docMk/>
              <pc:sldMasterMk cId="2791372136" sldId="2147483777"/>
              <pc:sldLayoutMk cId="1109663919" sldId="2147483941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3CF7A8BB-2253-4444-8186-77B67913D5E3}" dt="2023-06-27T09:01:10.100" v="47"/>
            <ac:picMkLst>
              <pc:docMk/>
              <pc:sldMasterMk cId="2791372136" sldId="2147483777"/>
              <pc:sldLayoutMk cId="1109663919" sldId="2147483941"/>
              <ac:picMk id="5" creationId="{AE352629-7EE8-E092-6074-31D7AE8AB720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10.100" v="47"/>
            <ac:picMkLst>
              <pc:docMk/>
              <pc:sldMasterMk cId="2791372136" sldId="2147483777"/>
              <pc:sldLayoutMk cId="1109663919" sldId="2147483941"/>
              <ac:picMk id="6" creationId="{D20B137F-4A3C-7499-4C03-031A5F15A05A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10.100" v="47"/>
            <ac:picMkLst>
              <pc:docMk/>
              <pc:sldMasterMk cId="2791372136" sldId="2147483777"/>
              <pc:sldLayoutMk cId="1109663919" sldId="2147483941"/>
              <ac:picMk id="7" creationId="{5B39BDBB-8208-1D98-5752-735925EEE68A}"/>
            </ac:picMkLst>
          </pc:picChg>
        </pc:sldLayoutChg>
        <pc:sldLayoutChg chg="addSp delSp modSp mod">
          <pc:chgData name="Hans Gelissen (DHL SSC Maastricht)" userId="1afa8510-4eed-4b73-a29e-678838cd8acd" providerId="ADAL" clId="{3CF7A8BB-2253-4444-8186-77B67913D5E3}" dt="2023-06-27T09:01:07.829" v="46"/>
          <pc:sldLayoutMkLst>
            <pc:docMk/>
            <pc:sldMasterMk cId="2791372136" sldId="2147483777"/>
            <pc:sldLayoutMk cId="2984325781" sldId="2147483977"/>
          </pc:sldLayoutMkLst>
          <pc:spChg chg="mod">
            <ac:chgData name="Hans Gelissen (DHL SSC Maastricht)" userId="1afa8510-4eed-4b73-a29e-678838cd8acd" providerId="ADAL" clId="{3CF7A8BB-2253-4444-8186-77B67913D5E3}" dt="2023-06-27T09:01:07.829" v="46"/>
            <ac:spMkLst>
              <pc:docMk/>
              <pc:sldMasterMk cId="2791372136" sldId="2147483777"/>
              <pc:sldLayoutMk cId="2984325781" sldId="2147483977"/>
              <ac:spMk id="4" creationId="{22D05305-6351-C87C-3E7E-45DE7F55516C}"/>
            </ac:spMkLst>
          </pc:spChg>
          <pc:grpChg chg="add mod">
            <ac:chgData name="Hans Gelissen (DHL SSC Maastricht)" userId="1afa8510-4eed-4b73-a29e-678838cd8acd" providerId="ADAL" clId="{3CF7A8BB-2253-4444-8186-77B67913D5E3}" dt="2023-06-27T09:01:07.829" v="46"/>
            <ac:grpSpMkLst>
              <pc:docMk/>
              <pc:sldMasterMk cId="2791372136" sldId="2147483777"/>
              <pc:sldLayoutMk cId="2984325781" sldId="2147483977"/>
              <ac:grpSpMk id="2" creationId="{CD903BF9-E1E8-5D4B-6BF9-7AFEFC944729}"/>
            </ac:grpSpMkLst>
          </pc:grpChg>
          <pc:grpChg chg="del">
            <ac:chgData name="Hans Gelissen (DHL SSC Maastricht)" userId="1afa8510-4eed-4b73-a29e-678838cd8acd" providerId="ADAL" clId="{3CF7A8BB-2253-4444-8186-77B67913D5E3}" dt="2023-06-27T09:00:58.613" v="41" actId="478"/>
            <ac:grpSpMkLst>
              <pc:docMk/>
              <pc:sldMasterMk cId="2791372136" sldId="2147483777"/>
              <pc:sldLayoutMk cId="2984325781" sldId="2147483977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3CF7A8BB-2253-4444-8186-77B67913D5E3}" dt="2023-06-27T09:01:07.829" v="46"/>
            <ac:picMkLst>
              <pc:docMk/>
              <pc:sldMasterMk cId="2791372136" sldId="2147483777"/>
              <pc:sldLayoutMk cId="2984325781" sldId="2147483977"/>
              <ac:picMk id="5" creationId="{1303B629-6493-0796-6B1C-DA558107B914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07.829" v="46"/>
            <ac:picMkLst>
              <pc:docMk/>
              <pc:sldMasterMk cId="2791372136" sldId="2147483777"/>
              <pc:sldLayoutMk cId="2984325781" sldId="2147483977"/>
              <ac:picMk id="6" creationId="{09850E4D-E343-6711-9F56-233FDF326098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07.829" v="46"/>
            <ac:picMkLst>
              <pc:docMk/>
              <pc:sldMasterMk cId="2791372136" sldId="2147483777"/>
              <pc:sldLayoutMk cId="2984325781" sldId="2147483977"/>
              <ac:picMk id="7" creationId="{87CBF779-1323-4C2E-0416-1FFE6BB85C89}"/>
            </ac:picMkLst>
          </pc:picChg>
        </pc:sldLayoutChg>
        <pc:sldLayoutChg chg="addSp delSp modSp mod">
          <pc:chgData name="Hans Gelissen (DHL SSC Maastricht)" userId="1afa8510-4eed-4b73-a29e-678838cd8acd" providerId="ADAL" clId="{3CF7A8BB-2253-4444-8186-77B67913D5E3}" dt="2023-06-27T09:01:06.102" v="45"/>
          <pc:sldLayoutMkLst>
            <pc:docMk/>
            <pc:sldMasterMk cId="2791372136" sldId="2147483777"/>
            <pc:sldLayoutMk cId="1810193577" sldId="2147483978"/>
          </pc:sldLayoutMkLst>
          <pc:spChg chg="mod">
            <ac:chgData name="Hans Gelissen (DHL SSC Maastricht)" userId="1afa8510-4eed-4b73-a29e-678838cd8acd" providerId="ADAL" clId="{3CF7A8BB-2253-4444-8186-77B67913D5E3}" dt="2023-06-27T09:01:06.102" v="45"/>
            <ac:spMkLst>
              <pc:docMk/>
              <pc:sldMasterMk cId="2791372136" sldId="2147483777"/>
              <pc:sldLayoutMk cId="1810193577" sldId="2147483978"/>
              <ac:spMk id="4" creationId="{8957B3DE-CEB0-37E3-8B5E-DAE700566FBF}"/>
            </ac:spMkLst>
          </pc:spChg>
          <pc:grpChg chg="add mod">
            <ac:chgData name="Hans Gelissen (DHL SSC Maastricht)" userId="1afa8510-4eed-4b73-a29e-678838cd8acd" providerId="ADAL" clId="{3CF7A8BB-2253-4444-8186-77B67913D5E3}" dt="2023-06-27T09:01:06.102" v="45"/>
            <ac:grpSpMkLst>
              <pc:docMk/>
              <pc:sldMasterMk cId="2791372136" sldId="2147483777"/>
              <pc:sldLayoutMk cId="1810193577" sldId="2147483978"/>
              <ac:grpSpMk id="2" creationId="{99B76834-30BA-49BE-E44E-E343C2B1098F}"/>
            </ac:grpSpMkLst>
          </pc:grpChg>
          <pc:grpChg chg="del">
            <ac:chgData name="Hans Gelissen (DHL SSC Maastricht)" userId="1afa8510-4eed-4b73-a29e-678838cd8acd" providerId="ADAL" clId="{3CF7A8BB-2253-4444-8186-77B67913D5E3}" dt="2023-06-27T09:00:59.916" v="42" actId="478"/>
            <ac:grpSpMkLst>
              <pc:docMk/>
              <pc:sldMasterMk cId="2791372136" sldId="2147483777"/>
              <pc:sldLayoutMk cId="1810193577" sldId="2147483978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3CF7A8BB-2253-4444-8186-77B67913D5E3}" dt="2023-06-27T09:01:06.102" v="45"/>
            <ac:picMkLst>
              <pc:docMk/>
              <pc:sldMasterMk cId="2791372136" sldId="2147483777"/>
              <pc:sldLayoutMk cId="1810193577" sldId="2147483978"/>
              <ac:picMk id="5" creationId="{506B25C4-BCA1-3B51-87F6-F25EB42824E9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06.102" v="45"/>
            <ac:picMkLst>
              <pc:docMk/>
              <pc:sldMasterMk cId="2791372136" sldId="2147483777"/>
              <pc:sldLayoutMk cId="1810193577" sldId="2147483978"/>
              <ac:picMk id="6" creationId="{486C1056-89C7-345A-6829-5811F0DC7FCC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06.102" v="45"/>
            <ac:picMkLst>
              <pc:docMk/>
              <pc:sldMasterMk cId="2791372136" sldId="2147483777"/>
              <pc:sldLayoutMk cId="1810193577" sldId="2147483978"/>
              <ac:picMk id="7" creationId="{64C2F2F8-D9C9-ACFF-64C5-1863CC4D6173}"/>
            </ac:picMkLst>
          </pc:picChg>
        </pc:sldLayoutChg>
        <pc:sldLayoutChg chg="addSp delSp modSp mod">
          <pc:chgData name="Hans Gelissen (DHL SSC Maastricht)" userId="1afa8510-4eed-4b73-a29e-678838cd8acd" providerId="ADAL" clId="{3CF7A8BB-2253-4444-8186-77B67913D5E3}" dt="2023-06-27T09:01:04.030" v="44"/>
          <pc:sldLayoutMkLst>
            <pc:docMk/>
            <pc:sldMasterMk cId="2791372136" sldId="2147483777"/>
            <pc:sldLayoutMk cId="3829185410" sldId="2147483979"/>
          </pc:sldLayoutMkLst>
          <pc:spChg chg="mod">
            <ac:chgData name="Hans Gelissen (DHL SSC Maastricht)" userId="1afa8510-4eed-4b73-a29e-678838cd8acd" providerId="ADAL" clId="{3CF7A8BB-2253-4444-8186-77B67913D5E3}" dt="2023-06-27T09:01:04.030" v="44"/>
            <ac:spMkLst>
              <pc:docMk/>
              <pc:sldMasterMk cId="2791372136" sldId="2147483777"/>
              <pc:sldLayoutMk cId="3829185410" sldId="2147483979"/>
              <ac:spMk id="4" creationId="{8DE87306-E24D-A2AB-DBD7-602E4CB58C6E}"/>
            </ac:spMkLst>
          </pc:spChg>
          <pc:grpChg chg="add mod">
            <ac:chgData name="Hans Gelissen (DHL SSC Maastricht)" userId="1afa8510-4eed-4b73-a29e-678838cd8acd" providerId="ADAL" clId="{3CF7A8BB-2253-4444-8186-77B67913D5E3}" dt="2023-06-27T09:01:04.030" v="44"/>
            <ac:grpSpMkLst>
              <pc:docMk/>
              <pc:sldMasterMk cId="2791372136" sldId="2147483777"/>
              <pc:sldLayoutMk cId="3829185410" sldId="2147483979"/>
              <ac:grpSpMk id="2" creationId="{E73D3576-50B6-6F49-9152-E50D9D1509FF}"/>
            </ac:grpSpMkLst>
          </pc:grpChg>
          <pc:grpChg chg="del">
            <ac:chgData name="Hans Gelissen (DHL SSC Maastricht)" userId="1afa8510-4eed-4b73-a29e-678838cd8acd" providerId="ADAL" clId="{3CF7A8BB-2253-4444-8186-77B67913D5E3}" dt="2023-06-27T09:01:01.122" v="43" actId="478"/>
            <ac:grpSpMkLst>
              <pc:docMk/>
              <pc:sldMasterMk cId="2791372136" sldId="2147483777"/>
              <pc:sldLayoutMk cId="3829185410" sldId="2147483979"/>
              <ac:grpSpMk id="65" creationId="{1BDED68A-58CE-477A-8081-6078BF2E6B86}"/>
            </ac:grpSpMkLst>
          </pc:grpChg>
          <pc:picChg chg="mod">
            <ac:chgData name="Hans Gelissen (DHL SSC Maastricht)" userId="1afa8510-4eed-4b73-a29e-678838cd8acd" providerId="ADAL" clId="{3CF7A8BB-2253-4444-8186-77B67913D5E3}" dt="2023-06-27T09:01:04.030" v="44"/>
            <ac:picMkLst>
              <pc:docMk/>
              <pc:sldMasterMk cId="2791372136" sldId="2147483777"/>
              <pc:sldLayoutMk cId="3829185410" sldId="2147483979"/>
              <ac:picMk id="5" creationId="{FD4BC9F2-95EF-92D7-6EE0-0DB401D40AE9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04.030" v="44"/>
            <ac:picMkLst>
              <pc:docMk/>
              <pc:sldMasterMk cId="2791372136" sldId="2147483777"/>
              <pc:sldLayoutMk cId="3829185410" sldId="2147483979"/>
              <ac:picMk id="6" creationId="{8B72F9F6-BD9C-5940-E1C9-232F87C70E3D}"/>
            </ac:picMkLst>
          </pc:picChg>
          <pc:picChg chg="mod">
            <ac:chgData name="Hans Gelissen (DHL SSC Maastricht)" userId="1afa8510-4eed-4b73-a29e-678838cd8acd" providerId="ADAL" clId="{3CF7A8BB-2253-4444-8186-77B67913D5E3}" dt="2023-06-27T09:01:04.030" v="44"/>
            <ac:picMkLst>
              <pc:docMk/>
              <pc:sldMasterMk cId="2791372136" sldId="2147483777"/>
              <pc:sldLayoutMk cId="3829185410" sldId="2147483979"/>
              <ac:picMk id="7" creationId="{6ACB87A8-2B9D-2F79-4423-65DDE26B6257}"/>
            </ac:picMkLst>
          </pc:picChg>
        </pc:sldLayoutChg>
      </pc:sldMasterChg>
    </pc:docChg>
  </pc:docChgLst>
  <pc:docChgLst>
    <pc:chgData name="Hans Gelissen (DHL SSC Maastricht)" userId="1afa8510-4eed-4b73-a29e-678838cd8acd" providerId="ADAL" clId="{A12E206A-4C27-49C9-9C65-03FB9E0A52A0}"/>
    <pc:docChg chg="undo custSel delSld modSld modMainMaster">
      <pc:chgData name="Hans Gelissen (DHL SSC Maastricht)" userId="1afa8510-4eed-4b73-a29e-678838cd8acd" providerId="ADAL" clId="{A12E206A-4C27-49C9-9C65-03FB9E0A52A0}" dt="2023-04-28T10:13:42.945" v="353" actId="2696"/>
      <pc:docMkLst>
        <pc:docMk/>
      </pc:docMkLst>
      <pc:sldChg chg="addSp delSp modSp del mod modClrScheme chgLayout">
        <pc:chgData name="Hans Gelissen (DHL SSC Maastricht)" userId="1afa8510-4eed-4b73-a29e-678838cd8acd" providerId="ADAL" clId="{A12E206A-4C27-49C9-9C65-03FB9E0A52A0}" dt="2023-04-28T10:13:35.274" v="352" actId="47"/>
        <pc:sldMkLst>
          <pc:docMk/>
          <pc:sldMk cId="2219543139" sldId="284"/>
        </pc:sldMkLst>
        <pc:spChg chg="add del mod">
          <ac:chgData name="Hans Gelissen (DHL SSC Maastricht)" userId="1afa8510-4eed-4b73-a29e-678838cd8acd" providerId="ADAL" clId="{A12E206A-4C27-49C9-9C65-03FB9E0A52A0}" dt="2023-04-28T10:07:43.586" v="348" actId="478"/>
          <ac:spMkLst>
            <pc:docMk/>
            <pc:sldMk cId="2219543139" sldId="284"/>
            <ac:spMk id="2" creationId="{2C38CD9D-95F7-22A9-331C-B4E7A08E71F8}"/>
          </ac:spMkLst>
        </pc:spChg>
        <pc:spChg chg="add mod">
          <ac:chgData name="Hans Gelissen (DHL SSC Maastricht)" userId="1afa8510-4eed-4b73-a29e-678838cd8acd" providerId="ADAL" clId="{A12E206A-4C27-49C9-9C65-03FB9E0A52A0}" dt="2023-04-28T10:08:26.801" v="351" actId="14100"/>
          <ac:spMkLst>
            <pc:docMk/>
            <pc:sldMk cId="2219543139" sldId="284"/>
            <ac:spMk id="3" creationId="{388D2C0E-54C0-5F2E-6B28-4CC73335A84F}"/>
          </ac:spMkLst>
        </pc:spChg>
        <pc:spChg chg="del">
          <ac:chgData name="Hans Gelissen (DHL SSC Maastricht)" userId="1afa8510-4eed-4b73-a29e-678838cd8acd" providerId="ADAL" clId="{A12E206A-4C27-49C9-9C65-03FB9E0A52A0}" dt="2023-04-28T10:06:05.697" v="341" actId="700"/>
          <ac:spMkLst>
            <pc:docMk/>
            <pc:sldMk cId="2219543139" sldId="284"/>
            <ac:spMk id="23" creationId="{94814C6D-1EBE-4ABC-B738-4D0D4D28108C}"/>
          </ac:spMkLst>
        </pc:spChg>
      </pc:sldChg>
      <pc:sldMasterChg chg="modSldLayout">
        <pc:chgData name="Hans Gelissen (DHL SSC Maastricht)" userId="1afa8510-4eed-4b73-a29e-678838cd8acd" providerId="ADAL" clId="{A12E206A-4C27-49C9-9C65-03FB9E0A52A0}" dt="2023-04-18T10:16:24.701" v="39" actId="478"/>
        <pc:sldMasterMkLst>
          <pc:docMk/>
          <pc:sldMasterMk cId="727954729" sldId="2147483772"/>
        </pc:sldMasterMkLst>
        <pc:sldLayoutChg chg="addSp modSp">
          <pc:chgData name="Hans Gelissen (DHL SSC Maastricht)" userId="1afa8510-4eed-4b73-a29e-678838cd8acd" providerId="ADAL" clId="{A12E206A-4C27-49C9-9C65-03FB9E0A52A0}" dt="2023-04-18T10:14:36.169" v="2"/>
          <pc:sldLayoutMkLst>
            <pc:docMk/>
            <pc:sldMasterMk cId="727954729" sldId="2147483772"/>
            <pc:sldLayoutMk cId="1997391794" sldId="2147483734"/>
          </pc:sldLayoutMkLst>
          <pc:spChg chg="add mod">
            <ac:chgData name="Hans Gelissen (DHL SSC Maastricht)" userId="1afa8510-4eed-4b73-a29e-678838cd8acd" providerId="ADAL" clId="{A12E206A-4C27-49C9-9C65-03FB9E0A52A0}" dt="2023-04-18T10:14:36.169" v="2"/>
            <ac:spMkLst>
              <pc:docMk/>
              <pc:sldMasterMk cId="727954729" sldId="2147483772"/>
              <pc:sldLayoutMk cId="1997391794" sldId="2147483734"/>
              <ac:spMk id="2" creationId="{CD65B6EF-40AB-0848-A310-F92F5854F7E7}"/>
            </ac:spMkLst>
          </pc:spChg>
          <pc:spChg chg="add mod">
            <ac:chgData name="Hans Gelissen (DHL SSC Maastricht)" userId="1afa8510-4eed-4b73-a29e-678838cd8acd" providerId="ADAL" clId="{A12E206A-4C27-49C9-9C65-03FB9E0A52A0}" dt="2023-04-18T10:14:36.169" v="2"/>
            <ac:spMkLst>
              <pc:docMk/>
              <pc:sldMasterMk cId="727954729" sldId="2147483772"/>
              <pc:sldLayoutMk cId="1997391794" sldId="2147483734"/>
              <ac:spMk id="3" creationId="{5B73281A-F13D-4ACD-E808-457C8297DE5D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4:37.002" v="3"/>
          <pc:sldLayoutMkLst>
            <pc:docMk/>
            <pc:sldMasterMk cId="727954729" sldId="2147483772"/>
            <pc:sldLayoutMk cId="3070187357" sldId="2147483773"/>
          </pc:sldLayoutMkLst>
          <pc:spChg chg="add mod">
            <ac:chgData name="Hans Gelissen (DHL SSC Maastricht)" userId="1afa8510-4eed-4b73-a29e-678838cd8acd" providerId="ADAL" clId="{A12E206A-4C27-49C9-9C65-03FB9E0A52A0}" dt="2023-04-18T10:14:37.002" v="3"/>
            <ac:spMkLst>
              <pc:docMk/>
              <pc:sldMasterMk cId="727954729" sldId="2147483772"/>
              <pc:sldLayoutMk cId="3070187357" sldId="2147483773"/>
              <ac:spMk id="2" creationId="{51863DD1-61D7-A8C0-4743-A27221093B2B}"/>
            </ac:spMkLst>
          </pc:spChg>
          <pc:spChg chg="add mod">
            <ac:chgData name="Hans Gelissen (DHL SSC Maastricht)" userId="1afa8510-4eed-4b73-a29e-678838cd8acd" providerId="ADAL" clId="{A12E206A-4C27-49C9-9C65-03FB9E0A52A0}" dt="2023-04-18T10:14:37.002" v="3"/>
            <ac:spMkLst>
              <pc:docMk/>
              <pc:sldMasterMk cId="727954729" sldId="2147483772"/>
              <pc:sldLayoutMk cId="3070187357" sldId="2147483773"/>
              <ac:spMk id="3" creationId="{6C592046-1FC5-5131-BA70-2DFA7B9AC80E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4:37.585" v="4"/>
          <pc:sldLayoutMkLst>
            <pc:docMk/>
            <pc:sldMasterMk cId="727954729" sldId="2147483772"/>
            <pc:sldLayoutMk cId="2597155215" sldId="2147483774"/>
          </pc:sldLayoutMkLst>
          <pc:spChg chg="add mod">
            <ac:chgData name="Hans Gelissen (DHL SSC Maastricht)" userId="1afa8510-4eed-4b73-a29e-678838cd8acd" providerId="ADAL" clId="{A12E206A-4C27-49C9-9C65-03FB9E0A52A0}" dt="2023-04-18T10:14:37.585" v="4"/>
            <ac:spMkLst>
              <pc:docMk/>
              <pc:sldMasterMk cId="727954729" sldId="2147483772"/>
              <pc:sldLayoutMk cId="2597155215" sldId="2147483774"/>
              <ac:spMk id="2" creationId="{9E2A2B44-FAD8-7DA3-921C-BD17059B3701}"/>
            </ac:spMkLst>
          </pc:spChg>
          <pc:spChg chg="add mod">
            <ac:chgData name="Hans Gelissen (DHL SSC Maastricht)" userId="1afa8510-4eed-4b73-a29e-678838cd8acd" providerId="ADAL" clId="{A12E206A-4C27-49C9-9C65-03FB9E0A52A0}" dt="2023-04-18T10:14:37.585" v="4"/>
            <ac:spMkLst>
              <pc:docMk/>
              <pc:sldMasterMk cId="727954729" sldId="2147483772"/>
              <pc:sldLayoutMk cId="2597155215" sldId="2147483774"/>
              <ac:spMk id="3" creationId="{21836720-11CF-F9C7-44CF-67C9EA64D7A2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4:46.944" v="5"/>
          <pc:sldLayoutMkLst>
            <pc:docMk/>
            <pc:sldMasterMk cId="727954729" sldId="2147483772"/>
            <pc:sldLayoutMk cId="1441526566" sldId="2147484017"/>
          </pc:sldLayoutMkLst>
          <pc:spChg chg="add mod">
            <ac:chgData name="Hans Gelissen (DHL SSC Maastricht)" userId="1afa8510-4eed-4b73-a29e-678838cd8acd" providerId="ADAL" clId="{A12E206A-4C27-49C9-9C65-03FB9E0A52A0}" dt="2023-04-18T10:14:46.944" v="5"/>
            <ac:spMkLst>
              <pc:docMk/>
              <pc:sldMasterMk cId="727954729" sldId="2147483772"/>
              <pc:sldLayoutMk cId="1441526566" sldId="2147484017"/>
              <ac:spMk id="2" creationId="{F23EE819-298B-AB96-D0A8-4B5E2EDD87B4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4:47.831" v="6"/>
          <pc:sldLayoutMkLst>
            <pc:docMk/>
            <pc:sldMasterMk cId="727954729" sldId="2147483772"/>
            <pc:sldLayoutMk cId="3489306472" sldId="2147484018"/>
          </pc:sldLayoutMkLst>
          <pc:spChg chg="add mod">
            <ac:chgData name="Hans Gelissen (DHL SSC Maastricht)" userId="1afa8510-4eed-4b73-a29e-678838cd8acd" providerId="ADAL" clId="{A12E206A-4C27-49C9-9C65-03FB9E0A52A0}" dt="2023-04-18T10:14:47.831" v="6"/>
            <ac:spMkLst>
              <pc:docMk/>
              <pc:sldMasterMk cId="727954729" sldId="2147483772"/>
              <pc:sldLayoutMk cId="3489306472" sldId="2147484018"/>
              <ac:spMk id="2" creationId="{0E3E2DAF-B75F-91AC-D361-C5B4456BAE3A}"/>
            </ac:spMkLst>
          </pc:spChg>
        </pc:sldLayoutChg>
        <pc:sldLayoutChg chg="addSp delSp modSp">
          <pc:chgData name="Hans Gelissen (DHL SSC Maastricht)" userId="1afa8510-4eed-4b73-a29e-678838cd8acd" providerId="ADAL" clId="{A12E206A-4C27-49C9-9C65-03FB9E0A52A0}" dt="2023-04-18T10:15:00.720" v="9"/>
          <pc:sldLayoutMkLst>
            <pc:docMk/>
            <pc:sldMasterMk cId="727954729" sldId="2147483772"/>
            <pc:sldLayoutMk cId="215789223" sldId="2147484019"/>
          </pc:sldLayoutMkLst>
          <pc:spChg chg="add mod">
            <ac:chgData name="Hans Gelissen (DHL SSC Maastricht)" userId="1afa8510-4eed-4b73-a29e-678838cd8acd" providerId="ADAL" clId="{A12E206A-4C27-49C9-9C65-03FB9E0A52A0}" dt="2023-04-18T10:14:49.389" v="7"/>
            <ac:spMkLst>
              <pc:docMk/>
              <pc:sldMasterMk cId="727954729" sldId="2147483772"/>
              <pc:sldLayoutMk cId="215789223" sldId="2147484019"/>
              <ac:spMk id="2" creationId="{F4E573A9-92F0-47BF-FAD3-C6B8BCFBF43D}"/>
            </ac:spMkLst>
          </pc:spChg>
          <pc:spChg chg="add del mod">
            <ac:chgData name="Hans Gelissen (DHL SSC Maastricht)" userId="1afa8510-4eed-4b73-a29e-678838cd8acd" providerId="ADAL" clId="{A12E206A-4C27-49C9-9C65-03FB9E0A52A0}" dt="2023-04-18T10:15:00.720" v="9"/>
            <ac:spMkLst>
              <pc:docMk/>
              <pc:sldMasterMk cId="727954729" sldId="2147483772"/>
              <pc:sldLayoutMk cId="215789223" sldId="2147484019"/>
              <ac:spMk id="3" creationId="{F1C5421A-D0DE-FBFB-8892-FED4DCDA6D18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5:07.073" v="10"/>
          <pc:sldLayoutMkLst>
            <pc:docMk/>
            <pc:sldMasterMk cId="727954729" sldId="2147483772"/>
            <pc:sldLayoutMk cId="3201581599" sldId="2147484021"/>
          </pc:sldLayoutMkLst>
          <pc:spChg chg="add mod">
            <ac:chgData name="Hans Gelissen (DHL SSC Maastricht)" userId="1afa8510-4eed-4b73-a29e-678838cd8acd" providerId="ADAL" clId="{A12E206A-4C27-49C9-9C65-03FB9E0A52A0}" dt="2023-04-18T10:15:07.073" v="10"/>
            <ac:spMkLst>
              <pc:docMk/>
              <pc:sldMasterMk cId="727954729" sldId="2147483772"/>
              <pc:sldLayoutMk cId="3201581599" sldId="2147484021"/>
              <ac:spMk id="2" creationId="{135530B2-AADB-260C-FAB6-B18813118DA1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5:18.251" v="11"/>
          <pc:sldLayoutMkLst>
            <pc:docMk/>
            <pc:sldMasterMk cId="727954729" sldId="2147483772"/>
            <pc:sldLayoutMk cId="743163496" sldId="2147484022"/>
          </pc:sldLayoutMkLst>
          <pc:spChg chg="add mod">
            <ac:chgData name="Hans Gelissen (DHL SSC Maastricht)" userId="1afa8510-4eed-4b73-a29e-678838cd8acd" providerId="ADAL" clId="{A12E206A-4C27-49C9-9C65-03FB9E0A52A0}" dt="2023-04-18T10:15:18.251" v="11"/>
            <ac:spMkLst>
              <pc:docMk/>
              <pc:sldMasterMk cId="727954729" sldId="2147483772"/>
              <pc:sldLayoutMk cId="743163496" sldId="2147484022"/>
              <ac:spMk id="2" creationId="{5CFE35A0-167E-F21C-2784-BE2EEEAEE4D9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5:27.179" v="12"/>
          <pc:sldLayoutMkLst>
            <pc:docMk/>
            <pc:sldMasterMk cId="727954729" sldId="2147483772"/>
            <pc:sldLayoutMk cId="636865668" sldId="2147484023"/>
          </pc:sldLayoutMkLst>
          <pc:spChg chg="add mod">
            <ac:chgData name="Hans Gelissen (DHL SSC Maastricht)" userId="1afa8510-4eed-4b73-a29e-678838cd8acd" providerId="ADAL" clId="{A12E206A-4C27-49C9-9C65-03FB9E0A52A0}" dt="2023-04-18T10:15:27.179" v="12"/>
            <ac:spMkLst>
              <pc:docMk/>
              <pc:sldMasterMk cId="727954729" sldId="2147483772"/>
              <pc:sldLayoutMk cId="636865668" sldId="2147484023"/>
              <ac:spMk id="2" creationId="{80BA1CF4-6F67-7108-9841-5C30CDC7C1C4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5:35.190" v="13"/>
          <pc:sldLayoutMkLst>
            <pc:docMk/>
            <pc:sldMasterMk cId="727954729" sldId="2147483772"/>
            <pc:sldLayoutMk cId="2943944997" sldId="2147484026"/>
          </pc:sldLayoutMkLst>
          <pc:spChg chg="add mod">
            <ac:chgData name="Hans Gelissen (DHL SSC Maastricht)" userId="1afa8510-4eed-4b73-a29e-678838cd8acd" providerId="ADAL" clId="{A12E206A-4C27-49C9-9C65-03FB9E0A52A0}" dt="2023-04-18T10:15:35.190" v="13"/>
            <ac:spMkLst>
              <pc:docMk/>
              <pc:sldMasterMk cId="727954729" sldId="2147483772"/>
              <pc:sldLayoutMk cId="2943944997" sldId="2147484026"/>
              <ac:spMk id="2" creationId="{1CD8F452-A9A4-90BF-A9D1-44E01C2BF4B1}"/>
            </ac:spMkLst>
          </pc:spChg>
        </pc:sldLayoutChg>
        <pc:sldLayoutChg chg="addSp delSp modSp mod">
          <pc:chgData name="Hans Gelissen (DHL SSC Maastricht)" userId="1afa8510-4eed-4b73-a29e-678838cd8acd" providerId="ADAL" clId="{A12E206A-4C27-49C9-9C65-03FB9E0A52A0}" dt="2023-04-18T10:16:24.701" v="39" actId="478"/>
          <pc:sldLayoutMkLst>
            <pc:docMk/>
            <pc:sldMasterMk cId="727954729" sldId="2147483772"/>
            <pc:sldLayoutMk cId="470324799" sldId="2147484027"/>
          </pc:sldLayoutMkLst>
          <pc:spChg chg="add mod">
            <ac:chgData name="Hans Gelissen (DHL SSC Maastricht)" userId="1afa8510-4eed-4b73-a29e-678838cd8acd" providerId="ADAL" clId="{A12E206A-4C27-49C9-9C65-03FB9E0A52A0}" dt="2023-04-18T10:15:35.981" v="14"/>
            <ac:spMkLst>
              <pc:docMk/>
              <pc:sldMasterMk cId="727954729" sldId="2147483772"/>
              <pc:sldLayoutMk cId="470324799" sldId="2147484027"/>
              <ac:spMk id="2" creationId="{9C22D1EB-BC1E-94BA-C864-34654309C6EE}"/>
            </ac:spMkLst>
          </pc:spChg>
          <pc:spChg chg="add del mod">
            <ac:chgData name="Hans Gelissen (DHL SSC Maastricht)" userId="1afa8510-4eed-4b73-a29e-678838cd8acd" providerId="ADAL" clId="{A12E206A-4C27-49C9-9C65-03FB9E0A52A0}" dt="2023-04-18T10:16:24.701" v="39" actId="478"/>
            <ac:spMkLst>
              <pc:docMk/>
              <pc:sldMasterMk cId="727954729" sldId="2147483772"/>
              <pc:sldLayoutMk cId="470324799" sldId="2147484027"/>
              <ac:spMk id="3" creationId="{00B27409-4F59-E0E9-2BA7-E329B7E4D7DB}"/>
            </ac:spMkLst>
          </pc:spChg>
        </pc:sldLayoutChg>
      </pc:sldMasterChg>
      <pc:sldMasterChg chg="modSldLayout">
        <pc:chgData name="Hans Gelissen (DHL SSC Maastricht)" userId="1afa8510-4eed-4b73-a29e-678838cd8acd" providerId="ADAL" clId="{A12E206A-4C27-49C9-9C65-03FB9E0A52A0}" dt="2023-04-18T10:16:33.006" v="40" actId="478"/>
        <pc:sldMasterMkLst>
          <pc:docMk/>
          <pc:sldMasterMk cId="3687066805" sldId="2147483775"/>
        </pc:sldMasterMkLst>
        <pc:sldLayoutChg chg="addSp modSp">
          <pc:chgData name="Hans Gelissen (DHL SSC Maastricht)" userId="1afa8510-4eed-4b73-a29e-678838cd8acd" providerId="ADAL" clId="{A12E206A-4C27-49C9-9C65-03FB9E0A52A0}" dt="2023-04-18T10:15:47.532" v="17"/>
          <pc:sldLayoutMkLst>
            <pc:docMk/>
            <pc:sldMasterMk cId="3687066805" sldId="2147483775"/>
            <pc:sldLayoutMk cId="680064133" sldId="2147483745"/>
          </pc:sldLayoutMkLst>
          <pc:spChg chg="add mod">
            <ac:chgData name="Hans Gelissen (DHL SSC Maastricht)" userId="1afa8510-4eed-4b73-a29e-678838cd8acd" providerId="ADAL" clId="{A12E206A-4C27-49C9-9C65-03FB9E0A52A0}" dt="2023-04-18T10:15:47.532" v="17"/>
            <ac:spMkLst>
              <pc:docMk/>
              <pc:sldMasterMk cId="3687066805" sldId="2147483775"/>
              <pc:sldLayoutMk cId="680064133" sldId="2147483745"/>
              <ac:spMk id="2" creationId="{B12FB3F9-D1D0-1A34-CE12-B11A86ACDB01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5:45.449" v="16"/>
          <pc:sldLayoutMkLst>
            <pc:docMk/>
            <pc:sldMasterMk cId="3687066805" sldId="2147483775"/>
            <pc:sldLayoutMk cId="3786456764" sldId="2147483776"/>
          </pc:sldLayoutMkLst>
          <pc:spChg chg="add mod">
            <ac:chgData name="Hans Gelissen (DHL SSC Maastricht)" userId="1afa8510-4eed-4b73-a29e-678838cd8acd" providerId="ADAL" clId="{A12E206A-4C27-49C9-9C65-03FB9E0A52A0}" dt="2023-04-18T10:15:45.449" v="16"/>
            <ac:spMkLst>
              <pc:docMk/>
              <pc:sldMasterMk cId="3687066805" sldId="2147483775"/>
              <pc:sldLayoutMk cId="3786456764" sldId="2147483776"/>
              <ac:spMk id="2" creationId="{6B98B1F1-4889-85B1-FB39-59E2DA3DF0AE}"/>
            </ac:spMkLst>
          </pc:spChg>
        </pc:sldLayoutChg>
        <pc:sldLayoutChg chg="addSp delSp modSp mod">
          <pc:chgData name="Hans Gelissen (DHL SSC Maastricht)" userId="1afa8510-4eed-4b73-a29e-678838cd8acd" providerId="ADAL" clId="{A12E206A-4C27-49C9-9C65-03FB9E0A52A0}" dt="2023-04-18T10:16:33.006" v="40" actId="478"/>
          <pc:sldLayoutMkLst>
            <pc:docMk/>
            <pc:sldMasterMk cId="3687066805" sldId="2147483775"/>
            <pc:sldLayoutMk cId="1267003545" sldId="2147483780"/>
          </pc:sldLayoutMkLst>
          <pc:spChg chg="add mod">
            <ac:chgData name="Hans Gelissen (DHL SSC Maastricht)" userId="1afa8510-4eed-4b73-a29e-678838cd8acd" providerId="ADAL" clId="{A12E206A-4C27-49C9-9C65-03FB9E0A52A0}" dt="2023-04-18T10:16:04.511" v="35"/>
            <ac:spMkLst>
              <pc:docMk/>
              <pc:sldMasterMk cId="3687066805" sldId="2147483775"/>
              <pc:sldLayoutMk cId="1267003545" sldId="2147483780"/>
              <ac:spMk id="2" creationId="{25EE7E56-16BA-D1D3-B124-41F698FA43FB}"/>
            </ac:spMkLst>
          </pc:spChg>
          <pc:spChg chg="add del mod">
            <ac:chgData name="Hans Gelissen (DHL SSC Maastricht)" userId="1afa8510-4eed-4b73-a29e-678838cd8acd" providerId="ADAL" clId="{A12E206A-4C27-49C9-9C65-03FB9E0A52A0}" dt="2023-04-18T10:16:33.006" v="40" actId="478"/>
            <ac:spMkLst>
              <pc:docMk/>
              <pc:sldMasterMk cId="3687066805" sldId="2147483775"/>
              <pc:sldLayoutMk cId="1267003545" sldId="2147483780"/>
              <ac:spMk id="3" creationId="{9310DCB6-639E-05D8-21EF-5E0864CB9E68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5:50.488" v="18"/>
          <pc:sldLayoutMkLst>
            <pc:docMk/>
            <pc:sldMasterMk cId="3687066805" sldId="2147483775"/>
            <pc:sldLayoutMk cId="1204698674" sldId="2147483781"/>
          </pc:sldLayoutMkLst>
          <pc:spChg chg="add mod">
            <ac:chgData name="Hans Gelissen (DHL SSC Maastricht)" userId="1afa8510-4eed-4b73-a29e-678838cd8acd" providerId="ADAL" clId="{A12E206A-4C27-49C9-9C65-03FB9E0A52A0}" dt="2023-04-18T10:15:50.488" v="18"/>
            <ac:spMkLst>
              <pc:docMk/>
              <pc:sldMasterMk cId="3687066805" sldId="2147483775"/>
              <pc:sldLayoutMk cId="1204698674" sldId="2147483781"/>
              <ac:spMk id="2" creationId="{DE65A6A3-F7CD-BB0C-365E-6F71F25E2621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5:52.994" v="20"/>
          <pc:sldLayoutMkLst>
            <pc:docMk/>
            <pc:sldMasterMk cId="3687066805" sldId="2147483775"/>
            <pc:sldLayoutMk cId="1596137304" sldId="2147483830"/>
          </pc:sldLayoutMkLst>
          <pc:spChg chg="add mod">
            <ac:chgData name="Hans Gelissen (DHL SSC Maastricht)" userId="1afa8510-4eed-4b73-a29e-678838cd8acd" providerId="ADAL" clId="{A12E206A-4C27-49C9-9C65-03FB9E0A52A0}" dt="2023-04-18T10:15:52.994" v="20"/>
            <ac:spMkLst>
              <pc:docMk/>
              <pc:sldMasterMk cId="3687066805" sldId="2147483775"/>
              <pc:sldLayoutMk cId="1596137304" sldId="2147483830"/>
              <ac:spMk id="2" creationId="{8262C41A-9794-3772-FB7E-F4665A87AC30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5:53.387" v="21"/>
          <pc:sldLayoutMkLst>
            <pc:docMk/>
            <pc:sldMasterMk cId="3687066805" sldId="2147483775"/>
            <pc:sldLayoutMk cId="2644514963" sldId="2147483831"/>
          </pc:sldLayoutMkLst>
          <pc:spChg chg="add mod">
            <ac:chgData name="Hans Gelissen (DHL SSC Maastricht)" userId="1afa8510-4eed-4b73-a29e-678838cd8acd" providerId="ADAL" clId="{A12E206A-4C27-49C9-9C65-03FB9E0A52A0}" dt="2023-04-18T10:15:53.387" v="21"/>
            <ac:spMkLst>
              <pc:docMk/>
              <pc:sldMasterMk cId="3687066805" sldId="2147483775"/>
              <pc:sldLayoutMk cId="2644514963" sldId="2147483831"/>
              <ac:spMk id="2" creationId="{A8B2DBD2-AF8B-3926-43A0-6292CBA21CF7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5:53.824" v="22"/>
          <pc:sldLayoutMkLst>
            <pc:docMk/>
            <pc:sldMasterMk cId="3687066805" sldId="2147483775"/>
            <pc:sldLayoutMk cId="4247405665" sldId="2147483832"/>
          </pc:sldLayoutMkLst>
          <pc:spChg chg="add mod">
            <ac:chgData name="Hans Gelissen (DHL SSC Maastricht)" userId="1afa8510-4eed-4b73-a29e-678838cd8acd" providerId="ADAL" clId="{A12E206A-4C27-49C9-9C65-03FB9E0A52A0}" dt="2023-04-18T10:15:53.824" v="22"/>
            <ac:spMkLst>
              <pc:docMk/>
              <pc:sldMasterMk cId="3687066805" sldId="2147483775"/>
              <pc:sldLayoutMk cId="4247405665" sldId="2147483832"/>
              <ac:spMk id="2" creationId="{6713541E-7ACB-022D-159B-FE912B2C7492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5:52.484" v="19"/>
          <pc:sldLayoutMkLst>
            <pc:docMk/>
            <pc:sldMasterMk cId="3687066805" sldId="2147483775"/>
            <pc:sldLayoutMk cId="662326433" sldId="2147483839"/>
          </pc:sldLayoutMkLst>
          <pc:spChg chg="add mod">
            <ac:chgData name="Hans Gelissen (DHL SSC Maastricht)" userId="1afa8510-4eed-4b73-a29e-678838cd8acd" providerId="ADAL" clId="{A12E206A-4C27-49C9-9C65-03FB9E0A52A0}" dt="2023-04-18T10:15:52.484" v="19"/>
            <ac:spMkLst>
              <pc:docMk/>
              <pc:sldMasterMk cId="3687066805" sldId="2147483775"/>
              <pc:sldLayoutMk cId="662326433" sldId="2147483839"/>
              <ac:spMk id="2" creationId="{E9B4775C-A0B8-C29B-11E8-E71571C2994A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5:55.905" v="24"/>
          <pc:sldLayoutMkLst>
            <pc:docMk/>
            <pc:sldMasterMk cId="3687066805" sldId="2147483775"/>
            <pc:sldLayoutMk cId="1732030272" sldId="2147483886"/>
          </pc:sldLayoutMkLst>
          <pc:spChg chg="add mod">
            <ac:chgData name="Hans Gelissen (DHL SSC Maastricht)" userId="1afa8510-4eed-4b73-a29e-678838cd8acd" providerId="ADAL" clId="{A12E206A-4C27-49C9-9C65-03FB9E0A52A0}" dt="2023-04-18T10:15:55.905" v="24"/>
            <ac:spMkLst>
              <pc:docMk/>
              <pc:sldMasterMk cId="3687066805" sldId="2147483775"/>
              <pc:sldLayoutMk cId="1732030272" sldId="2147483886"/>
              <ac:spMk id="2" creationId="{975AB962-F00B-895F-1C8C-B88F35E38558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5:56.207" v="25"/>
          <pc:sldLayoutMkLst>
            <pc:docMk/>
            <pc:sldMasterMk cId="3687066805" sldId="2147483775"/>
            <pc:sldLayoutMk cId="1485632788" sldId="2147483887"/>
          </pc:sldLayoutMkLst>
          <pc:spChg chg="add mod">
            <ac:chgData name="Hans Gelissen (DHL SSC Maastricht)" userId="1afa8510-4eed-4b73-a29e-678838cd8acd" providerId="ADAL" clId="{A12E206A-4C27-49C9-9C65-03FB9E0A52A0}" dt="2023-04-18T10:15:56.207" v="25"/>
            <ac:spMkLst>
              <pc:docMk/>
              <pc:sldMasterMk cId="3687066805" sldId="2147483775"/>
              <pc:sldLayoutMk cId="1485632788" sldId="2147483887"/>
              <ac:spMk id="2" creationId="{80CE9229-F1E0-28A2-16AD-55486750A3D1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5:56.555" v="26"/>
          <pc:sldLayoutMkLst>
            <pc:docMk/>
            <pc:sldMasterMk cId="3687066805" sldId="2147483775"/>
            <pc:sldLayoutMk cId="221168642" sldId="2147483888"/>
          </pc:sldLayoutMkLst>
          <pc:spChg chg="add mod">
            <ac:chgData name="Hans Gelissen (DHL SSC Maastricht)" userId="1afa8510-4eed-4b73-a29e-678838cd8acd" providerId="ADAL" clId="{A12E206A-4C27-49C9-9C65-03FB9E0A52A0}" dt="2023-04-18T10:15:56.555" v="26"/>
            <ac:spMkLst>
              <pc:docMk/>
              <pc:sldMasterMk cId="3687066805" sldId="2147483775"/>
              <pc:sldLayoutMk cId="221168642" sldId="2147483888"/>
              <ac:spMk id="2" creationId="{19BE6254-4B61-1DF4-E7AB-3F7C43ECCB5D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5:55.416" v="23"/>
          <pc:sldLayoutMkLst>
            <pc:docMk/>
            <pc:sldMasterMk cId="3687066805" sldId="2147483775"/>
            <pc:sldLayoutMk cId="2337798684" sldId="2147483889"/>
          </pc:sldLayoutMkLst>
          <pc:spChg chg="add mod">
            <ac:chgData name="Hans Gelissen (DHL SSC Maastricht)" userId="1afa8510-4eed-4b73-a29e-678838cd8acd" providerId="ADAL" clId="{A12E206A-4C27-49C9-9C65-03FB9E0A52A0}" dt="2023-04-18T10:15:55.416" v="23"/>
            <ac:spMkLst>
              <pc:docMk/>
              <pc:sldMasterMk cId="3687066805" sldId="2147483775"/>
              <pc:sldLayoutMk cId="2337798684" sldId="2147483889"/>
              <ac:spMk id="2" creationId="{38D523EA-6777-9070-C400-49F313A5B244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5:56.966" v="27"/>
          <pc:sldLayoutMkLst>
            <pc:docMk/>
            <pc:sldMasterMk cId="3687066805" sldId="2147483775"/>
            <pc:sldLayoutMk cId="2848435218" sldId="2147483947"/>
          </pc:sldLayoutMkLst>
          <pc:spChg chg="add mod">
            <ac:chgData name="Hans Gelissen (DHL SSC Maastricht)" userId="1afa8510-4eed-4b73-a29e-678838cd8acd" providerId="ADAL" clId="{A12E206A-4C27-49C9-9C65-03FB9E0A52A0}" dt="2023-04-18T10:15:56.966" v="27"/>
            <ac:spMkLst>
              <pc:docMk/>
              <pc:sldMasterMk cId="3687066805" sldId="2147483775"/>
              <pc:sldLayoutMk cId="2848435218" sldId="2147483947"/>
              <ac:spMk id="2" creationId="{59CD2144-5116-9F0A-AAA2-AB039B19D2AE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5:59.324" v="28"/>
          <pc:sldLayoutMkLst>
            <pc:docMk/>
            <pc:sldMasterMk cId="3687066805" sldId="2147483775"/>
            <pc:sldLayoutMk cId="4171373829" sldId="2147483948"/>
          </pc:sldLayoutMkLst>
          <pc:spChg chg="add mod">
            <ac:chgData name="Hans Gelissen (DHL SSC Maastricht)" userId="1afa8510-4eed-4b73-a29e-678838cd8acd" providerId="ADAL" clId="{A12E206A-4C27-49C9-9C65-03FB9E0A52A0}" dt="2023-04-18T10:15:59.324" v="28"/>
            <ac:spMkLst>
              <pc:docMk/>
              <pc:sldMasterMk cId="3687066805" sldId="2147483775"/>
              <pc:sldLayoutMk cId="4171373829" sldId="2147483948"/>
              <ac:spMk id="2" creationId="{3B52B6B6-4D22-C648-26D4-35A6E1967089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5:59.829" v="29"/>
          <pc:sldLayoutMkLst>
            <pc:docMk/>
            <pc:sldMasterMk cId="3687066805" sldId="2147483775"/>
            <pc:sldLayoutMk cId="705876065" sldId="2147483949"/>
          </pc:sldLayoutMkLst>
          <pc:spChg chg="add mod">
            <ac:chgData name="Hans Gelissen (DHL SSC Maastricht)" userId="1afa8510-4eed-4b73-a29e-678838cd8acd" providerId="ADAL" clId="{A12E206A-4C27-49C9-9C65-03FB9E0A52A0}" dt="2023-04-18T10:15:59.829" v="29"/>
            <ac:spMkLst>
              <pc:docMk/>
              <pc:sldMasterMk cId="3687066805" sldId="2147483775"/>
              <pc:sldLayoutMk cId="705876065" sldId="2147483949"/>
              <ac:spMk id="2" creationId="{8F1C73E6-6A7C-964A-7416-3494B8624151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6:00.255" v="30"/>
          <pc:sldLayoutMkLst>
            <pc:docMk/>
            <pc:sldMasterMk cId="3687066805" sldId="2147483775"/>
            <pc:sldLayoutMk cId="3404922169" sldId="2147483950"/>
          </pc:sldLayoutMkLst>
          <pc:spChg chg="add mod">
            <ac:chgData name="Hans Gelissen (DHL SSC Maastricht)" userId="1afa8510-4eed-4b73-a29e-678838cd8acd" providerId="ADAL" clId="{A12E206A-4C27-49C9-9C65-03FB9E0A52A0}" dt="2023-04-18T10:16:00.255" v="30"/>
            <ac:spMkLst>
              <pc:docMk/>
              <pc:sldMasterMk cId="3687066805" sldId="2147483775"/>
              <pc:sldLayoutMk cId="3404922169" sldId="2147483950"/>
              <ac:spMk id="2" creationId="{6619BDFC-FBBB-AE65-DDBB-D904272D6A1A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6:00.801" v="31"/>
          <pc:sldLayoutMkLst>
            <pc:docMk/>
            <pc:sldMasterMk cId="3687066805" sldId="2147483775"/>
            <pc:sldLayoutMk cId="4065184156" sldId="2147483951"/>
          </pc:sldLayoutMkLst>
          <pc:spChg chg="add mod">
            <ac:chgData name="Hans Gelissen (DHL SSC Maastricht)" userId="1afa8510-4eed-4b73-a29e-678838cd8acd" providerId="ADAL" clId="{A12E206A-4C27-49C9-9C65-03FB9E0A52A0}" dt="2023-04-18T10:16:00.801" v="31"/>
            <ac:spMkLst>
              <pc:docMk/>
              <pc:sldMasterMk cId="3687066805" sldId="2147483775"/>
              <pc:sldLayoutMk cId="4065184156" sldId="2147483951"/>
              <ac:spMk id="2" creationId="{22197206-250A-B92B-B423-371C212FF990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6:02.393" v="32"/>
          <pc:sldLayoutMkLst>
            <pc:docMk/>
            <pc:sldMasterMk cId="3687066805" sldId="2147483775"/>
            <pc:sldLayoutMk cId="3431884773" sldId="2147483952"/>
          </pc:sldLayoutMkLst>
          <pc:spChg chg="add mod">
            <ac:chgData name="Hans Gelissen (DHL SSC Maastricht)" userId="1afa8510-4eed-4b73-a29e-678838cd8acd" providerId="ADAL" clId="{A12E206A-4C27-49C9-9C65-03FB9E0A52A0}" dt="2023-04-18T10:16:02.393" v="32"/>
            <ac:spMkLst>
              <pc:docMk/>
              <pc:sldMasterMk cId="3687066805" sldId="2147483775"/>
              <pc:sldLayoutMk cId="3431884773" sldId="2147483952"/>
              <ac:spMk id="2" creationId="{65A204B3-BD35-F274-B3EA-0F9E29AEF872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6:02.803" v="33"/>
          <pc:sldLayoutMkLst>
            <pc:docMk/>
            <pc:sldMasterMk cId="3687066805" sldId="2147483775"/>
            <pc:sldLayoutMk cId="3793421954" sldId="2147483953"/>
          </pc:sldLayoutMkLst>
          <pc:spChg chg="add mod">
            <ac:chgData name="Hans Gelissen (DHL SSC Maastricht)" userId="1afa8510-4eed-4b73-a29e-678838cd8acd" providerId="ADAL" clId="{A12E206A-4C27-49C9-9C65-03FB9E0A52A0}" dt="2023-04-18T10:16:02.803" v="33"/>
            <ac:spMkLst>
              <pc:docMk/>
              <pc:sldMasterMk cId="3687066805" sldId="2147483775"/>
              <pc:sldLayoutMk cId="3793421954" sldId="2147483953"/>
              <ac:spMk id="2" creationId="{420F16EF-E8A4-B5B8-FA34-9753C57D0105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6:03.202" v="34"/>
          <pc:sldLayoutMkLst>
            <pc:docMk/>
            <pc:sldMasterMk cId="3687066805" sldId="2147483775"/>
            <pc:sldLayoutMk cId="3818604797" sldId="2147483954"/>
          </pc:sldLayoutMkLst>
          <pc:spChg chg="add mod">
            <ac:chgData name="Hans Gelissen (DHL SSC Maastricht)" userId="1afa8510-4eed-4b73-a29e-678838cd8acd" providerId="ADAL" clId="{A12E206A-4C27-49C9-9C65-03FB9E0A52A0}" dt="2023-04-18T10:16:03.202" v="34"/>
            <ac:spMkLst>
              <pc:docMk/>
              <pc:sldMasterMk cId="3687066805" sldId="2147483775"/>
              <pc:sldLayoutMk cId="3818604797" sldId="2147483954"/>
              <ac:spMk id="2" creationId="{422C9504-F4C8-8AA1-D2F7-F5CCF69F186F}"/>
            </ac:spMkLst>
          </pc:spChg>
        </pc:sldLayoutChg>
      </pc:sldMasterChg>
      <pc:sldMasterChg chg="addSp delSp modSp modSldLayout">
        <pc:chgData name="Hans Gelissen (DHL SSC Maastricht)" userId="1afa8510-4eed-4b73-a29e-678838cd8acd" providerId="ADAL" clId="{A12E206A-4C27-49C9-9C65-03FB9E0A52A0}" dt="2023-04-18T10:16:49.586" v="60"/>
        <pc:sldMasterMkLst>
          <pc:docMk/>
          <pc:sldMasterMk cId="3009645139" sldId="2147483782"/>
        </pc:sldMasterMkLst>
        <pc:spChg chg="add del mod">
          <ac:chgData name="Hans Gelissen (DHL SSC Maastricht)" userId="1afa8510-4eed-4b73-a29e-678838cd8acd" providerId="ADAL" clId="{A12E206A-4C27-49C9-9C65-03FB9E0A52A0}" dt="2023-04-18T10:16:15.715" v="38"/>
          <ac:spMkLst>
            <pc:docMk/>
            <pc:sldMasterMk cId="3009645139" sldId="2147483782"/>
            <ac:spMk id="2" creationId="{C1D70E2A-B6DB-2C5E-C3A9-F013A607D65D}"/>
          </ac:spMkLst>
        </pc:spChg>
        <pc:sldLayoutChg chg="addSp modSp">
          <pc:chgData name="Hans Gelissen (DHL SSC Maastricht)" userId="1afa8510-4eed-4b73-a29e-678838cd8acd" providerId="ADAL" clId="{A12E206A-4C27-49C9-9C65-03FB9E0A52A0}" dt="2023-04-18T10:16:35.092" v="41"/>
          <pc:sldLayoutMkLst>
            <pc:docMk/>
            <pc:sldMasterMk cId="3009645139" sldId="2147483782"/>
            <pc:sldLayoutMk cId="2048209168" sldId="2147483746"/>
          </pc:sldLayoutMkLst>
          <pc:spChg chg="add mod">
            <ac:chgData name="Hans Gelissen (DHL SSC Maastricht)" userId="1afa8510-4eed-4b73-a29e-678838cd8acd" providerId="ADAL" clId="{A12E206A-4C27-49C9-9C65-03FB9E0A52A0}" dt="2023-04-18T10:16:35.092" v="41"/>
            <ac:spMkLst>
              <pc:docMk/>
              <pc:sldMasterMk cId="3009645139" sldId="2147483782"/>
              <pc:sldLayoutMk cId="2048209168" sldId="2147483746"/>
              <ac:spMk id="2" creationId="{EE5DFE50-C942-53B4-E8A6-495C1347A1FA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6:40.793" v="47"/>
          <pc:sldLayoutMkLst>
            <pc:docMk/>
            <pc:sldMasterMk cId="3009645139" sldId="2147483782"/>
            <pc:sldLayoutMk cId="648980338" sldId="2147483802"/>
          </pc:sldLayoutMkLst>
          <pc:spChg chg="add mod">
            <ac:chgData name="Hans Gelissen (DHL SSC Maastricht)" userId="1afa8510-4eed-4b73-a29e-678838cd8acd" providerId="ADAL" clId="{A12E206A-4C27-49C9-9C65-03FB9E0A52A0}" dt="2023-04-18T10:16:40.793" v="47"/>
            <ac:spMkLst>
              <pc:docMk/>
              <pc:sldMasterMk cId="3009645139" sldId="2147483782"/>
              <pc:sldLayoutMk cId="648980338" sldId="2147483802"/>
              <ac:spMk id="2" creationId="{58566FFE-B91F-BA9E-37D9-4E8727810823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6:40.306" v="46"/>
          <pc:sldLayoutMkLst>
            <pc:docMk/>
            <pc:sldMasterMk cId="3009645139" sldId="2147483782"/>
            <pc:sldLayoutMk cId="2005618548" sldId="2147483803"/>
          </pc:sldLayoutMkLst>
          <pc:spChg chg="add mod">
            <ac:chgData name="Hans Gelissen (DHL SSC Maastricht)" userId="1afa8510-4eed-4b73-a29e-678838cd8acd" providerId="ADAL" clId="{A12E206A-4C27-49C9-9C65-03FB9E0A52A0}" dt="2023-04-18T10:16:40.306" v="46"/>
            <ac:spMkLst>
              <pc:docMk/>
              <pc:sldMasterMk cId="3009645139" sldId="2147483782"/>
              <pc:sldLayoutMk cId="2005618548" sldId="2147483803"/>
              <ac:spMk id="2" creationId="{74AE4EEC-CA6D-D964-9CB5-A6496D37CD2A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6:49.586" v="60"/>
          <pc:sldLayoutMkLst>
            <pc:docMk/>
            <pc:sldMasterMk cId="3009645139" sldId="2147483782"/>
            <pc:sldLayoutMk cId="2141143529" sldId="2147483804"/>
          </pc:sldLayoutMkLst>
          <pc:spChg chg="add mod">
            <ac:chgData name="Hans Gelissen (DHL SSC Maastricht)" userId="1afa8510-4eed-4b73-a29e-678838cd8acd" providerId="ADAL" clId="{A12E206A-4C27-49C9-9C65-03FB9E0A52A0}" dt="2023-04-18T10:16:49.586" v="60"/>
            <ac:spMkLst>
              <pc:docMk/>
              <pc:sldMasterMk cId="3009645139" sldId="2147483782"/>
              <pc:sldLayoutMk cId="2141143529" sldId="2147483804"/>
              <ac:spMk id="2" creationId="{969DCE78-5DAC-A743-A96F-73DBC5D08109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6:37.495" v="44"/>
          <pc:sldLayoutMkLst>
            <pc:docMk/>
            <pc:sldMasterMk cId="3009645139" sldId="2147483782"/>
            <pc:sldLayoutMk cId="2696944745" sldId="2147483840"/>
          </pc:sldLayoutMkLst>
          <pc:spChg chg="add mod">
            <ac:chgData name="Hans Gelissen (DHL SSC Maastricht)" userId="1afa8510-4eed-4b73-a29e-678838cd8acd" providerId="ADAL" clId="{A12E206A-4C27-49C9-9C65-03FB9E0A52A0}" dt="2023-04-18T10:16:37.495" v="44"/>
            <ac:spMkLst>
              <pc:docMk/>
              <pc:sldMasterMk cId="3009645139" sldId="2147483782"/>
              <pc:sldLayoutMk cId="2696944745" sldId="2147483840"/>
              <ac:spMk id="2" creationId="{DD7C5BB1-53BE-99C1-D20B-3ECB21A34F94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6:36.640" v="42"/>
          <pc:sldLayoutMkLst>
            <pc:docMk/>
            <pc:sldMasterMk cId="3009645139" sldId="2147483782"/>
            <pc:sldLayoutMk cId="4274500592" sldId="2147483841"/>
          </pc:sldLayoutMkLst>
          <pc:spChg chg="add mod">
            <ac:chgData name="Hans Gelissen (DHL SSC Maastricht)" userId="1afa8510-4eed-4b73-a29e-678838cd8acd" providerId="ADAL" clId="{A12E206A-4C27-49C9-9C65-03FB9E0A52A0}" dt="2023-04-18T10:16:36.640" v="42"/>
            <ac:spMkLst>
              <pc:docMk/>
              <pc:sldMasterMk cId="3009645139" sldId="2147483782"/>
              <pc:sldLayoutMk cId="4274500592" sldId="2147483841"/>
              <ac:spMk id="2" creationId="{7E56700A-7077-27EF-6220-D14D07699FC6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6:37.107" v="43"/>
          <pc:sldLayoutMkLst>
            <pc:docMk/>
            <pc:sldMasterMk cId="3009645139" sldId="2147483782"/>
            <pc:sldLayoutMk cId="695310547" sldId="2147483842"/>
          </pc:sldLayoutMkLst>
          <pc:spChg chg="add mod">
            <ac:chgData name="Hans Gelissen (DHL SSC Maastricht)" userId="1afa8510-4eed-4b73-a29e-678838cd8acd" providerId="ADAL" clId="{A12E206A-4C27-49C9-9C65-03FB9E0A52A0}" dt="2023-04-18T10:16:37.107" v="43"/>
            <ac:spMkLst>
              <pc:docMk/>
              <pc:sldMasterMk cId="3009645139" sldId="2147483782"/>
              <pc:sldLayoutMk cId="695310547" sldId="2147483842"/>
              <ac:spMk id="2" creationId="{AC6A0537-F6F5-6630-6BAE-9557C8812A05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6:39.761" v="45"/>
          <pc:sldLayoutMkLst>
            <pc:docMk/>
            <pc:sldMasterMk cId="3009645139" sldId="2147483782"/>
            <pc:sldLayoutMk cId="604909523" sldId="2147483843"/>
          </pc:sldLayoutMkLst>
          <pc:spChg chg="add mod">
            <ac:chgData name="Hans Gelissen (DHL SSC Maastricht)" userId="1afa8510-4eed-4b73-a29e-678838cd8acd" providerId="ADAL" clId="{A12E206A-4C27-49C9-9C65-03FB9E0A52A0}" dt="2023-04-18T10:16:39.761" v="45"/>
            <ac:spMkLst>
              <pc:docMk/>
              <pc:sldMasterMk cId="3009645139" sldId="2147483782"/>
              <pc:sldLayoutMk cId="604909523" sldId="2147483843"/>
              <ac:spMk id="2" creationId="{D849E9E7-262E-2BFC-991B-9FD875ADED06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6:41.408" v="48"/>
          <pc:sldLayoutMkLst>
            <pc:docMk/>
            <pc:sldMasterMk cId="3009645139" sldId="2147483782"/>
            <pc:sldLayoutMk cId="1433277352" sldId="2147483895"/>
          </pc:sldLayoutMkLst>
          <pc:spChg chg="add mod">
            <ac:chgData name="Hans Gelissen (DHL SSC Maastricht)" userId="1afa8510-4eed-4b73-a29e-678838cd8acd" providerId="ADAL" clId="{A12E206A-4C27-49C9-9C65-03FB9E0A52A0}" dt="2023-04-18T10:16:41.408" v="48"/>
            <ac:spMkLst>
              <pc:docMk/>
              <pc:sldMasterMk cId="3009645139" sldId="2147483782"/>
              <pc:sldLayoutMk cId="1433277352" sldId="2147483895"/>
              <ac:spMk id="2" creationId="{32AF1072-E84E-D865-2A78-9C92D5B6A998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6:41.792" v="49"/>
          <pc:sldLayoutMkLst>
            <pc:docMk/>
            <pc:sldMasterMk cId="3009645139" sldId="2147483782"/>
            <pc:sldLayoutMk cId="2068679615" sldId="2147483896"/>
          </pc:sldLayoutMkLst>
          <pc:spChg chg="add mod">
            <ac:chgData name="Hans Gelissen (DHL SSC Maastricht)" userId="1afa8510-4eed-4b73-a29e-678838cd8acd" providerId="ADAL" clId="{A12E206A-4C27-49C9-9C65-03FB9E0A52A0}" dt="2023-04-18T10:16:41.792" v="49"/>
            <ac:spMkLst>
              <pc:docMk/>
              <pc:sldMasterMk cId="3009645139" sldId="2147483782"/>
              <pc:sldLayoutMk cId="2068679615" sldId="2147483896"/>
              <ac:spMk id="2" creationId="{C1F6FF43-1B44-0218-BE6D-74B0EEE7240C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6:42.157" v="50"/>
          <pc:sldLayoutMkLst>
            <pc:docMk/>
            <pc:sldMasterMk cId="3009645139" sldId="2147483782"/>
            <pc:sldLayoutMk cId="3666955133" sldId="2147483897"/>
          </pc:sldLayoutMkLst>
          <pc:spChg chg="add mod">
            <ac:chgData name="Hans Gelissen (DHL SSC Maastricht)" userId="1afa8510-4eed-4b73-a29e-678838cd8acd" providerId="ADAL" clId="{A12E206A-4C27-49C9-9C65-03FB9E0A52A0}" dt="2023-04-18T10:16:42.157" v="50"/>
            <ac:spMkLst>
              <pc:docMk/>
              <pc:sldMasterMk cId="3009645139" sldId="2147483782"/>
              <pc:sldLayoutMk cId="3666955133" sldId="2147483897"/>
              <ac:spMk id="2" creationId="{5B337798-3004-B2F2-BD4A-3517AFE49279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6:43.272" v="51"/>
          <pc:sldLayoutMkLst>
            <pc:docMk/>
            <pc:sldMasterMk cId="3009645139" sldId="2147483782"/>
            <pc:sldLayoutMk cId="1897181201" sldId="2147483898"/>
          </pc:sldLayoutMkLst>
          <pc:spChg chg="add mod">
            <ac:chgData name="Hans Gelissen (DHL SSC Maastricht)" userId="1afa8510-4eed-4b73-a29e-678838cd8acd" providerId="ADAL" clId="{A12E206A-4C27-49C9-9C65-03FB9E0A52A0}" dt="2023-04-18T10:16:43.272" v="51"/>
            <ac:spMkLst>
              <pc:docMk/>
              <pc:sldMasterMk cId="3009645139" sldId="2147483782"/>
              <pc:sldLayoutMk cId="1897181201" sldId="2147483898"/>
              <ac:spMk id="2" creationId="{F9997CC1-EAD6-F97E-D502-8E39E8EA080D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6:43.800" v="52"/>
          <pc:sldLayoutMkLst>
            <pc:docMk/>
            <pc:sldMasterMk cId="3009645139" sldId="2147483782"/>
            <pc:sldLayoutMk cId="262418530" sldId="2147483955"/>
          </pc:sldLayoutMkLst>
          <pc:spChg chg="add mod">
            <ac:chgData name="Hans Gelissen (DHL SSC Maastricht)" userId="1afa8510-4eed-4b73-a29e-678838cd8acd" providerId="ADAL" clId="{A12E206A-4C27-49C9-9C65-03FB9E0A52A0}" dt="2023-04-18T10:16:43.800" v="52"/>
            <ac:spMkLst>
              <pc:docMk/>
              <pc:sldMasterMk cId="3009645139" sldId="2147483782"/>
              <pc:sldLayoutMk cId="262418530" sldId="2147483955"/>
              <ac:spMk id="2" creationId="{93B0EC30-966F-CE1F-BEE8-E7ECE82E97CF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6:44.536" v="53"/>
          <pc:sldLayoutMkLst>
            <pc:docMk/>
            <pc:sldMasterMk cId="3009645139" sldId="2147483782"/>
            <pc:sldLayoutMk cId="2338710343" sldId="2147483956"/>
          </pc:sldLayoutMkLst>
          <pc:spChg chg="add mod">
            <ac:chgData name="Hans Gelissen (DHL SSC Maastricht)" userId="1afa8510-4eed-4b73-a29e-678838cd8acd" providerId="ADAL" clId="{A12E206A-4C27-49C9-9C65-03FB9E0A52A0}" dt="2023-04-18T10:16:44.536" v="53"/>
            <ac:spMkLst>
              <pc:docMk/>
              <pc:sldMasterMk cId="3009645139" sldId="2147483782"/>
              <pc:sldLayoutMk cId="2338710343" sldId="2147483956"/>
              <ac:spMk id="2" creationId="{249CB060-90D4-4815-BF9B-D001CB268BBC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6:45.090" v="54"/>
          <pc:sldLayoutMkLst>
            <pc:docMk/>
            <pc:sldMasterMk cId="3009645139" sldId="2147483782"/>
            <pc:sldLayoutMk cId="385823197" sldId="2147483957"/>
          </pc:sldLayoutMkLst>
          <pc:spChg chg="add mod">
            <ac:chgData name="Hans Gelissen (DHL SSC Maastricht)" userId="1afa8510-4eed-4b73-a29e-678838cd8acd" providerId="ADAL" clId="{A12E206A-4C27-49C9-9C65-03FB9E0A52A0}" dt="2023-04-18T10:16:45.090" v="54"/>
            <ac:spMkLst>
              <pc:docMk/>
              <pc:sldMasterMk cId="3009645139" sldId="2147483782"/>
              <pc:sldLayoutMk cId="385823197" sldId="2147483957"/>
              <ac:spMk id="2" creationId="{035527CE-B2D2-1972-687D-50447AB4C3B4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6:45.752" v="55"/>
          <pc:sldLayoutMkLst>
            <pc:docMk/>
            <pc:sldMasterMk cId="3009645139" sldId="2147483782"/>
            <pc:sldLayoutMk cId="3246149922" sldId="2147483958"/>
          </pc:sldLayoutMkLst>
          <pc:spChg chg="add mod">
            <ac:chgData name="Hans Gelissen (DHL SSC Maastricht)" userId="1afa8510-4eed-4b73-a29e-678838cd8acd" providerId="ADAL" clId="{A12E206A-4C27-49C9-9C65-03FB9E0A52A0}" dt="2023-04-18T10:16:45.752" v="55"/>
            <ac:spMkLst>
              <pc:docMk/>
              <pc:sldMasterMk cId="3009645139" sldId="2147483782"/>
              <pc:sldLayoutMk cId="3246149922" sldId="2147483958"/>
              <ac:spMk id="2" creationId="{A9157641-8FCB-B728-30A8-49C2DBB13C55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6:46.583" v="56"/>
          <pc:sldLayoutMkLst>
            <pc:docMk/>
            <pc:sldMasterMk cId="3009645139" sldId="2147483782"/>
            <pc:sldLayoutMk cId="3261208622" sldId="2147483959"/>
          </pc:sldLayoutMkLst>
          <pc:spChg chg="add mod">
            <ac:chgData name="Hans Gelissen (DHL SSC Maastricht)" userId="1afa8510-4eed-4b73-a29e-678838cd8acd" providerId="ADAL" clId="{A12E206A-4C27-49C9-9C65-03FB9E0A52A0}" dt="2023-04-18T10:16:46.583" v="56"/>
            <ac:spMkLst>
              <pc:docMk/>
              <pc:sldMasterMk cId="3009645139" sldId="2147483782"/>
              <pc:sldLayoutMk cId="3261208622" sldId="2147483959"/>
              <ac:spMk id="2" creationId="{F2CB01D5-5CAC-A981-0A59-128A314160A0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6:47.597" v="57"/>
          <pc:sldLayoutMkLst>
            <pc:docMk/>
            <pc:sldMasterMk cId="3009645139" sldId="2147483782"/>
            <pc:sldLayoutMk cId="271718921" sldId="2147483960"/>
          </pc:sldLayoutMkLst>
          <pc:spChg chg="add mod">
            <ac:chgData name="Hans Gelissen (DHL SSC Maastricht)" userId="1afa8510-4eed-4b73-a29e-678838cd8acd" providerId="ADAL" clId="{A12E206A-4C27-49C9-9C65-03FB9E0A52A0}" dt="2023-04-18T10:16:47.597" v="57"/>
            <ac:spMkLst>
              <pc:docMk/>
              <pc:sldMasterMk cId="3009645139" sldId="2147483782"/>
              <pc:sldLayoutMk cId="271718921" sldId="2147483960"/>
              <ac:spMk id="2" creationId="{5A38E71E-BC9B-C633-4455-8E38AE9A7D87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6:48.240" v="58"/>
          <pc:sldLayoutMkLst>
            <pc:docMk/>
            <pc:sldMasterMk cId="3009645139" sldId="2147483782"/>
            <pc:sldLayoutMk cId="373419110" sldId="2147483961"/>
          </pc:sldLayoutMkLst>
          <pc:spChg chg="add mod">
            <ac:chgData name="Hans Gelissen (DHL SSC Maastricht)" userId="1afa8510-4eed-4b73-a29e-678838cd8acd" providerId="ADAL" clId="{A12E206A-4C27-49C9-9C65-03FB9E0A52A0}" dt="2023-04-18T10:16:48.240" v="58"/>
            <ac:spMkLst>
              <pc:docMk/>
              <pc:sldMasterMk cId="3009645139" sldId="2147483782"/>
              <pc:sldLayoutMk cId="373419110" sldId="2147483961"/>
              <ac:spMk id="2" creationId="{335D3E27-B89B-D97B-50D8-10FB957D86FE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6:49.035" v="59"/>
          <pc:sldLayoutMkLst>
            <pc:docMk/>
            <pc:sldMasterMk cId="3009645139" sldId="2147483782"/>
            <pc:sldLayoutMk cId="413288453" sldId="2147483962"/>
          </pc:sldLayoutMkLst>
          <pc:spChg chg="add mod">
            <ac:chgData name="Hans Gelissen (DHL SSC Maastricht)" userId="1afa8510-4eed-4b73-a29e-678838cd8acd" providerId="ADAL" clId="{A12E206A-4C27-49C9-9C65-03FB9E0A52A0}" dt="2023-04-18T10:16:49.035" v="59"/>
            <ac:spMkLst>
              <pc:docMk/>
              <pc:sldMasterMk cId="3009645139" sldId="2147483782"/>
              <pc:sldLayoutMk cId="413288453" sldId="2147483962"/>
              <ac:spMk id="2" creationId="{60A93605-5826-0331-3923-A09981D6B7FB}"/>
            </ac:spMkLst>
          </pc:spChg>
        </pc:sldLayoutChg>
      </pc:sldMasterChg>
      <pc:sldMasterChg chg="modSldLayout">
        <pc:chgData name="Hans Gelissen (DHL SSC Maastricht)" userId="1afa8510-4eed-4b73-a29e-678838cd8acd" providerId="ADAL" clId="{A12E206A-4C27-49C9-9C65-03FB9E0A52A0}" dt="2023-04-18T10:18:31.977" v="102"/>
        <pc:sldMasterMkLst>
          <pc:docMk/>
          <pc:sldMasterMk cId="1560827226" sldId="2147483789"/>
        </pc:sldMasterMkLst>
        <pc:sldLayoutChg chg="addSp modSp">
          <pc:chgData name="Hans Gelissen (DHL SSC Maastricht)" userId="1afa8510-4eed-4b73-a29e-678838cd8acd" providerId="ADAL" clId="{A12E206A-4C27-49C9-9C65-03FB9E0A52A0}" dt="2023-04-18T10:17:26.371" v="81"/>
          <pc:sldLayoutMkLst>
            <pc:docMk/>
            <pc:sldMasterMk cId="1560827226" sldId="2147483789"/>
            <pc:sldLayoutMk cId="1929487974" sldId="2147483748"/>
          </pc:sldLayoutMkLst>
          <pc:spChg chg="add mod">
            <ac:chgData name="Hans Gelissen (DHL SSC Maastricht)" userId="1afa8510-4eed-4b73-a29e-678838cd8acd" providerId="ADAL" clId="{A12E206A-4C27-49C9-9C65-03FB9E0A52A0}" dt="2023-04-18T10:17:26.371" v="81"/>
            <ac:spMkLst>
              <pc:docMk/>
              <pc:sldMasterMk cId="1560827226" sldId="2147483789"/>
              <pc:sldLayoutMk cId="1929487974" sldId="2147483748"/>
              <ac:spMk id="2" creationId="{AB05D7D2-A361-26D9-8597-1548C7AC3B59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26.870" v="82"/>
          <pc:sldLayoutMkLst>
            <pc:docMk/>
            <pc:sldMasterMk cId="1560827226" sldId="2147483789"/>
            <pc:sldLayoutMk cId="3112511369" sldId="2147483808"/>
          </pc:sldLayoutMkLst>
          <pc:spChg chg="add mod">
            <ac:chgData name="Hans Gelissen (DHL SSC Maastricht)" userId="1afa8510-4eed-4b73-a29e-678838cd8acd" providerId="ADAL" clId="{A12E206A-4C27-49C9-9C65-03FB9E0A52A0}" dt="2023-04-18T10:17:26.870" v="82"/>
            <ac:spMkLst>
              <pc:docMk/>
              <pc:sldMasterMk cId="1560827226" sldId="2147483789"/>
              <pc:sldLayoutMk cId="3112511369" sldId="2147483808"/>
              <ac:spMk id="2" creationId="{BC52211A-A0E4-2340-873F-C3F4642AC0F0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27.285" v="83"/>
          <pc:sldLayoutMkLst>
            <pc:docMk/>
            <pc:sldMasterMk cId="1560827226" sldId="2147483789"/>
            <pc:sldLayoutMk cId="2973508890" sldId="2147483809"/>
          </pc:sldLayoutMkLst>
          <pc:spChg chg="add mod">
            <ac:chgData name="Hans Gelissen (DHL SSC Maastricht)" userId="1afa8510-4eed-4b73-a29e-678838cd8acd" providerId="ADAL" clId="{A12E206A-4C27-49C9-9C65-03FB9E0A52A0}" dt="2023-04-18T10:17:27.285" v="83"/>
            <ac:spMkLst>
              <pc:docMk/>
              <pc:sldMasterMk cId="1560827226" sldId="2147483789"/>
              <pc:sldLayoutMk cId="2973508890" sldId="2147483809"/>
              <ac:spMk id="2" creationId="{B9F12178-4D40-7AE2-FE82-502E54B1FA5A}"/>
            </ac:spMkLst>
          </pc:spChg>
        </pc:sldLayoutChg>
        <pc:sldLayoutChg chg="addSp delSp modSp">
          <pc:chgData name="Hans Gelissen (DHL SSC Maastricht)" userId="1afa8510-4eed-4b73-a29e-678838cd8acd" providerId="ADAL" clId="{A12E206A-4C27-49C9-9C65-03FB9E0A52A0}" dt="2023-04-18T10:18:31.977" v="102"/>
          <pc:sldLayoutMkLst>
            <pc:docMk/>
            <pc:sldMasterMk cId="1560827226" sldId="2147483789"/>
            <pc:sldLayoutMk cId="1933999975" sldId="2147483810"/>
          </pc:sldLayoutMkLst>
          <pc:spChg chg="add mod">
            <ac:chgData name="Hans Gelissen (DHL SSC Maastricht)" userId="1afa8510-4eed-4b73-a29e-678838cd8acd" providerId="ADAL" clId="{A12E206A-4C27-49C9-9C65-03FB9E0A52A0}" dt="2023-04-18T10:17:40.237" v="100"/>
            <ac:spMkLst>
              <pc:docMk/>
              <pc:sldMasterMk cId="1560827226" sldId="2147483789"/>
              <pc:sldLayoutMk cId="1933999975" sldId="2147483810"/>
              <ac:spMk id="2" creationId="{4D9D7510-67E6-ADEE-8F06-3694F353363B}"/>
            </ac:spMkLst>
          </pc:spChg>
          <pc:spChg chg="add del mod">
            <ac:chgData name="Hans Gelissen (DHL SSC Maastricht)" userId="1afa8510-4eed-4b73-a29e-678838cd8acd" providerId="ADAL" clId="{A12E206A-4C27-49C9-9C65-03FB9E0A52A0}" dt="2023-04-18T10:18:31.977" v="102"/>
            <ac:spMkLst>
              <pc:docMk/>
              <pc:sldMasterMk cId="1560827226" sldId="2147483789"/>
              <pc:sldLayoutMk cId="1933999975" sldId="2147483810"/>
              <ac:spMk id="3" creationId="{71C10532-8B95-5771-131B-F5406229FEA2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29.070" v="85"/>
          <pc:sldLayoutMkLst>
            <pc:docMk/>
            <pc:sldMasterMk cId="1560827226" sldId="2147483789"/>
            <pc:sldLayoutMk cId="744637158" sldId="2147483853"/>
          </pc:sldLayoutMkLst>
          <pc:spChg chg="add mod">
            <ac:chgData name="Hans Gelissen (DHL SSC Maastricht)" userId="1afa8510-4eed-4b73-a29e-678838cd8acd" providerId="ADAL" clId="{A12E206A-4C27-49C9-9C65-03FB9E0A52A0}" dt="2023-04-18T10:17:29.070" v="85"/>
            <ac:spMkLst>
              <pc:docMk/>
              <pc:sldMasterMk cId="1560827226" sldId="2147483789"/>
              <pc:sldLayoutMk cId="744637158" sldId="2147483853"/>
              <ac:spMk id="2" creationId="{51FCD209-EEC2-42E5-3DDA-BBF466EAF545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29.442" v="86"/>
          <pc:sldLayoutMkLst>
            <pc:docMk/>
            <pc:sldMasterMk cId="1560827226" sldId="2147483789"/>
            <pc:sldLayoutMk cId="912269737" sldId="2147483854"/>
          </pc:sldLayoutMkLst>
          <pc:spChg chg="add mod">
            <ac:chgData name="Hans Gelissen (DHL SSC Maastricht)" userId="1afa8510-4eed-4b73-a29e-678838cd8acd" providerId="ADAL" clId="{A12E206A-4C27-49C9-9C65-03FB9E0A52A0}" dt="2023-04-18T10:17:29.442" v="86"/>
            <ac:spMkLst>
              <pc:docMk/>
              <pc:sldMasterMk cId="1560827226" sldId="2147483789"/>
              <pc:sldLayoutMk cId="912269737" sldId="2147483854"/>
              <ac:spMk id="2" creationId="{96EB3F94-F48E-3B19-BC28-05A0BDF98A05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30.974" v="87"/>
          <pc:sldLayoutMkLst>
            <pc:docMk/>
            <pc:sldMasterMk cId="1560827226" sldId="2147483789"/>
            <pc:sldLayoutMk cId="3259315673" sldId="2147483855"/>
          </pc:sldLayoutMkLst>
          <pc:spChg chg="add mod">
            <ac:chgData name="Hans Gelissen (DHL SSC Maastricht)" userId="1afa8510-4eed-4b73-a29e-678838cd8acd" providerId="ADAL" clId="{A12E206A-4C27-49C9-9C65-03FB9E0A52A0}" dt="2023-04-18T10:17:30.974" v="87"/>
            <ac:spMkLst>
              <pc:docMk/>
              <pc:sldMasterMk cId="1560827226" sldId="2147483789"/>
              <pc:sldLayoutMk cId="3259315673" sldId="2147483855"/>
              <ac:spMk id="2" creationId="{E5539E6B-5C46-5838-0FF3-49C76F065EBB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28.693" v="84"/>
          <pc:sldLayoutMkLst>
            <pc:docMk/>
            <pc:sldMasterMk cId="1560827226" sldId="2147483789"/>
            <pc:sldLayoutMk cId="133451210" sldId="2147483856"/>
          </pc:sldLayoutMkLst>
          <pc:spChg chg="add mod">
            <ac:chgData name="Hans Gelissen (DHL SSC Maastricht)" userId="1afa8510-4eed-4b73-a29e-678838cd8acd" providerId="ADAL" clId="{A12E206A-4C27-49C9-9C65-03FB9E0A52A0}" dt="2023-04-18T10:17:28.693" v="84"/>
            <ac:spMkLst>
              <pc:docMk/>
              <pc:sldMasterMk cId="1560827226" sldId="2147483789"/>
              <pc:sldLayoutMk cId="133451210" sldId="2147483856"/>
              <ac:spMk id="2" creationId="{F0EF24D3-41DD-EA70-F8E6-3052AC7AB44C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31.339" v="88"/>
          <pc:sldLayoutMkLst>
            <pc:docMk/>
            <pc:sldMasterMk cId="1560827226" sldId="2147483789"/>
            <pc:sldLayoutMk cId="2456586523" sldId="2147483905"/>
          </pc:sldLayoutMkLst>
          <pc:spChg chg="add mod">
            <ac:chgData name="Hans Gelissen (DHL SSC Maastricht)" userId="1afa8510-4eed-4b73-a29e-678838cd8acd" providerId="ADAL" clId="{A12E206A-4C27-49C9-9C65-03FB9E0A52A0}" dt="2023-04-18T10:17:31.339" v="88"/>
            <ac:spMkLst>
              <pc:docMk/>
              <pc:sldMasterMk cId="1560827226" sldId="2147483789"/>
              <pc:sldLayoutMk cId="2456586523" sldId="2147483905"/>
              <ac:spMk id="2" creationId="{FD3B4FFF-1D34-BA70-A464-650E0ECC6818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31.713" v="89"/>
          <pc:sldLayoutMkLst>
            <pc:docMk/>
            <pc:sldMasterMk cId="1560827226" sldId="2147483789"/>
            <pc:sldLayoutMk cId="3206099427" sldId="2147483906"/>
          </pc:sldLayoutMkLst>
          <pc:spChg chg="add mod">
            <ac:chgData name="Hans Gelissen (DHL SSC Maastricht)" userId="1afa8510-4eed-4b73-a29e-678838cd8acd" providerId="ADAL" clId="{A12E206A-4C27-49C9-9C65-03FB9E0A52A0}" dt="2023-04-18T10:17:31.713" v="89"/>
            <ac:spMkLst>
              <pc:docMk/>
              <pc:sldMasterMk cId="1560827226" sldId="2147483789"/>
              <pc:sldLayoutMk cId="3206099427" sldId="2147483906"/>
              <ac:spMk id="2" creationId="{15A8739F-D054-0CC8-A201-3456FD33FADE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32.120" v="90"/>
          <pc:sldLayoutMkLst>
            <pc:docMk/>
            <pc:sldMasterMk cId="1560827226" sldId="2147483789"/>
            <pc:sldLayoutMk cId="4204909159" sldId="2147483907"/>
          </pc:sldLayoutMkLst>
          <pc:spChg chg="add mod">
            <ac:chgData name="Hans Gelissen (DHL SSC Maastricht)" userId="1afa8510-4eed-4b73-a29e-678838cd8acd" providerId="ADAL" clId="{A12E206A-4C27-49C9-9C65-03FB9E0A52A0}" dt="2023-04-18T10:17:32.120" v="90"/>
            <ac:spMkLst>
              <pc:docMk/>
              <pc:sldMasterMk cId="1560827226" sldId="2147483789"/>
              <pc:sldLayoutMk cId="4204909159" sldId="2147483907"/>
              <ac:spMk id="2" creationId="{FF68B205-4774-024E-E7C5-5303481928EA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33.886" v="91"/>
          <pc:sldLayoutMkLst>
            <pc:docMk/>
            <pc:sldMasterMk cId="1560827226" sldId="2147483789"/>
            <pc:sldLayoutMk cId="1584122736" sldId="2147483908"/>
          </pc:sldLayoutMkLst>
          <pc:spChg chg="add mod">
            <ac:chgData name="Hans Gelissen (DHL SSC Maastricht)" userId="1afa8510-4eed-4b73-a29e-678838cd8acd" providerId="ADAL" clId="{A12E206A-4C27-49C9-9C65-03FB9E0A52A0}" dt="2023-04-18T10:17:33.886" v="91"/>
            <ac:spMkLst>
              <pc:docMk/>
              <pc:sldMasterMk cId="1560827226" sldId="2147483789"/>
              <pc:sldLayoutMk cId="1584122736" sldId="2147483908"/>
              <ac:spMk id="2" creationId="{5EC48B3A-8F72-C0A9-D930-0A754B058E65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34.257" v="92"/>
          <pc:sldLayoutMkLst>
            <pc:docMk/>
            <pc:sldMasterMk cId="1560827226" sldId="2147483789"/>
            <pc:sldLayoutMk cId="1787164114" sldId="2147483989"/>
          </pc:sldLayoutMkLst>
          <pc:spChg chg="add mod">
            <ac:chgData name="Hans Gelissen (DHL SSC Maastricht)" userId="1afa8510-4eed-4b73-a29e-678838cd8acd" providerId="ADAL" clId="{A12E206A-4C27-49C9-9C65-03FB9E0A52A0}" dt="2023-04-18T10:17:34.257" v="92"/>
            <ac:spMkLst>
              <pc:docMk/>
              <pc:sldMasterMk cId="1560827226" sldId="2147483789"/>
              <pc:sldLayoutMk cId="1787164114" sldId="2147483989"/>
              <ac:spMk id="2" creationId="{2218BBCE-CD97-AB48-79DE-93D512B42611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34.638" v="93"/>
          <pc:sldLayoutMkLst>
            <pc:docMk/>
            <pc:sldMasterMk cId="1560827226" sldId="2147483789"/>
            <pc:sldLayoutMk cId="243815297" sldId="2147483990"/>
          </pc:sldLayoutMkLst>
          <pc:spChg chg="add mod">
            <ac:chgData name="Hans Gelissen (DHL SSC Maastricht)" userId="1afa8510-4eed-4b73-a29e-678838cd8acd" providerId="ADAL" clId="{A12E206A-4C27-49C9-9C65-03FB9E0A52A0}" dt="2023-04-18T10:17:34.638" v="93"/>
            <ac:spMkLst>
              <pc:docMk/>
              <pc:sldMasterMk cId="1560827226" sldId="2147483789"/>
              <pc:sldLayoutMk cId="243815297" sldId="2147483990"/>
              <ac:spMk id="2" creationId="{E42BD090-D304-DCE1-AECC-CCFFF6C98771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34.991" v="94"/>
          <pc:sldLayoutMkLst>
            <pc:docMk/>
            <pc:sldMasterMk cId="1560827226" sldId="2147483789"/>
            <pc:sldLayoutMk cId="719341732" sldId="2147483991"/>
          </pc:sldLayoutMkLst>
          <pc:spChg chg="add mod">
            <ac:chgData name="Hans Gelissen (DHL SSC Maastricht)" userId="1afa8510-4eed-4b73-a29e-678838cd8acd" providerId="ADAL" clId="{A12E206A-4C27-49C9-9C65-03FB9E0A52A0}" dt="2023-04-18T10:17:34.991" v="94"/>
            <ac:spMkLst>
              <pc:docMk/>
              <pc:sldMasterMk cId="1560827226" sldId="2147483789"/>
              <pc:sldLayoutMk cId="719341732" sldId="2147483991"/>
              <ac:spMk id="2" creationId="{2C1CFFE2-D345-6580-3818-B8EE1BDD4718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36.658" v="95"/>
          <pc:sldLayoutMkLst>
            <pc:docMk/>
            <pc:sldMasterMk cId="1560827226" sldId="2147483789"/>
            <pc:sldLayoutMk cId="74415229" sldId="2147483992"/>
          </pc:sldLayoutMkLst>
          <pc:spChg chg="add mod">
            <ac:chgData name="Hans Gelissen (DHL SSC Maastricht)" userId="1afa8510-4eed-4b73-a29e-678838cd8acd" providerId="ADAL" clId="{A12E206A-4C27-49C9-9C65-03FB9E0A52A0}" dt="2023-04-18T10:17:36.658" v="95"/>
            <ac:spMkLst>
              <pc:docMk/>
              <pc:sldMasterMk cId="1560827226" sldId="2147483789"/>
              <pc:sldLayoutMk cId="74415229" sldId="2147483992"/>
              <ac:spMk id="2" creationId="{AA34919F-E5AA-59C1-F491-16FB517EFF34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37.567" v="97"/>
          <pc:sldLayoutMkLst>
            <pc:docMk/>
            <pc:sldMasterMk cId="1560827226" sldId="2147483789"/>
            <pc:sldLayoutMk cId="2411693142" sldId="2147483993"/>
          </pc:sldLayoutMkLst>
          <pc:spChg chg="add mod">
            <ac:chgData name="Hans Gelissen (DHL SSC Maastricht)" userId="1afa8510-4eed-4b73-a29e-678838cd8acd" providerId="ADAL" clId="{A12E206A-4C27-49C9-9C65-03FB9E0A52A0}" dt="2023-04-18T10:17:37.567" v="97"/>
            <ac:spMkLst>
              <pc:docMk/>
              <pc:sldMasterMk cId="1560827226" sldId="2147483789"/>
              <pc:sldLayoutMk cId="2411693142" sldId="2147483993"/>
              <ac:spMk id="2" creationId="{4B9BE4A9-B99A-3A55-7CCF-614213AE8878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37.875" v="98"/>
          <pc:sldLayoutMkLst>
            <pc:docMk/>
            <pc:sldMasterMk cId="1560827226" sldId="2147483789"/>
            <pc:sldLayoutMk cId="4286881312" sldId="2147483994"/>
          </pc:sldLayoutMkLst>
          <pc:spChg chg="add mod">
            <ac:chgData name="Hans Gelissen (DHL SSC Maastricht)" userId="1afa8510-4eed-4b73-a29e-678838cd8acd" providerId="ADAL" clId="{A12E206A-4C27-49C9-9C65-03FB9E0A52A0}" dt="2023-04-18T10:17:37.875" v="98"/>
            <ac:spMkLst>
              <pc:docMk/>
              <pc:sldMasterMk cId="1560827226" sldId="2147483789"/>
              <pc:sldLayoutMk cId="4286881312" sldId="2147483994"/>
              <ac:spMk id="2" creationId="{C0930490-0BC2-6968-37CE-ACA2A21039C4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39.912" v="99"/>
          <pc:sldLayoutMkLst>
            <pc:docMk/>
            <pc:sldMasterMk cId="1560827226" sldId="2147483789"/>
            <pc:sldLayoutMk cId="463531548" sldId="2147483995"/>
          </pc:sldLayoutMkLst>
          <pc:spChg chg="add mod">
            <ac:chgData name="Hans Gelissen (DHL SSC Maastricht)" userId="1afa8510-4eed-4b73-a29e-678838cd8acd" providerId="ADAL" clId="{A12E206A-4C27-49C9-9C65-03FB9E0A52A0}" dt="2023-04-18T10:17:39.912" v="99"/>
            <ac:spMkLst>
              <pc:docMk/>
              <pc:sldMasterMk cId="1560827226" sldId="2147483789"/>
              <pc:sldLayoutMk cId="463531548" sldId="2147483995"/>
              <ac:spMk id="2" creationId="{94F970AB-A9F6-6011-A348-35C590E8EBC7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37.150" v="96"/>
          <pc:sldLayoutMkLst>
            <pc:docMk/>
            <pc:sldMasterMk cId="1560827226" sldId="2147483789"/>
            <pc:sldLayoutMk cId="520838339" sldId="2147483996"/>
          </pc:sldLayoutMkLst>
          <pc:spChg chg="add mod">
            <ac:chgData name="Hans Gelissen (DHL SSC Maastricht)" userId="1afa8510-4eed-4b73-a29e-678838cd8acd" providerId="ADAL" clId="{A12E206A-4C27-49C9-9C65-03FB9E0A52A0}" dt="2023-04-18T10:17:37.150" v="96"/>
            <ac:spMkLst>
              <pc:docMk/>
              <pc:sldMasterMk cId="1560827226" sldId="2147483789"/>
              <pc:sldLayoutMk cId="520838339" sldId="2147483996"/>
              <ac:spMk id="2" creationId="{AFEB6B1D-9CCE-9114-2420-B409480C0DA6}"/>
            </ac:spMkLst>
          </pc:spChg>
        </pc:sldLayoutChg>
      </pc:sldMasterChg>
      <pc:sldMasterChg chg="modSldLayout">
        <pc:chgData name="Hans Gelissen (DHL SSC Maastricht)" userId="1afa8510-4eed-4b73-a29e-678838cd8acd" providerId="ADAL" clId="{A12E206A-4C27-49C9-9C65-03FB9E0A52A0}" dt="2023-04-18T10:17:16.875" v="80"/>
        <pc:sldMasterMkLst>
          <pc:docMk/>
          <pc:sldMasterMk cId="1369645148" sldId="2147483790"/>
        </pc:sldMasterMkLst>
        <pc:sldLayoutChg chg="addSp modSp">
          <pc:chgData name="Hans Gelissen (DHL SSC Maastricht)" userId="1afa8510-4eed-4b73-a29e-678838cd8acd" providerId="ADAL" clId="{A12E206A-4C27-49C9-9C65-03FB9E0A52A0}" dt="2023-04-18T10:16:59.776" v="61"/>
          <pc:sldLayoutMkLst>
            <pc:docMk/>
            <pc:sldMasterMk cId="1369645148" sldId="2147483790"/>
            <pc:sldLayoutMk cId="3969535793" sldId="2147483785"/>
          </pc:sldLayoutMkLst>
          <pc:spChg chg="add mod">
            <ac:chgData name="Hans Gelissen (DHL SSC Maastricht)" userId="1afa8510-4eed-4b73-a29e-678838cd8acd" providerId="ADAL" clId="{A12E206A-4C27-49C9-9C65-03FB9E0A52A0}" dt="2023-04-18T10:16:59.776" v="61"/>
            <ac:spMkLst>
              <pc:docMk/>
              <pc:sldMasterMk cId="1369645148" sldId="2147483790"/>
              <pc:sldLayoutMk cId="3969535793" sldId="2147483785"/>
              <ac:spMk id="2" creationId="{AE23CB62-78C7-75B1-B358-377FD7859B13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00.487" v="62"/>
          <pc:sldLayoutMkLst>
            <pc:docMk/>
            <pc:sldMasterMk cId="1369645148" sldId="2147483790"/>
            <pc:sldLayoutMk cId="4265294671" sldId="2147483805"/>
          </pc:sldLayoutMkLst>
          <pc:spChg chg="add mod">
            <ac:chgData name="Hans Gelissen (DHL SSC Maastricht)" userId="1afa8510-4eed-4b73-a29e-678838cd8acd" providerId="ADAL" clId="{A12E206A-4C27-49C9-9C65-03FB9E0A52A0}" dt="2023-04-18T10:17:00.487" v="62"/>
            <ac:spMkLst>
              <pc:docMk/>
              <pc:sldMasterMk cId="1369645148" sldId="2147483790"/>
              <pc:sldLayoutMk cId="4265294671" sldId="2147483805"/>
              <ac:spMk id="2" creationId="{472C0CB2-1F16-049A-31FD-677973F54E03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00.857" v="63"/>
          <pc:sldLayoutMkLst>
            <pc:docMk/>
            <pc:sldMasterMk cId="1369645148" sldId="2147483790"/>
            <pc:sldLayoutMk cId="1207693144" sldId="2147483806"/>
          </pc:sldLayoutMkLst>
          <pc:spChg chg="add mod">
            <ac:chgData name="Hans Gelissen (DHL SSC Maastricht)" userId="1afa8510-4eed-4b73-a29e-678838cd8acd" providerId="ADAL" clId="{A12E206A-4C27-49C9-9C65-03FB9E0A52A0}" dt="2023-04-18T10:17:00.857" v="63"/>
            <ac:spMkLst>
              <pc:docMk/>
              <pc:sldMasterMk cId="1369645148" sldId="2147483790"/>
              <pc:sldLayoutMk cId="1207693144" sldId="2147483806"/>
              <ac:spMk id="2" creationId="{3D59AC4E-3806-7127-653E-D836E1E4166F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16.875" v="80"/>
          <pc:sldLayoutMkLst>
            <pc:docMk/>
            <pc:sldMasterMk cId="1369645148" sldId="2147483790"/>
            <pc:sldLayoutMk cId="510718105" sldId="2147483807"/>
          </pc:sldLayoutMkLst>
          <pc:spChg chg="add mod">
            <ac:chgData name="Hans Gelissen (DHL SSC Maastricht)" userId="1afa8510-4eed-4b73-a29e-678838cd8acd" providerId="ADAL" clId="{A12E206A-4C27-49C9-9C65-03FB9E0A52A0}" dt="2023-04-18T10:17:16.875" v="80"/>
            <ac:spMkLst>
              <pc:docMk/>
              <pc:sldMasterMk cId="1369645148" sldId="2147483790"/>
              <pc:sldLayoutMk cId="510718105" sldId="2147483807"/>
              <ac:spMk id="2" creationId="{5B59A2BB-D46E-B6C2-910B-FBC8C4C3090E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02.717" v="64"/>
          <pc:sldLayoutMkLst>
            <pc:docMk/>
            <pc:sldMasterMk cId="1369645148" sldId="2147483790"/>
            <pc:sldLayoutMk cId="1943895301" sldId="2147483845"/>
          </pc:sldLayoutMkLst>
          <pc:spChg chg="add mod">
            <ac:chgData name="Hans Gelissen (DHL SSC Maastricht)" userId="1afa8510-4eed-4b73-a29e-678838cd8acd" providerId="ADAL" clId="{A12E206A-4C27-49C9-9C65-03FB9E0A52A0}" dt="2023-04-18T10:17:02.717" v="64"/>
            <ac:spMkLst>
              <pc:docMk/>
              <pc:sldMasterMk cId="1369645148" sldId="2147483790"/>
              <pc:sldLayoutMk cId="1943895301" sldId="2147483845"/>
              <ac:spMk id="2" creationId="{F9E8E79C-94DF-5ACB-9CA6-D9369BE764FB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03.215" v="65"/>
          <pc:sldLayoutMkLst>
            <pc:docMk/>
            <pc:sldMasterMk cId="1369645148" sldId="2147483790"/>
            <pc:sldLayoutMk cId="2772115122" sldId="2147483846"/>
          </pc:sldLayoutMkLst>
          <pc:spChg chg="add mod">
            <ac:chgData name="Hans Gelissen (DHL SSC Maastricht)" userId="1afa8510-4eed-4b73-a29e-678838cd8acd" providerId="ADAL" clId="{A12E206A-4C27-49C9-9C65-03FB9E0A52A0}" dt="2023-04-18T10:17:03.215" v="65"/>
            <ac:spMkLst>
              <pc:docMk/>
              <pc:sldMasterMk cId="1369645148" sldId="2147483790"/>
              <pc:sldLayoutMk cId="2772115122" sldId="2147483846"/>
              <ac:spMk id="2" creationId="{2A2B4C7B-0CCD-A517-9DFD-4D0DD12C4534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03.644" v="66"/>
          <pc:sldLayoutMkLst>
            <pc:docMk/>
            <pc:sldMasterMk cId="1369645148" sldId="2147483790"/>
            <pc:sldLayoutMk cId="2373569907" sldId="2147483847"/>
          </pc:sldLayoutMkLst>
          <pc:spChg chg="add mod">
            <ac:chgData name="Hans Gelissen (DHL SSC Maastricht)" userId="1afa8510-4eed-4b73-a29e-678838cd8acd" providerId="ADAL" clId="{A12E206A-4C27-49C9-9C65-03FB9E0A52A0}" dt="2023-04-18T10:17:03.644" v="66"/>
            <ac:spMkLst>
              <pc:docMk/>
              <pc:sldMasterMk cId="1369645148" sldId="2147483790"/>
              <pc:sldLayoutMk cId="2373569907" sldId="2147483847"/>
              <ac:spMk id="2" creationId="{6F17382C-2B9B-FBCD-45D9-748CAA94F9DD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06.442" v="67"/>
          <pc:sldLayoutMkLst>
            <pc:docMk/>
            <pc:sldMasterMk cId="1369645148" sldId="2147483790"/>
            <pc:sldLayoutMk cId="3743593104" sldId="2147483848"/>
          </pc:sldLayoutMkLst>
          <pc:spChg chg="add mod">
            <ac:chgData name="Hans Gelissen (DHL SSC Maastricht)" userId="1afa8510-4eed-4b73-a29e-678838cd8acd" providerId="ADAL" clId="{A12E206A-4C27-49C9-9C65-03FB9E0A52A0}" dt="2023-04-18T10:17:06.442" v="67"/>
            <ac:spMkLst>
              <pc:docMk/>
              <pc:sldMasterMk cId="1369645148" sldId="2147483790"/>
              <pc:sldLayoutMk cId="3743593104" sldId="2147483848"/>
              <ac:spMk id="2" creationId="{2C22D26E-9BC9-152A-A1A8-F6BE39BC5017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07.035" v="68"/>
          <pc:sldLayoutMkLst>
            <pc:docMk/>
            <pc:sldMasterMk cId="1369645148" sldId="2147483790"/>
            <pc:sldLayoutMk cId="1234143409" sldId="2147483900"/>
          </pc:sldLayoutMkLst>
          <pc:spChg chg="add mod">
            <ac:chgData name="Hans Gelissen (DHL SSC Maastricht)" userId="1afa8510-4eed-4b73-a29e-678838cd8acd" providerId="ADAL" clId="{A12E206A-4C27-49C9-9C65-03FB9E0A52A0}" dt="2023-04-18T10:17:07.035" v="68"/>
            <ac:spMkLst>
              <pc:docMk/>
              <pc:sldMasterMk cId="1369645148" sldId="2147483790"/>
              <pc:sldLayoutMk cId="1234143409" sldId="2147483900"/>
              <ac:spMk id="2" creationId="{604926F4-F1D8-5F88-6EC4-D0099F1AEFC0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07.416" v="69"/>
          <pc:sldLayoutMkLst>
            <pc:docMk/>
            <pc:sldMasterMk cId="1369645148" sldId="2147483790"/>
            <pc:sldLayoutMk cId="4262359168" sldId="2147483901"/>
          </pc:sldLayoutMkLst>
          <pc:spChg chg="add mod">
            <ac:chgData name="Hans Gelissen (DHL SSC Maastricht)" userId="1afa8510-4eed-4b73-a29e-678838cd8acd" providerId="ADAL" clId="{A12E206A-4C27-49C9-9C65-03FB9E0A52A0}" dt="2023-04-18T10:17:07.416" v="69"/>
            <ac:spMkLst>
              <pc:docMk/>
              <pc:sldMasterMk cId="1369645148" sldId="2147483790"/>
              <pc:sldLayoutMk cId="4262359168" sldId="2147483901"/>
              <ac:spMk id="2" creationId="{EDB224E9-AD85-8940-C67B-9B7A36BF5EC4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07.799" v="70"/>
          <pc:sldLayoutMkLst>
            <pc:docMk/>
            <pc:sldMasterMk cId="1369645148" sldId="2147483790"/>
            <pc:sldLayoutMk cId="2696547024" sldId="2147483902"/>
          </pc:sldLayoutMkLst>
          <pc:spChg chg="add mod">
            <ac:chgData name="Hans Gelissen (DHL SSC Maastricht)" userId="1afa8510-4eed-4b73-a29e-678838cd8acd" providerId="ADAL" clId="{A12E206A-4C27-49C9-9C65-03FB9E0A52A0}" dt="2023-04-18T10:17:07.799" v="70"/>
            <ac:spMkLst>
              <pc:docMk/>
              <pc:sldMasterMk cId="1369645148" sldId="2147483790"/>
              <pc:sldLayoutMk cId="2696547024" sldId="2147483902"/>
              <ac:spMk id="2" creationId="{52348451-0E59-7072-1125-10F07E0F30D8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08.235" v="71"/>
          <pc:sldLayoutMkLst>
            <pc:docMk/>
            <pc:sldMasterMk cId="1369645148" sldId="2147483790"/>
            <pc:sldLayoutMk cId="4024878256" sldId="2147483903"/>
          </pc:sldLayoutMkLst>
          <pc:spChg chg="add mod">
            <ac:chgData name="Hans Gelissen (DHL SSC Maastricht)" userId="1afa8510-4eed-4b73-a29e-678838cd8acd" providerId="ADAL" clId="{A12E206A-4C27-49C9-9C65-03FB9E0A52A0}" dt="2023-04-18T10:17:08.235" v="71"/>
            <ac:spMkLst>
              <pc:docMk/>
              <pc:sldMasterMk cId="1369645148" sldId="2147483790"/>
              <pc:sldLayoutMk cId="4024878256" sldId="2147483903"/>
              <ac:spMk id="2" creationId="{2C8BE9FF-2BB1-4891-9F91-D5DDE7B0099E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10.673" v="72"/>
          <pc:sldLayoutMkLst>
            <pc:docMk/>
            <pc:sldMasterMk cId="1369645148" sldId="2147483790"/>
            <pc:sldLayoutMk cId="2875832596" sldId="2147483963"/>
          </pc:sldLayoutMkLst>
          <pc:spChg chg="add mod">
            <ac:chgData name="Hans Gelissen (DHL SSC Maastricht)" userId="1afa8510-4eed-4b73-a29e-678838cd8acd" providerId="ADAL" clId="{A12E206A-4C27-49C9-9C65-03FB9E0A52A0}" dt="2023-04-18T10:17:10.673" v="72"/>
            <ac:spMkLst>
              <pc:docMk/>
              <pc:sldMasterMk cId="1369645148" sldId="2147483790"/>
              <pc:sldLayoutMk cId="2875832596" sldId="2147483963"/>
              <ac:spMk id="2" creationId="{06E58E42-850A-642E-881A-2234FFF86B19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15.759" v="77"/>
          <pc:sldLayoutMkLst>
            <pc:docMk/>
            <pc:sldMasterMk cId="1369645148" sldId="2147483790"/>
            <pc:sldLayoutMk cId="1994915095" sldId="2147483964"/>
          </pc:sldLayoutMkLst>
          <pc:spChg chg="add mod">
            <ac:chgData name="Hans Gelissen (DHL SSC Maastricht)" userId="1afa8510-4eed-4b73-a29e-678838cd8acd" providerId="ADAL" clId="{A12E206A-4C27-49C9-9C65-03FB9E0A52A0}" dt="2023-04-18T10:17:15.759" v="77"/>
            <ac:spMkLst>
              <pc:docMk/>
              <pc:sldMasterMk cId="1369645148" sldId="2147483790"/>
              <pc:sldLayoutMk cId="1994915095" sldId="2147483964"/>
              <ac:spMk id="2" creationId="{02F82E83-09F9-0167-70CF-3A81F890A1A3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16.122" v="78"/>
          <pc:sldLayoutMkLst>
            <pc:docMk/>
            <pc:sldMasterMk cId="1369645148" sldId="2147483790"/>
            <pc:sldLayoutMk cId="2771766758" sldId="2147483965"/>
          </pc:sldLayoutMkLst>
          <pc:spChg chg="add mod">
            <ac:chgData name="Hans Gelissen (DHL SSC Maastricht)" userId="1afa8510-4eed-4b73-a29e-678838cd8acd" providerId="ADAL" clId="{A12E206A-4C27-49C9-9C65-03FB9E0A52A0}" dt="2023-04-18T10:17:16.122" v="78"/>
            <ac:spMkLst>
              <pc:docMk/>
              <pc:sldMasterMk cId="1369645148" sldId="2147483790"/>
              <pc:sldLayoutMk cId="2771766758" sldId="2147483965"/>
              <ac:spMk id="2" creationId="{4681F249-64D6-2B9C-50FE-89D13B9D3D0E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16.590" v="79"/>
          <pc:sldLayoutMkLst>
            <pc:docMk/>
            <pc:sldMasterMk cId="1369645148" sldId="2147483790"/>
            <pc:sldLayoutMk cId="428736053" sldId="2147483966"/>
          </pc:sldLayoutMkLst>
          <pc:spChg chg="add mod">
            <ac:chgData name="Hans Gelissen (DHL SSC Maastricht)" userId="1afa8510-4eed-4b73-a29e-678838cd8acd" providerId="ADAL" clId="{A12E206A-4C27-49C9-9C65-03FB9E0A52A0}" dt="2023-04-18T10:17:16.590" v="79"/>
            <ac:spMkLst>
              <pc:docMk/>
              <pc:sldMasterMk cId="1369645148" sldId="2147483790"/>
              <pc:sldLayoutMk cId="428736053" sldId="2147483966"/>
              <ac:spMk id="2" creationId="{6CC04867-27C9-96F2-87EE-0D36ED363ED9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11.083" v="73"/>
          <pc:sldLayoutMkLst>
            <pc:docMk/>
            <pc:sldMasterMk cId="1369645148" sldId="2147483790"/>
            <pc:sldLayoutMk cId="3374739531" sldId="2147483967"/>
          </pc:sldLayoutMkLst>
          <pc:spChg chg="add mod">
            <ac:chgData name="Hans Gelissen (DHL SSC Maastricht)" userId="1afa8510-4eed-4b73-a29e-678838cd8acd" providerId="ADAL" clId="{A12E206A-4C27-49C9-9C65-03FB9E0A52A0}" dt="2023-04-18T10:17:11.083" v="73"/>
            <ac:spMkLst>
              <pc:docMk/>
              <pc:sldMasterMk cId="1369645148" sldId="2147483790"/>
              <pc:sldLayoutMk cId="3374739531" sldId="2147483967"/>
              <ac:spMk id="2" creationId="{C681E71E-39C1-10C1-168F-75D331B10F78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11.455" v="74"/>
          <pc:sldLayoutMkLst>
            <pc:docMk/>
            <pc:sldMasterMk cId="1369645148" sldId="2147483790"/>
            <pc:sldLayoutMk cId="372204976" sldId="2147483968"/>
          </pc:sldLayoutMkLst>
          <pc:spChg chg="add mod">
            <ac:chgData name="Hans Gelissen (DHL SSC Maastricht)" userId="1afa8510-4eed-4b73-a29e-678838cd8acd" providerId="ADAL" clId="{A12E206A-4C27-49C9-9C65-03FB9E0A52A0}" dt="2023-04-18T10:17:11.455" v="74"/>
            <ac:spMkLst>
              <pc:docMk/>
              <pc:sldMasterMk cId="1369645148" sldId="2147483790"/>
              <pc:sldLayoutMk cId="372204976" sldId="2147483968"/>
              <ac:spMk id="2" creationId="{AACB6144-4CDC-F0A7-8C64-E9E7D840D066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11.990" v="75"/>
          <pc:sldLayoutMkLst>
            <pc:docMk/>
            <pc:sldMasterMk cId="1369645148" sldId="2147483790"/>
            <pc:sldLayoutMk cId="2974460564" sldId="2147483969"/>
          </pc:sldLayoutMkLst>
          <pc:spChg chg="add mod">
            <ac:chgData name="Hans Gelissen (DHL SSC Maastricht)" userId="1afa8510-4eed-4b73-a29e-678838cd8acd" providerId="ADAL" clId="{A12E206A-4C27-49C9-9C65-03FB9E0A52A0}" dt="2023-04-18T10:17:11.990" v="75"/>
            <ac:spMkLst>
              <pc:docMk/>
              <pc:sldMasterMk cId="1369645148" sldId="2147483790"/>
              <pc:sldLayoutMk cId="2974460564" sldId="2147483969"/>
              <ac:spMk id="2" creationId="{A07D941F-CED7-1849-ED94-268CDDE2A66A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7:12.393" v="76"/>
          <pc:sldLayoutMkLst>
            <pc:docMk/>
            <pc:sldMasterMk cId="1369645148" sldId="2147483790"/>
            <pc:sldLayoutMk cId="2919855449" sldId="2147483970"/>
          </pc:sldLayoutMkLst>
          <pc:spChg chg="add mod">
            <ac:chgData name="Hans Gelissen (DHL SSC Maastricht)" userId="1afa8510-4eed-4b73-a29e-678838cd8acd" providerId="ADAL" clId="{A12E206A-4C27-49C9-9C65-03FB9E0A52A0}" dt="2023-04-18T10:17:12.393" v="76"/>
            <ac:spMkLst>
              <pc:docMk/>
              <pc:sldMasterMk cId="1369645148" sldId="2147483790"/>
              <pc:sldLayoutMk cId="2919855449" sldId="2147483970"/>
              <ac:spMk id="2" creationId="{062F1AEE-9D24-0048-7F2B-C4962CBB622A}"/>
            </ac:spMkLst>
          </pc:spChg>
        </pc:sldLayoutChg>
      </pc:sldMasterChg>
      <pc:sldMasterChg chg="modSldLayout">
        <pc:chgData name="Hans Gelissen (DHL SSC Maastricht)" userId="1afa8510-4eed-4b73-a29e-678838cd8acd" providerId="ADAL" clId="{A12E206A-4C27-49C9-9C65-03FB9E0A52A0}" dt="2023-04-28T10:05:38.217" v="340" actId="6014"/>
        <pc:sldMasterMkLst>
          <pc:docMk/>
          <pc:sldMasterMk cId="1868986140" sldId="2147483797"/>
        </pc:sldMasterMkLst>
        <pc:sldLayoutChg chg="addSp delSp modSp mod">
          <pc:chgData name="Hans Gelissen (DHL SSC Maastricht)" userId="1afa8510-4eed-4b73-a29e-678838cd8acd" providerId="ADAL" clId="{A12E206A-4C27-49C9-9C65-03FB9E0A52A0}" dt="2023-04-28T10:05:38.217" v="340" actId="6014"/>
          <pc:sldLayoutMkLst>
            <pc:docMk/>
            <pc:sldMasterMk cId="1868986140" sldId="2147483797"/>
            <pc:sldLayoutMk cId="3374177708" sldId="2147484029"/>
          </pc:sldLayoutMkLst>
          <pc:spChg chg="add del mod">
            <ac:chgData name="Hans Gelissen (DHL SSC Maastricht)" userId="1afa8510-4eed-4b73-a29e-678838cd8acd" providerId="ADAL" clId="{A12E206A-4C27-49C9-9C65-03FB9E0A52A0}" dt="2023-04-28T10:04:50.512" v="339" actId="478"/>
            <ac:spMkLst>
              <pc:docMk/>
              <pc:sldMasterMk cId="1868986140" sldId="2147483797"/>
              <pc:sldLayoutMk cId="3374177708" sldId="2147484029"/>
              <ac:spMk id="2" creationId="{D43933F2-7B92-062A-0B97-555C36C00ADA}"/>
            </ac:spMkLst>
          </pc:spChg>
        </pc:sldLayoutChg>
      </pc:sldMasterChg>
      <pc:sldMasterChg chg="modSldLayout">
        <pc:chgData name="Hans Gelissen (DHL SSC Maastricht)" userId="1afa8510-4eed-4b73-a29e-678838cd8acd" providerId="ADAL" clId="{A12E206A-4C27-49C9-9C65-03FB9E0A52A0}" dt="2023-04-18T10:18:49.822" v="122"/>
        <pc:sldMasterMkLst>
          <pc:docMk/>
          <pc:sldMasterMk cId="380743489" sldId="2147483798"/>
        </pc:sldMasterMkLst>
        <pc:sldLayoutChg chg="addSp modSp">
          <pc:chgData name="Hans Gelissen (DHL SSC Maastricht)" userId="1afa8510-4eed-4b73-a29e-678838cd8acd" providerId="ADAL" clId="{A12E206A-4C27-49C9-9C65-03FB9E0A52A0}" dt="2023-04-18T10:18:33.942" v="103"/>
          <pc:sldLayoutMkLst>
            <pc:docMk/>
            <pc:sldMasterMk cId="380743489" sldId="2147483798"/>
            <pc:sldLayoutMk cId="3165067286" sldId="2147483799"/>
          </pc:sldLayoutMkLst>
          <pc:spChg chg="add mod">
            <ac:chgData name="Hans Gelissen (DHL SSC Maastricht)" userId="1afa8510-4eed-4b73-a29e-678838cd8acd" providerId="ADAL" clId="{A12E206A-4C27-49C9-9C65-03FB9E0A52A0}" dt="2023-04-18T10:18:33.942" v="103"/>
            <ac:spMkLst>
              <pc:docMk/>
              <pc:sldMasterMk cId="380743489" sldId="2147483798"/>
              <pc:sldLayoutMk cId="3165067286" sldId="2147483799"/>
              <ac:spMk id="2" creationId="{8FB74730-EACE-9ACD-B68F-7CBB63F63F0F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8:34.589" v="104"/>
          <pc:sldLayoutMkLst>
            <pc:docMk/>
            <pc:sldMasterMk cId="380743489" sldId="2147483798"/>
            <pc:sldLayoutMk cId="3551274112" sldId="2147483811"/>
          </pc:sldLayoutMkLst>
          <pc:spChg chg="add mod">
            <ac:chgData name="Hans Gelissen (DHL SSC Maastricht)" userId="1afa8510-4eed-4b73-a29e-678838cd8acd" providerId="ADAL" clId="{A12E206A-4C27-49C9-9C65-03FB9E0A52A0}" dt="2023-04-18T10:18:34.589" v="104"/>
            <ac:spMkLst>
              <pc:docMk/>
              <pc:sldMasterMk cId="380743489" sldId="2147483798"/>
              <pc:sldLayoutMk cId="3551274112" sldId="2147483811"/>
              <ac:spMk id="2" creationId="{4C50A551-1129-64D1-73AC-7ACF792F9B5E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8:34.961" v="105"/>
          <pc:sldLayoutMkLst>
            <pc:docMk/>
            <pc:sldMasterMk cId="380743489" sldId="2147483798"/>
            <pc:sldLayoutMk cId="1975890743" sldId="2147483812"/>
          </pc:sldLayoutMkLst>
          <pc:spChg chg="add mod">
            <ac:chgData name="Hans Gelissen (DHL SSC Maastricht)" userId="1afa8510-4eed-4b73-a29e-678838cd8acd" providerId="ADAL" clId="{A12E206A-4C27-49C9-9C65-03FB9E0A52A0}" dt="2023-04-18T10:18:34.961" v="105"/>
            <ac:spMkLst>
              <pc:docMk/>
              <pc:sldMasterMk cId="380743489" sldId="2147483798"/>
              <pc:sldLayoutMk cId="1975890743" sldId="2147483812"/>
              <ac:spMk id="2" creationId="{C5E28783-6439-657D-952D-806C92FD6B74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8:49.822" v="122"/>
          <pc:sldLayoutMkLst>
            <pc:docMk/>
            <pc:sldMasterMk cId="380743489" sldId="2147483798"/>
            <pc:sldLayoutMk cId="718631429" sldId="2147483813"/>
          </pc:sldLayoutMkLst>
          <pc:spChg chg="add mod">
            <ac:chgData name="Hans Gelissen (DHL SSC Maastricht)" userId="1afa8510-4eed-4b73-a29e-678838cd8acd" providerId="ADAL" clId="{A12E206A-4C27-49C9-9C65-03FB9E0A52A0}" dt="2023-04-18T10:18:49.822" v="122"/>
            <ac:spMkLst>
              <pc:docMk/>
              <pc:sldMasterMk cId="380743489" sldId="2147483798"/>
              <pc:sldLayoutMk cId="718631429" sldId="2147483813"/>
              <ac:spMk id="2" creationId="{A80287C8-7282-DB87-6C05-E56D612B1A1D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8:36.856" v="107"/>
          <pc:sldLayoutMkLst>
            <pc:docMk/>
            <pc:sldMasterMk cId="380743489" sldId="2147483798"/>
            <pc:sldLayoutMk cId="1447749584" sldId="2147483858"/>
          </pc:sldLayoutMkLst>
          <pc:spChg chg="add mod">
            <ac:chgData name="Hans Gelissen (DHL SSC Maastricht)" userId="1afa8510-4eed-4b73-a29e-678838cd8acd" providerId="ADAL" clId="{A12E206A-4C27-49C9-9C65-03FB9E0A52A0}" dt="2023-04-18T10:18:36.856" v="107"/>
            <ac:spMkLst>
              <pc:docMk/>
              <pc:sldMasterMk cId="380743489" sldId="2147483798"/>
              <pc:sldLayoutMk cId="1447749584" sldId="2147483858"/>
              <ac:spMk id="2" creationId="{07B43CEA-775B-1611-A357-F459FD5B4E26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8:37.192" v="108"/>
          <pc:sldLayoutMkLst>
            <pc:docMk/>
            <pc:sldMasterMk cId="380743489" sldId="2147483798"/>
            <pc:sldLayoutMk cId="3770817431" sldId="2147483859"/>
          </pc:sldLayoutMkLst>
          <pc:spChg chg="add mod">
            <ac:chgData name="Hans Gelissen (DHL SSC Maastricht)" userId="1afa8510-4eed-4b73-a29e-678838cd8acd" providerId="ADAL" clId="{A12E206A-4C27-49C9-9C65-03FB9E0A52A0}" dt="2023-04-18T10:18:37.192" v="108"/>
            <ac:spMkLst>
              <pc:docMk/>
              <pc:sldMasterMk cId="380743489" sldId="2147483798"/>
              <pc:sldLayoutMk cId="3770817431" sldId="2147483859"/>
              <ac:spMk id="2" creationId="{1C173192-5336-0151-0150-227934D1A49B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8:38.967" v="109"/>
          <pc:sldLayoutMkLst>
            <pc:docMk/>
            <pc:sldMasterMk cId="380743489" sldId="2147483798"/>
            <pc:sldLayoutMk cId="3975550019" sldId="2147483860"/>
          </pc:sldLayoutMkLst>
          <pc:spChg chg="add mod">
            <ac:chgData name="Hans Gelissen (DHL SSC Maastricht)" userId="1afa8510-4eed-4b73-a29e-678838cd8acd" providerId="ADAL" clId="{A12E206A-4C27-49C9-9C65-03FB9E0A52A0}" dt="2023-04-18T10:18:38.967" v="109"/>
            <ac:spMkLst>
              <pc:docMk/>
              <pc:sldMasterMk cId="380743489" sldId="2147483798"/>
              <pc:sldLayoutMk cId="3975550019" sldId="2147483860"/>
              <ac:spMk id="2" creationId="{2196BBEF-82B4-E3F0-9B57-1EA910B06821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8:36.485" v="106"/>
          <pc:sldLayoutMkLst>
            <pc:docMk/>
            <pc:sldMasterMk cId="380743489" sldId="2147483798"/>
            <pc:sldLayoutMk cId="2196533840" sldId="2147483861"/>
          </pc:sldLayoutMkLst>
          <pc:spChg chg="add mod">
            <ac:chgData name="Hans Gelissen (DHL SSC Maastricht)" userId="1afa8510-4eed-4b73-a29e-678838cd8acd" providerId="ADAL" clId="{A12E206A-4C27-49C9-9C65-03FB9E0A52A0}" dt="2023-04-18T10:18:36.485" v="106"/>
            <ac:spMkLst>
              <pc:docMk/>
              <pc:sldMasterMk cId="380743489" sldId="2147483798"/>
              <pc:sldLayoutMk cId="2196533840" sldId="2147483861"/>
              <ac:spMk id="2" creationId="{16882CBF-992B-06F1-ACA2-99C833370FFA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8:39.424" v="110"/>
          <pc:sldLayoutMkLst>
            <pc:docMk/>
            <pc:sldMasterMk cId="380743489" sldId="2147483798"/>
            <pc:sldLayoutMk cId="2558172010" sldId="2147483910"/>
          </pc:sldLayoutMkLst>
          <pc:spChg chg="add mod">
            <ac:chgData name="Hans Gelissen (DHL SSC Maastricht)" userId="1afa8510-4eed-4b73-a29e-678838cd8acd" providerId="ADAL" clId="{A12E206A-4C27-49C9-9C65-03FB9E0A52A0}" dt="2023-04-18T10:18:39.424" v="110"/>
            <ac:spMkLst>
              <pc:docMk/>
              <pc:sldMasterMk cId="380743489" sldId="2147483798"/>
              <pc:sldLayoutMk cId="2558172010" sldId="2147483910"/>
              <ac:spMk id="2" creationId="{EA31FA30-15FE-35BA-56FF-B59B64A418D4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8:39.771" v="111"/>
          <pc:sldLayoutMkLst>
            <pc:docMk/>
            <pc:sldMasterMk cId="380743489" sldId="2147483798"/>
            <pc:sldLayoutMk cId="185021961" sldId="2147483911"/>
          </pc:sldLayoutMkLst>
          <pc:spChg chg="add mod">
            <ac:chgData name="Hans Gelissen (DHL SSC Maastricht)" userId="1afa8510-4eed-4b73-a29e-678838cd8acd" providerId="ADAL" clId="{A12E206A-4C27-49C9-9C65-03FB9E0A52A0}" dt="2023-04-18T10:18:39.771" v="111"/>
            <ac:spMkLst>
              <pc:docMk/>
              <pc:sldMasterMk cId="380743489" sldId="2147483798"/>
              <pc:sldLayoutMk cId="185021961" sldId="2147483911"/>
              <ac:spMk id="2" creationId="{8EE04900-C7BB-816D-AA87-9B597C188912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8:40.240" v="112"/>
          <pc:sldLayoutMkLst>
            <pc:docMk/>
            <pc:sldMasterMk cId="380743489" sldId="2147483798"/>
            <pc:sldLayoutMk cId="1294134225" sldId="2147483912"/>
          </pc:sldLayoutMkLst>
          <pc:spChg chg="add mod">
            <ac:chgData name="Hans Gelissen (DHL SSC Maastricht)" userId="1afa8510-4eed-4b73-a29e-678838cd8acd" providerId="ADAL" clId="{A12E206A-4C27-49C9-9C65-03FB9E0A52A0}" dt="2023-04-18T10:18:40.240" v="112"/>
            <ac:spMkLst>
              <pc:docMk/>
              <pc:sldMasterMk cId="380743489" sldId="2147483798"/>
              <pc:sldLayoutMk cId="1294134225" sldId="2147483912"/>
              <ac:spMk id="2" creationId="{FE3FC44C-B20D-AB03-79C6-D86A3E1E0286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8:42.683" v="113"/>
          <pc:sldLayoutMkLst>
            <pc:docMk/>
            <pc:sldMasterMk cId="380743489" sldId="2147483798"/>
            <pc:sldLayoutMk cId="3605607904" sldId="2147483913"/>
          </pc:sldLayoutMkLst>
          <pc:spChg chg="add mod">
            <ac:chgData name="Hans Gelissen (DHL SSC Maastricht)" userId="1afa8510-4eed-4b73-a29e-678838cd8acd" providerId="ADAL" clId="{A12E206A-4C27-49C9-9C65-03FB9E0A52A0}" dt="2023-04-18T10:18:42.683" v="113"/>
            <ac:spMkLst>
              <pc:docMk/>
              <pc:sldMasterMk cId="380743489" sldId="2147483798"/>
              <pc:sldLayoutMk cId="3605607904" sldId="2147483913"/>
              <ac:spMk id="2" creationId="{4AE82E02-6B0B-A577-B2F2-135213BC524B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8:43.086" v="114"/>
          <pc:sldLayoutMkLst>
            <pc:docMk/>
            <pc:sldMasterMk cId="380743489" sldId="2147483798"/>
            <pc:sldLayoutMk cId="3620310099" sldId="2147483981"/>
          </pc:sldLayoutMkLst>
          <pc:spChg chg="add mod">
            <ac:chgData name="Hans Gelissen (DHL SSC Maastricht)" userId="1afa8510-4eed-4b73-a29e-678838cd8acd" providerId="ADAL" clId="{A12E206A-4C27-49C9-9C65-03FB9E0A52A0}" dt="2023-04-18T10:18:43.086" v="114"/>
            <ac:spMkLst>
              <pc:docMk/>
              <pc:sldMasterMk cId="380743489" sldId="2147483798"/>
              <pc:sldLayoutMk cId="3620310099" sldId="2147483981"/>
              <ac:spMk id="2" creationId="{300158F2-B5A0-9EE0-1CE8-CA53150D371A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8:43.493" v="115"/>
          <pc:sldLayoutMkLst>
            <pc:docMk/>
            <pc:sldMasterMk cId="380743489" sldId="2147483798"/>
            <pc:sldLayoutMk cId="1179472784" sldId="2147483982"/>
          </pc:sldLayoutMkLst>
          <pc:spChg chg="add mod">
            <ac:chgData name="Hans Gelissen (DHL SSC Maastricht)" userId="1afa8510-4eed-4b73-a29e-678838cd8acd" providerId="ADAL" clId="{A12E206A-4C27-49C9-9C65-03FB9E0A52A0}" dt="2023-04-18T10:18:43.493" v="115"/>
            <ac:spMkLst>
              <pc:docMk/>
              <pc:sldMasterMk cId="380743489" sldId="2147483798"/>
              <pc:sldLayoutMk cId="1179472784" sldId="2147483982"/>
              <ac:spMk id="2" creationId="{14F483C1-B49C-330F-752A-78787FE57A8C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8:43.890" v="116"/>
          <pc:sldLayoutMkLst>
            <pc:docMk/>
            <pc:sldMasterMk cId="380743489" sldId="2147483798"/>
            <pc:sldLayoutMk cId="743991180" sldId="2147483983"/>
          </pc:sldLayoutMkLst>
          <pc:spChg chg="add mod">
            <ac:chgData name="Hans Gelissen (DHL SSC Maastricht)" userId="1afa8510-4eed-4b73-a29e-678838cd8acd" providerId="ADAL" clId="{A12E206A-4C27-49C9-9C65-03FB9E0A52A0}" dt="2023-04-18T10:18:43.890" v="116"/>
            <ac:spMkLst>
              <pc:docMk/>
              <pc:sldMasterMk cId="380743489" sldId="2147483798"/>
              <pc:sldLayoutMk cId="743991180" sldId="2147483983"/>
              <ac:spMk id="2" creationId="{3C159B47-D0BD-9EFA-DDC5-404E9843B19D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8:44.248" v="117"/>
          <pc:sldLayoutMkLst>
            <pc:docMk/>
            <pc:sldMasterMk cId="380743489" sldId="2147483798"/>
            <pc:sldLayoutMk cId="3889033995" sldId="2147483984"/>
          </pc:sldLayoutMkLst>
          <pc:spChg chg="add mod">
            <ac:chgData name="Hans Gelissen (DHL SSC Maastricht)" userId="1afa8510-4eed-4b73-a29e-678838cd8acd" providerId="ADAL" clId="{A12E206A-4C27-49C9-9C65-03FB9E0A52A0}" dt="2023-04-18T10:18:44.248" v="117"/>
            <ac:spMkLst>
              <pc:docMk/>
              <pc:sldMasterMk cId="380743489" sldId="2147483798"/>
              <pc:sldLayoutMk cId="3889033995" sldId="2147483984"/>
              <ac:spMk id="2" creationId="{9074426F-5955-9658-D480-559C2ED11E30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8:46.158" v="118"/>
          <pc:sldLayoutMkLst>
            <pc:docMk/>
            <pc:sldMasterMk cId="380743489" sldId="2147483798"/>
            <pc:sldLayoutMk cId="2170927799" sldId="2147483985"/>
          </pc:sldLayoutMkLst>
          <pc:spChg chg="add mod">
            <ac:chgData name="Hans Gelissen (DHL SSC Maastricht)" userId="1afa8510-4eed-4b73-a29e-678838cd8acd" providerId="ADAL" clId="{A12E206A-4C27-49C9-9C65-03FB9E0A52A0}" dt="2023-04-18T10:18:46.158" v="118"/>
            <ac:spMkLst>
              <pc:docMk/>
              <pc:sldMasterMk cId="380743489" sldId="2147483798"/>
              <pc:sldLayoutMk cId="2170927799" sldId="2147483985"/>
              <ac:spMk id="2" creationId="{21B01A5D-3C4C-DA11-5B02-1B7BD66D2933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8:46.533" v="119"/>
          <pc:sldLayoutMkLst>
            <pc:docMk/>
            <pc:sldMasterMk cId="380743489" sldId="2147483798"/>
            <pc:sldLayoutMk cId="853828882" sldId="2147483986"/>
          </pc:sldLayoutMkLst>
          <pc:spChg chg="add mod">
            <ac:chgData name="Hans Gelissen (DHL SSC Maastricht)" userId="1afa8510-4eed-4b73-a29e-678838cd8acd" providerId="ADAL" clId="{A12E206A-4C27-49C9-9C65-03FB9E0A52A0}" dt="2023-04-18T10:18:46.533" v="119"/>
            <ac:spMkLst>
              <pc:docMk/>
              <pc:sldMasterMk cId="380743489" sldId="2147483798"/>
              <pc:sldLayoutMk cId="853828882" sldId="2147483986"/>
              <ac:spMk id="2" creationId="{0956700F-9559-0327-1CE1-4336869F0B23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8:46.950" v="120"/>
          <pc:sldLayoutMkLst>
            <pc:docMk/>
            <pc:sldMasterMk cId="380743489" sldId="2147483798"/>
            <pc:sldLayoutMk cId="2500544717" sldId="2147483987"/>
          </pc:sldLayoutMkLst>
          <pc:spChg chg="add mod">
            <ac:chgData name="Hans Gelissen (DHL SSC Maastricht)" userId="1afa8510-4eed-4b73-a29e-678838cd8acd" providerId="ADAL" clId="{A12E206A-4C27-49C9-9C65-03FB9E0A52A0}" dt="2023-04-18T10:18:46.950" v="120"/>
            <ac:spMkLst>
              <pc:docMk/>
              <pc:sldMasterMk cId="380743489" sldId="2147483798"/>
              <pc:sldLayoutMk cId="2500544717" sldId="2147483987"/>
              <ac:spMk id="2" creationId="{C405EF3F-4F6D-83C4-2999-C886731591DE}"/>
            </ac:spMkLst>
          </pc:spChg>
        </pc:sldLayoutChg>
        <pc:sldLayoutChg chg="addSp modSp">
          <pc:chgData name="Hans Gelissen (DHL SSC Maastricht)" userId="1afa8510-4eed-4b73-a29e-678838cd8acd" providerId="ADAL" clId="{A12E206A-4C27-49C9-9C65-03FB9E0A52A0}" dt="2023-04-18T10:18:47.260" v="121"/>
          <pc:sldLayoutMkLst>
            <pc:docMk/>
            <pc:sldMasterMk cId="380743489" sldId="2147483798"/>
            <pc:sldLayoutMk cId="428352869" sldId="2147483988"/>
          </pc:sldLayoutMkLst>
          <pc:spChg chg="add mod">
            <ac:chgData name="Hans Gelissen (DHL SSC Maastricht)" userId="1afa8510-4eed-4b73-a29e-678838cd8acd" providerId="ADAL" clId="{A12E206A-4C27-49C9-9C65-03FB9E0A52A0}" dt="2023-04-18T10:18:47.260" v="121"/>
            <ac:spMkLst>
              <pc:docMk/>
              <pc:sldMasterMk cId="380743489" sldId="2147483798"/>
              <pc:sldLayoutMk cId="428352869" sldId="2147483988"/>
              <ac:spMk id="2" creationId="{DE27A871-2DAA-A27C-6D89-71959D5BAA4C}"/>
            </ac:spMkLst>
          </pc:spChg>
        </pc:sldLayoutChg>
      </pc:sldMasterChg>
      <pc:sldMasterChg chg="addSldLayout delSldLayout modSldLayout">
        <pc:chgData name="Hans Gelissen (DHL SSC Maastricht)" userId="1afa8510-4eed-4b73-a29e-678838cd8acd" providerId="ADAL" clId="{A12E206A-4C27-49C9-9C65-03FB9E0A52A0}" dt="2023-04-28T09:55:51.321" v="251" actId="14100"/>
        <pc:sldMasterMkLst>
          <pc:docMk/>
          <pc:sldMasterMk cId="452284608" sldId="2147484031"/>
        </pc:sldMasterMkLst>
        <pc:sldLayoutChg chg="mod">
          <pc:chgData name="Hans Gelissen (DHL SSC Maastricht)" userId="1afa8510-4eed-4b73-a29e-678838cd8acd" providerId="ADAL" clId="{A12E206A-4C27-49C9-9C65-03FB9E0A52A0}" dt="2023-04-28T09:51:06.654" v="123" actId="6014"/>
          <pc:sldLayoutMkLst>
            <pc:docMk/>
            <pc:sldMasterMk cId="452284608" sldId="2147484031"/>
            <pc:sldLayoutMk cId="2137232494" sldId="2147484032"/>
          </pc:sldLayoutMkLst>
        </pc:sldLayoutChg>
        <pc:sldLayoutChg chg="addSp delSp modSp mod">
          <pc:chgData name="Hans Gelissen (DHL SSC Maastricht)" userId="1afa8510-4eed-4b73-a29e-678838cd8acd" providerId="ADAL" clId="{A12E206A-4C27-49C9-9C65-03FB9E0A52A0}" dt="2023-04-28T09:55:51.321" v="251" actId="14100"/>
          <pc:sldLayoutMkLst>
            <pc:docMk/>
            <pc:sldMasterMk cId="452284608" sldId="2147484031"/>
            <pc:sldLayoutMk cId="2987006883" sldId="2147484040"/>
          </pc:sldLayoutMkLst>
          <pc:spChg chg="add del">
            <ac:chgData name="Hans Gelissen (DHL SSC Maastricht)" userId="1afa8510-4eed-4b73-a29e-678838cd8acd" providerId="ADAL" clId="{A12E206A-4C27-49C9-9C65-03FB9E0A52A0}" dt="2023-04-28T09:54:52.193" v="134" actId="11529"/>
            <ac:spMkLst>
              <pc:docMk/>
              <pc:sldMasterMk cId="452284608" sldId="2147484031"/>
              <pc:sldLayoutMk cId="2987006883" sldId="2147484040"/>
              <ac:spMk id="2" creationId="{6D356968-3866-DFE5-45D7-217F03C907C3}"/>
            </ac:spMkLst>
          </pc:spChg>
          <pc:spChg chg="add mod">
            <ac:chgData name="Hans Gelissen (DHL SSC Maastricht)" userId="1afa8510-4eed-4b73-a29e-678838cd8acd" providerId="ADAL" clId="{A12E206A-4C27-49C9-9C65-03FB9E0A52A0}" dt="2023-04-28T09:55:51.321" v="251" actId="14100"/>
            <ac:spMkLst>
              <pc:docMk/>
              <pc:sldMasterMk cId="452284608" sldId="2147484031"/>
              <pc:sldLayoutMk cId="2987006883" sldId="2147484040"/>
              <ac:spMk id="4" creationId="{4A7C25AF-998D-B81E-FC24-65220BF2AA43}"/>
            </ac:spMkLst>
          </pc:spChg>
          <pc:cxnChg chg="del">
            <ac:chgData name="Hans Gelissen (DHL SSC Maastricht)" userId="1afa8510-4eed-4b73-a29e-678838cd8acd" providerId="ADAL" clId="{A12E206A-4C27-49C9-9C65-03FB9E0A52A0}" dt="2023-04-28T09:53:00.868" v="125" actId="478"/>
            <ac:cxnSpMkLst>
              <pc:docMk/>
              <pc:sldMasterMk cId="452284608" sldId="2147484031"/>
              <pc:sldLayoutMk cId="2987006883" sldId="2147484040"/>
              <ac:cxnSpMk id="3" creationId="{E7F00E61-CB13-4FDB-92C8-09428B2A2912}"/>
            </ac:cxnSpMkLst>
          </pc:cxnChg>
          <pc:cxnChg chg="del">
            <ac:chgData name="Hans Gelissen (DHL SSC Maastricht)" userId="1afa8510-4eed-4b73-a29e-678838cd8acd" providerId="ADAL" clId="{A12E206A-4C27-49C9-9C65-03FB9E0A52A0}" dt="2023-04-28T09:53:00.868" v="125" actId="478"/>
            <ac:cxnSpMkLst>
              <pc:docMk/>
              <pc:sldMasterMk cId="452284608" sldId="2147484031"/>
              <pc:sldLayoutMk cId="2987006883" sldId="2147484040"/>
              <ac:cxnSpMk id="19" creationId="{9EF346B0-A95C-48B9-A290-06C06790D29C}"/>
            </ac:cxnSpMkLst>
          </pc:cxnChg>
          <pc:cxnChg chg="del">
            <ac:chgData name="Hans Gelissen (DHL SSC Maastricht)" userId="1afa8510-4eed-4b73-a29e-678838cd8acd" providerId="ADAL" clId="{A12E206A-4C27-49C9-9C65-03FB9E0A52A0}" dt="2023-04-28T09:53:00.868" v="125" actId="478"/>
            <ac:cxnSpMkLst>
              <pc:docMk/>
              <pc:sldMasterMk cId="452284608" sldId="2147484031"/>
              <pc:sldLayoutMk cId="2987006883" sldId="2147484040"/>
              <ac:cxnSpMk id="21" creationId="{E21D5D22-03F2-4603-9A4B-31ADD75146BA}"/>
            </ac:cxnSpMkLst>
          </pc:cxnChg>
          <pc:cxnChg chg="del">
            <ac:chgData name="Hans Gelissen (DHL SSC Maastricht)" userId="1afa8510-4eed-4b73-a29e-678838cd8acd" providerId="ADAL" clId="{A12E206A-4C27-49C9-9C65-03FB9E0A52A0}" dt="2023-04-28T09:53:00.868" v="125" actId="478"/>
            <ac:cxnSpMkLst>
              <pc:docMk/>
              <pc:sldMasterMk cId="452284608" sldId="2147484031"/>
              <pc:sldLayoutMk cId="2987006883" sldId="2147484040"/>
              <ac:cxnSpMk id="22" creationId="{C0932137-CE10-40E7-AF72-2AF6441D557E}"/>
            </ac:cxnSpMkLst>
          </pc:cxnChg>
          <pc:cxnChg chg="del">
            <ac:chgData name="Hans Gelissen (DHL SSC Maastricht)" userId="1afa8510-4eed-4b73-a29e-678838cd8acd" providerId="ADAL" clId="{A12E206A-4C27-49C9-9C65-03FB9E0A52A0}" dt="2023-04-28T09:53:00.868" v="125" actId="478"/>
            <ac:cxnSpMkLst>
              <pc:docMk/>
              <pc:sldMasterMk cId="452284608" sldId="2147484031"/>
              <pc:sldLayoutMk cId="2987006883" sldId="2147484040"/>
              <ac:cxnSpMk id="23" creationId="{D5D976C0-9010-495E-8687-22D2D2339066}"/>
            </ac:cxnSpMkLst>
          </pc:cxnChg>
          <pc:cxnChg chg="del">
            <ac:chgData name="Hans Gelissen (DHL SSC Maastricht)" userId="1afa8510-4eed-4b73-a29e-678838cd8acd" providerId="ADAL" clId="{A12E206A-4C27-49C9-9C65-03FB9E0A52A0}" dt="2023-04-28T09:53:00.868" v="125" actId="478"/>
            <ac:cxnSpMkLst>
              <pc:docMk/>
              <pc:sldMasterMk cId="452284608" sldId="2147484031"/>
              <pc:sldLayoutMk cId="2987006883" sldId="2147484040"/>
              <ac:cxnSpMk id="24" creationId="{92AA7FEA-704B-4CEB-AFF9-62776B1ED952}"/>
            </ac:cxnSpMkLst>
          </pc:cxnChg>
          <pc:cxnChg chg="del">
            <ac:chgData name="Hans Gelissen (DHL SSC Maastricht)" userId="1afa8510-4eed-4b73-a29e-678838cd8acd" providerId="ADAL" clId="{A12E206A-4C27-49C9-9C65-03FB9E0A52A0}" dt="2023-04-28T09:53:00.868" v="125" actId="478"/>
            <ac:cxnSpMkLst>
              <pc:docMk/>
              <pc:sldMasterMk cId="452284608" sldId="2147484031"/>
              <pc:sldLayoutMk cId="2987006883" sldId="2147484040"/>
              <ac:cxnSpMk id="25" creationId="{4459D435-0084-44F4-A9FF-36D7E11B4EA7}"/>
            </ac:cxnSpMkLst>
          </pc:cxnChg>
          <pc:cxnChg chg="del">
            <ac:chgData name="Hans Gelissen (DHL SSC Maastricht)" userId="1afa8510-4eed-4b73-a29e-678838cd8acd" providerId="ADAL" clId="{A12E206A-4C27-49C9-9C65-03FB9E0A52A0}" dt="2023-04-28T09:53:00.868" v="125" actId="478"/>
            <ac:cxnSpMkLst>
              <pc:docMk/>
              <pc:sldMasterMk cId="452284608" sldId="2147484031"/>
              <pc:sldLayoutMk cId="2987006883" sldId="2147484040"/>
              <ac:cxnSpMk id="26" creationId="{58FB8BAA-BC4E-494C-B2D3-623655122E9E}"/>
            </ac:cxnSpMkLst>
          </pc:cxnChg>
          <pc:cxnChg chg="del">
            <ac:chgData name="Hans Gelissen (DHL SSC Maastricht)" userId="1afa8510-4eed-4b73-a29e-678838cd8acd" providerId="ADAL" clId="{A12E206A-4C27-49C9-9C65-03FB9E0A52A0}" dt="2023-04-28T09:53:00.868" v="125" actId="478"/>
            <ac:cxnSpMkLst>
              <pc:docMk/>
              <pc:sldMasterMk cId="452284608" sldId="2147484031"/>
              <pc:sldLayoutMk cId="2987006883" sldId="2147484040"/>
              <ac:cxnSpMk id="27" creationId="{DB726947-6207-4EF7-A480-EAC4AB48CB94}"/>
            </ac:cxnSpMkLst>
          </pc:cxnChg>
          <pc:cxnChg chg="del">
            <ac:chgData name="Hans Gelissen (DHL SSC Maastricht)" userId="1afa8510-4eed-4b73-a29e-678838cd8acd" providerId="ADAL" clId="{A12E206A-4C27-49C9-9C65-03FB9E0A52A0}" dt="2023-04-28T09:53:00.868" v="125" actId="478"/>
            <ac:cxnSpMkLst>
              <pc:docMk/>
              <pc:sldMasterMk cId="452284608" sldId="2147484031"/>
              <pc:sldLayoutMk cId="2987006883" sldId="2147484040"/>
              <ac:cxnSpMk id="28" creationId="{3850983E-0922-4848-8BBD-B4F450D15804}"/>
            </ac:cxnSpMkLst>
          </pc:cxnChg>
          <pc:cxnChg chg="del">
            <ac:chgData name="Hans Gelissen (DHL SSC Maastricht)" userId="1afa8510-4eed-4b73-a29e-678838cd8acd" providerId="ADAL" clId="{A12E206A-4C27-49C9-9C65-03FB9E0A52A0}" dt="2023-04-28T09:53:00.868" v="125" actId="478"/>
            <ac:cxnSpMkLst>
              <pc:docMk/>
              <pc:sldMasterMk cId="452284608" sldId="2147484031"/>
              <pc:sldLayoutMk cId="2987006883" sldId="2147484040"/>
              <ac:cxnSpMk id="29" creationId="{36A1BA1B-5D82-43C1-8101-C7F3DA63F151}"/>
            </ac:cxnSpMkLst>
          </pc:cxnChg>
          <pc:cxnChg chg="del">
            <ac:chgData name="Hans Gelissen (DHL SSC Maastricht)" userId="1afa8510-4eed-4b73-a29e-678838cd8acd" providerId="ADAL" clId="{A12E206A-4C27-49C9-9C65-03FB9E0A52A0}" dt="2023-04-28T09:53:03.623" v="126" actId="478"/>
            <ac:cxnSpMkLst>
              <pc:docMk/>
              <pc:sldMasterMk cId="452284608" sldId="2147484031"/>
              <pc:sldLayoutMk cId="2987006883" sldId="2147484040"/>
              <ac:cxnSpMk id="30" creationId="{950664C4-7DEA-48F9-A56C-77C8E17A5A35}"/>
            </ac:cxnSpMkLst>
          </pc:cxnChg>
        </pc:sldLayoutChg>
        <pc:sldLayoutChg chg="new del mod replId">
          <pc:chgData name="Hans Gelissen (DHL SSC Maastricht)" userId="1afa8510-4eed-4b73-a29e-678838cd8acd" providerId="ADAL" clId="{A12E206A-4C27-49C9-9C65-03FB9E0A52A0}" dt="2023-04-28T09:54:42.404" v="133" actId="11236"/>
          <pc:sldLayoutMkLst>
            <pc:docMk/>
            <pc:sldMasterMk cId="452284608" sldId="2147484031"/>
            <pc:sldLayoutMk cId="3636528309" sldId="2147484042"/>
          </pc:sldLayoutMkLst>
        </pc:sldLayoutChg>
      </pc:sldMasterChg>
      <pc:sldMasterChg chg="delSldLayout modSldLayout">
        <pc:chgData name="Hans Gelissen (DHL SSC Maastricht)" userId="1afa8510-4eed-4b73-a29e-678838cd8acd" providerId="ADAL" clId="{A12E206A-4C27-49C9-9C65-03FB9E0A52A0}" dt="2023-04-28T10:13:42.945" v="353" actId="2696"/>
        <pc:sldMasterMkLst>
          <pc:docMk/>
          <pc:sldMasterMk cId="323497015" sldId="2147484033"/>
        </pc:sldMasterMkLst>
        <pc:sldLayoutChg chg="modSp">
          <pc:chgData name="Hans Gelissen (DHL SSC Maastricht)" userId="1afa8510-4eed-4b73-a29e-678838cd8acd" providerId="ADAL" clId="{A12E206A-4C27-49C9-9C65-03FB9E0A52A0}" dt="2023-04-18T10:07:05.918" v="0" actId="404"/>
          <pc:sldLayoutMkLst>
            <pc:docMk/>
            <pc:sldMasterMk cId="323497015" sldId="2147484033"/>
            <pc:sldLayoutMk cId="3607588471" sldId="2147484034"/>
          </pc:sldLayoutMkLst>
          <pc:spChg chg="mod">
            <ac:chgData name="Hans Gelissen (DHL SSC Maastricht)" userId="1afa8510-4eed-4b73-a29e-678838cd8acd" providerId="ADAL" clId="{A12E206A-4C27-49C9-9C65-03FB9E0A52A0}" dt="2023-04-18T10:07:05.918" v="0" actId="404"/>
            <ac:spMkLst>
              <pc:docMk/>
              <pc:sldMasterMk cId="323497015" sldId="2147484033"/>
              <pc:sldLayoutMk cId="3607588471" sldId="2147484034"/>
              <ac:spMk id="6" creationId="{7378D8CD-C3E3-4637-8184-7FC938EE9CFF}"/>
            </ac:spMkLst>
          </pc:spChg>
          <pc:spChg chg="mod">
            <ac:chgData name="Hans Gelissen (DHL SSC Maastricht)" userId="1afa8510-4eed-4b73-a29e-678838cd8acd" providerId="ADAL" clId="{A12E206A-4C27-49C9-9C65-03FB9E0A52A0}" dt="2023-04-18T10:07:05.918" v="0" actId="404"/>
            <ac:spMkLst>
              <pc:docMk/>
              <pc:sldMasterMk cId="323497015" sldId="2147484033"/>
              <pc:sldLayoutMk cId="3607588471" sldId="2147484034"/>
              <ac:spMk id="33" creationId="{5B6B688A-4321-4967-ADCE-3DD62CCF28D1}"/>
            </ac:spMkLst>
          </pc:spChg>
          <pc:spChg chg="mod">
            <ac:chgData name="Hans Gelissen (DHL SSC Maastricht)" userId="1afa8510-4eed-4b73-a29e-678838cd8acd" providerId="ADAL" clId="{A12E206A-4C27-49C9-9C65-03FB9E0A52A0}" dt="2023-04-18T10:07:05.918" v="0" actId="404"/>
            <ac:spMkLst>
              <pc:docMk/>
              <pc:sldMasterMk cId="323497015" sldId="2147484033"/>
              <pc:sldLayoutMk cId="3607588471" sldId="2147484034"/>
              <ac:spMk id="34" creationId="{10A46619-F1F2-43A8-85D6-A1D7F402C17E}"/>
            </ac:spMkLst>
          </pc:spChg>
          <pc:spChg chg="mod">
            <ac:chgData name="Hans Gelissen (DHL SSC Maastricht)" userId="1afa8510-4eed-4b73-a29e-678838cd8acd" providerId="ADAL" clId="{A12E206A-4C27-49C9-9C65-03FB9E0A52A0}" dt="2023-04-18T10:07:05.918" v="0" actId="404"/>
            <ac:spMkLst>
              <pc:docMk/>
              <pc:sldMasterMk cId="323497015" sldId="2147484033"/>
              <pc:sldLayoutMk cId="3607588471" sldId="2147484034"/>
              <ac:spMk id="35" creationId="{A04A0385-DE7C-4017-A042-7DF11670E515}"/>
            </ac:spMkLst>
          </pc:spChg>
        </pc:sldLayoutChg>
        <pc:sldLayoutChg chg="modSp">
          <pc:chgData name="Hans Gelissen (DHL SSC Maastricht)" userId="1afa8510-4eed-4b73-a29e-678838cd8acd" providerId="ADAL" clId="{A12E206A-4C27-49C9-9C65-03FB9E0A52A0}" dt="2023-04-18T10:07:14.130" v="1" actId="404"/>
          <pc:sldLayoutMkLst>
            <pc:docMk/>
            <pc:sldMasterMk cId="323497015" sldId="2147484033"/>
            <pc:sldLayoutMk cId="1454208401" sldId="2147484035"/>
          </pc:sldLayoutMkLst>
          <pc:spChg chg="mod">
            <ac:chgData name="Hans Gelissen (DHL SSC Maastricht)" userId="1afa8510-4eed-4b73-a29e-678838cd8acd" providerId="ADAL" clId="{A12E206A-4C27-49C9-9C65-03FB9E0A52A0}" dt="2023-04-18T10:07:14.130" v="1" actId="404"/>
            <ac:spMkLst>
              <pc:docMk/>
              <pc:sldMasterMk cId="323497015" sldId="2147484033"/>
              <pc:sldLayoutMk cId="1454208401" sldId="2147484035"/>
              <ac:spMk id="16" creationId="{543B43F8-9408-4DE6-ADB1-0F55458A9A22}"/>
            </ac:spMkLst>
          </pc:spChg>
          <pc:spChg chg="mod">
            <ac:chgData name="Hans Gelissen (DHL SSC Maastricht)" userId="1afa8510-4eed-4b73-a29e-678838cd8acd" providerId="ADAL" clId="{A12E206A-4C27-49C9-9C65-03FB9E0A52A0}" dt="2023-04-18T10:07:14.130" v="1" actId="404"/>
            <ac:spMkLst>
              <pc:docMk/>
              <pc:sldMasterMk cId="323497015" sldId="2147484033"/>
              <pc:sldLayoutMk cId="1454208401" sldId="2147484035"/>
              <ac:spMk id="17" creationId="{94772D6F-1FC4-4476-A44A-08C36474BFAC}"/>
            </ac:spMkLst>
          </pc:spChg>
          <pc:spChg chg="mod">
            <ac:chgData name="Hans Gelissen (DHL SSC Maastricht)" userId="1afa8510-4eed-4b73-a29e-678838cd8acd" providerId="ADAL" clId="{A12E206A-4C27-49C9-9C65-03FB9E0A52A0}" dt="2023-04-18T10:07:14.130" v="1" actId="404"/>
            <ac:spMkLst>
              <pc:docMk/>
              <pc:sldMasterMk cId="323497015" sldId="2147484033"/>
              <pc:sldLayoutMk cId="1454208401" sldId="2147484035"/>
              <ac:spMk id="18" creationId="{512809E2-9DA5-447E-955E-34FB70D95FD4}"/>
            </ac:spMkLst>
          </pc:spChg>
          <pc:spChg chg="mod">
            <ac:chgData name="Hans Gelissen (DHL SSC Maastricht)" userId="1afa8510-4eed-4b73-a29e-678838cd8acd" providerId="ADAL" clId="{A12E206A-4C27-49C9-9C65-03FB9E0A52A0}" dt="2023-04-18T10:07:14.130" v="1" actId="404"/>
            <ac:spMkLst>
              <pc:docMk/>
              <pc:sldMasterMk cId="323497015" sldId="2147484033"/>
              <pc:sldLayoutMk cId="1454208401" sldId="2147484035"/>
              <ac:spMk id="19" creationId="{B7A3AD81-254E-4701-8E10-052F58E25B96}"/>
            </ac:spMkLst>
          </pc:spChg>
        </pc:sldLayoutChg>
        <pc:sldLayoutChg chg="addSp delSp modSp del mod">
          <pc:chgData name="Hans Gelissen (DHL SSC Maastricht)" userId="1afa8510-4eed-4b73-a29e-678838cd8acd" providerId="ADAL" clId="{A12E206A-4C27-49C9-9C65-03FB9E0A52A0}" dt="2023-04-28T10:13:42.945" v="353" actId="2696"/>
          <pc:sldLayoutMkLst>
            <pc:docMk/>
            <pc:sldMasterMk cId="323497015" sldId="2147484033"/>
            <pc:sldLayoutMk cId="496878522" sldId="2147484042"/>
          </pc:sldLayoutMkLst>
          <pc:spChg chg="add del">
            <ac:chgData name="Hans Gelissen (DHL SSC Maastricht)" userId="1afa8510-4eed-4b73-a29e-678838cd8acd" providerId="ADAL" clId="{A12E206A-4C27-49C9-9C65-03FB9E0A52A0}" dt="2023-04-28T09:59:20.621" v="320" actId="11529"/>
            <ac:spMkLst>
              <pc:docMk/>
              <pc:sldMasterMk cId="323497015" sldId="2147484033"/>
              <pc:sldLayoutMk cId="496878522" sldId="2147484042"/>
              <ac:spMk id="2" creationId="{2F4A1CCD-0421-6D3E-8091-6048D4D6BC04}"/>
            </ac:spMkLst>
          </pc:spChg>
          <pc:spChg chg="add del mod">
            <ac:chgData name="Hans Gelissen (DHL SSC Maastricht)" userId="1afa8510-4eed-4b73-a29e-678838cd8acd" providerId="ADAL" clId="{A12E206A-4C27-49C9-9C65-03FB9E0A52A0}" dt="2023-04-28T09:59:40.571" v="323" actId="478"/>
            <ac:spMkLst>
              <pc:docMk/>
              <pc:sldMasterMk cId="323497015" sldId="2147484033"/>
              <pc:sldLayoutMk cId="496878522" sldId="2147484042"/>
              <ac:spMk id="3" creationId="{4D3D6400-34B2-137D-0215-8031AEA10EE7}"/>
            </ac:spMkLst>
          </pc:spChg>
          <pc:spChg chg="add del mod">
            <ac:chgData name="Hans Gelissen (DHL SSC Maastricht)" userId="1afa8510-4eed-4b73-a29e-678838cd8acd" providerId="ADAL" clId="{A12E206A-4C27-49C9-9C65-03FB9E0A52A0}" dt="2023-04-28T10:00:22.882" v="328"/>
            <ac:spMkLst>
              <pc:docMk/>
              <pc:sldMasterMk cId="323497015" sldId="2147484033"/>
              <pc:sldLayoutMk cId="496878522" sldId="2147484042"/>
              <ac:spMk id="4" creationId="{3E62D935-A4B6-869C-8192-5F43F80E583B}"/>
            </ac:spMkLst>
          </pc:spChg>
          <pc:spChg chg="del">
            <ac:chgData name="Hans Gelissen (DHL SSC Maastricht)" userId="1afa8510-4eed-4b73-a29e-678838cd8acd" providerId="ADAL" clId="{A12E206A-4C27-49C9-9C65-03FB9E0A52A0}" dt="2023-04-28T10:07:15.678" v="345" actId="478"/>
            <ac:spMkLst>
              <pc:docMk/>
              <pc:sldMasterMk cId="323497015" sldId="2147484033"/>
              <pc:sldLayoutMk cId="496878522" sldId="2147484042"/>
              <ac:spMk id="5" creationId="{11CD8C8C-63CF-4943-89D3-B5BCA0F16C98}"/>
            </ac:spMkLst>
          </pc:spChg>
          <pc:spChg chg="del">
            <ac:chgData name="Hans Gelissen (DHL SSC Maastricht)" userId="1afa8510-4eed-4b73-a29e-678838cd8acd" providerId="ADAL" clId="{A12E206A-4C27-49C9-9C65-03FB9E0A52A0}" dt="2023-04-28T10:07:18.899" v="347" actId="478"/>
            <ac:spMkLst>
              <pc:docMk/>
              <pc:sldMasterMk cId="323497015" sldId="2147484033"/>
              <pc:sldLayoutMk cId="496878522" sldId="2147484042"/>
              <ac:spMk id="6" creationId="{77FBCCC6-2047-406D-B33D-317698474BB6}"/>
            </ac:spMkLst>
          </pc:spChg>
          <pc:spChg chg="del">
            <ac:chgData name="Hans Gelissen (DHL SSC Maastricht)" userId="1afa8510-4eed-4b73-a29e-678838cd8acd" providerId="ADAL" clId="{A12E206A-4C27-49C9-9C65-03FB9E0A52A0}" dt="2023-04-28T10:07:16.825" v="346" actId="478"/>
            <ac:spMkLst>
              <pc:docMk/>
              <pc:sldMasterMk cId="323497015" sldId="2147484033"/>
              <pc:sldLayoutMk cId="496878522" sldId="2147484042"/>
              <ac:spMk id="7" creationId="{12D982B6-0289-439C-A43F-7FF6B3744AD9}"/>
            </ac:spMkLst>
          </pc:spChg>
          <pc:spChg chg="del">
            <ac:chgData name="Hans Gelissen (DHL SSC Maastricht)" userId="1afa8510-4eed-4b73-a29e-678838cd8acd" providerId="ADAL" clId="{A12E206A-4C27-49C9-9C65-03FB9E0A52A0}" dt="2023-04-28T10:07:14.891" v="344" actId="478"/>
            <ac:spMkLst>
              <pc:docMk/>
              <pc:sldMasterMk cId="323497015" sldId="2147484033"/>
              <pc:sldLayoutMk cId="496878522" sldId="2147484042"/>
              <ac:spMk id="8" creationId="{FEB8FEBE-B61F-4667-AB15-3E01E9EFF369}"/>
            </ac:spMkLst>
          </pc:spChg>
          <pc:spChg chg="add del mod">
            <ac:chgData name="Hans Gelissen (DHL SSC Maastricht)" userId="1afa8510-4eed-4b73-a29e-678838cd8acd" providerId="ADAL" clId="{A12E206A-4C27-49C9-9C65-03FB9E0A52A0}" dt="2023-04-28T10:06:13.319" v="342" actId="478"/>
            <ac:spMkLst>
              <pc:docMk/>
              <pc:sldMasterMk cId="323497015" sldId="2147484033"/>
              <pc:sldLayoutMk cId="496878522" sldId="2147484042"/>
              <ac:spMk id="9" creationId="{754166A1-E8B3-33FF-D720-EE0C54DAA5EA}"/>
            </ac:spMkLst>
          </pc:spChg>
          <pc:spChg chg="mod">
            <ac:chgData name="Hans Gelissen (DHL SSC Maastricht)" userId="1afa8510-4eed-4b73-a29e-678838cd8acd" providerId="ADAL" clId="{A12E206A-4C27-49C9-9C65-03FB9E0A52A0}" dt="2023-04-28T10:00:24.127" v="329" actId="1076"/>
            <ac:spMkLst>
              <pc:docMk/>
              <pc:sldMasterMk cId="323497015" sldId="2147484033"/>
              <pc:sldLayoutMk cId="496878522" sldId="2147484042"/>
              <ac:spMk id="11" creationId="{C478DBB3-8CBA-44B0-8448-554392206DAD}"/>
            </ac:spMkLst>
          </pc:spChg>
          <pc:spChg chg="del">
            <ac:chgData name="Hans Gelissen (DHL SSC Maastricht)" userId="1afa8510-4eed-4b73-a29e-678838cd8acd" providerId="ADAL" clId="{A12E206A-4C27-49C9-9C65-03FB9E0A52A0}" dt="2023-04-28T09:58:22.886" v="316" actId="478"/>
            <ac:spMkLst>
              <pc:docMk/>
              <pc:sldMasterMk cId="323497015" sldId="2147484033"/>
              <pc:sldLayoutMk cId="496878522" sldId="2147484042"/>
              <ac:spMk id="16" creationId="{543B43F8-9408-4DE6-ADB1-0F55458A9A22}"/>
            </ac:spMkLst>
          </pc:spChg>
          <pc:spChg chg="del">
            <ac:chgData name="Hans Gelissen (DHL SSC Maastricht)" userId="1afa8510-4eed-4b73-a29e-678838cd8acd" providerId="ADAL" clId="{A12E206A-4C27-49C9-9C65-03FB9E0A52A0}" dt="2023-04-28T09:58:24.276" v="317" actId="478"/>
            <ac:spMkLst>
              <pc:docMk/>
              <pc:sldMasterMk cId="323497015" sldId="2147484033"/>
              <pc:sldLayoutMk cId="496878522" sldId="2147484042"/>
              <ac:spMk id="17" creationId="{94772D6F-1FC4-4476-A44A-08C36474BFAC}"/>
            </ac:spMkLst>
          </pc:spChg>
          <pc:spChg chg="del">
            <ac:chgData name="Hans Gelissen (DHL SSC Maastricht)" userId="1afa8510-4eed-4b73-a29e-678838cd8acd" providerId="ADAL" clId="{A12E206A-4C27-49C9-9C65-03FB9E0A52A0}" dt="2023-04-28T09:58:25.730" v="318" actId="478"/>
            <ac:spMkLst>
              <pc:docMk/>
              <pc:sldMasterMk cId="323497015" sldId="2147484033"/>
              <pc:sldLayoutMk cId="496878522" sldId="2147484042"/>
              <ac:spMk id="18" creationId="{512809E2-9DA5-447E-955E-34FB70D95FD4}"/>
            </ac:spMkLst>
          </pc:spChg>
          <pc:spChg chg="del">
            <ac:chgData name="Hans Gelissen (DHL SSC Maastricht)" userId="1afa8510-4eed-4b73-a29e-678838cd8acd" providerId="ADAL" clId="{A12E206A-4C27-49C9-9C65-03FB9E0A52A0}" dt="2023-04-28T09:58:27.165" v="319" actId="478"/>
            <ac:spMkLst>
              <pc:docMk/>
              <pc:sldMasterMk cId="323497015" sldId="2147484033"/>
              <pc:sldLayoutMk cId="496878522" sldId="2147484042"/>
              <ac:spMk id="19" creationId="{B7A3AD81-254E-4701-8E10-052F58E25B96}"/>
            </ac:spMkLst>
          </pc:spChg>
          <pc:spChg chg="del">
            <ac:chgData name="Hans Gelissen (DHL SSC Maastricht)" userId="1afa8510-4eed-4b73-a29e-678838cd8acd" providerId="ADAL" clId="{A12E206A-4C27-49C9-9C65-03FB9E0A52A0}" dt="2023-04-28T09:58:21.798" v="315" actId="478"/>
            <ac:spMkLst>
              <pc:docMk/>
              <pc:sldMasterMk cId="323497015" sldId="2147484033"/>
              <pc:sldLayoutMk cId="496878522" sldId="2147484042"/>
              <ac:spMk id="21" creationId="{90FA61AE-BB1F-440B-B9B9-EEF289294A6B}"/>
            </ac:spMkLst>
          </pc:spChg>
          <pc:spChg chg="mod">
            <ac:chgData name="Hans Gelissen (DHL SSC Maastricht)" userId="1afa8510-4eed-4b73-a29e-678838cd8acd" providerId="ADAL" clId="{A12E206A-4C27-49C9-9C65-03FB9E0A52A0}" dt="2023-04-28T09:57:55.318" v="314" actId="20577"/>
            <ac:spMkLst>
              <pc:docMk/>
              <pc:sldMasterMk cId="323497015" sldId="2147484033"/>
              <pc:sldLayoutMk cId="496878522" sldId="2147484042"/>
              <ac:spMk id="22" creationId="{F50D9795-89E4-442A-AB07-DB9973DB0C26}"/>
            </ac:spMkLst>
          </pc:spChg>
        </pc:sldLayoutChg>
      </pc:sldMasterChg>
      <pc:sldMasterChg chg="modSldLayout">
        <pc:chgData name="Hans Gelissen (DHL SSC Maastricht)" userId="1afa8510-4eed-4b73-a29e-678838cd8acd" providerId="ADAL" clId="{A12E206A-4C27-49C9-9C65-03FB9E0A52A0}" dt="2023-04-28T09:57:00.708" v="280" actId="14100"/>
        <pc:sldMasterMkLst>
          <pc:docMk/>
          <pc:sldMasterMk cId="346234790" sldId="2147484036"/>
        </pc:sldMasterMkLst>
        <pc:sldLayoutChg chg="addSp delSp modSp mod">
          <pc:chgData name="Hans Gelissen (DHL SSC Maastricht)" userId="1afa8510-4eed-4b73-a29e-678838cd8acd" providerId="ADAL" clId="{A12E206A-4C27-49C9-9C65-03FB9E0A52A0}" dt="2023-04-28T09:57:00.708" v="280" actId="14100"/>
          <pc:sldLayoutMkLst>
            <pc:docMk/>
            <pc:sldMasterMk cId="346234790" sldId="2147484036"/>
            <pc:sldLayoutMk cId="1475199376" sldId="2147484041"/>
          </pc:sldLayoutMkLst>
          <pc:spChg chg="add mod">
            <ac:chgData name="Hans Gelissen (DHL SSC Maastricht)" userId="1afa8510-4eed-4b73-a29e-678838cd8acd" providerId="ADAL" clId="{A12E206A-4C27-49C9-9C65-03FB9E0A52A0}" dt="2023-04-28T09:53:49.643" v="130" actId="571"/>
            <ac:spMkLst>
              <pc:docMk/>
              <pc:sldMasterMk cId="346234790" sldId="2147484036"/>
              <pc:sldLayoutMk cId="1475199376" sldId="2147484041"/>
              <ac:spMk id="2" creationId="{02DA285E-6493-E06B-FE50-21F73A9443EA}"/>
            </ac:spMkLst>
          </pc:spChg>
          <pc:spChg chg="add mod">
            <ac:chgData name="Hans Gelissen (DHL SSC Maastricht)" userId="1afa8510-4eed-4b73-a29e-678838cd8acd" providerId="ADAL" clId="{A12E206A-4C27-49C9-9C65-03FB9E0A52A0}" dt="2023-04-28T09:57:00.708" v="280" actId="14100"/>
            <ac:spMkLst>
              <pc:docMk/>
              <pc:sldMasterMk cId="346234790" sldId="2147484036"/>
              <pc:sldLayoutMk cId="1475199376" sldId="2147484041"/>
              <ac:spMk id="3" creationId="{2E2DA8AA-3985-4E68-4882-9C6A90508514}"/>
            </ac:spMkLst>
          </pc:spChg>
          <pc:spChg chg="add mod">
            <ac:chgData name="Hans Gelissen (DHL SSC Maastricht)" userId="1afa8510-4eed-4b73-a29e-678838cd8acd" providerId="ADAL" clId="{A12E206A-4C27-49C9-9C65-03FB9E0A52A0}" dt="2023-04-28T09:56:33.441" v="259" actId="14100"/>
            <ac:spMkLst>
              <pc:docMk/>
              <pc:sldMasterMk cId="346234790" sldId="2147484036"/>
              <pc:sldLayoutMk cId="1475199376" sldId="2147484041"/>
              <ac:spMk id="4" creationId="{C527A8E5-D36B-17AB-62D4-6397E78778F7}"/>
            </ac:spMkLst>
          </pc:spChg>
          <pc:spChg chg="add mod">
            <ac:chgData name="Hans Gelissen (DHL SSC Maastricht)" userId="1afa8510-4eed-4b73-a29e-678838cd8acd" providerId="ADAL" clId="{A12E206A-4C27-49C9-9C65-03FB9E0A52A0}" dt="2023-04-28T09:56:47.481" v="269" actId="14100"/>
            <ac:spMkLst>
              <pc:docMk/>
              <pc:sldMasterMk cId="346234790" sldId="2147484036"/>
              <pc:sldLayoutMk cId="1475199376" sldId="2147484041"/>
              <ac:spMk id="5" creationId="{4A18E320-A776-5EA0-E4AB-4EAE7EF7F5D6}"/>
            </ac:spMkLst>
          </pc:spChg>
          <pc:spChg chg="mod topLvl">
            <ac:chgData name="Hans Gelissen (DHL SSC Maastricht)" userId="1afa8510-4eed-4b73-a29e-678838cd8acd" providerId="ADAL" clId="{A12E206A-4C27-49C9-9C65-03FB9E0A52A0}" dt="2023-04-28T09:53:45.427" v="128" actId="165"/>
            <ac:spMkLst>
              <pc:docMk/>
              <pc:sldMasterMk cId="346234790" sldId="2147484036"/>
              <pc:sldLayoutMk cId="1475199376" sldId="2147484041"/>
              <ac:spMk id="32" creationId="{F42498E7-9A6A-4427-8E01-F3E38A5DD94C}"/>
            </ac:spMkLst>
          </pc:spChg>
          <pc:spChg chg="mod topLvl">
            <ac:chgData name="Hans Gelissen (DHL SSC Maastricht)" userId="1afa8510-4eed-4b73-a29e-678838cd8acd" providerId="ADAL" clId="{A12E206A-4C27-49C9-9C65-03FB9E0A52A0}" dt="2023-04-28T09:53:45.427" v="128" actId="165"/>
            <ac:spMkLst>
              <pc:docMk/>
              <pc:sldMasterMk cId="346234790" sldId="2147484036"/>
              <pc:sldLayoutMk cId="1475199376" sldId="2147484041"/>
              <ac:spMk id="72" creationId="{C8FB9A94-1E1C-437D-9EAE-EF02563B0EFD}"/>
            </ac:spMkLst>
          </pc:spChg>
          <pc:spChg chg="mod topLvl">
            <ac:chgData name="Hans Gelissen (DHL SSC Maastricht)" userId="1afa8510-4eed-4b73-a29e-678838cd8acd" providerId="ADAL" clId="{A12E206A-4C27-49C9-9C65-03FB9E0A52A0}" dt="2023-04-28T09:53:45.427" v="128" actId="165"/>
            <ac:spMkLst>
              <pc:docMk/>
              <pc:sldMasterMk cId="346234790" sldId="2147484036"/>
              <pc:sldLayoutMk cId="1475199376" sldId="2147484041"/>
              <ac:spMk id="75" creationId="{B77E976E-7E2D-437E-A7A8-F335D914D0D7}"/>
            </ac:spMkLst>
          </pc:spChg>
          <pc:spChg chg="mod topLvl">
            <ac:chgData name="Hans Gelissen (DHL SSC Maastricht)" userId="1afa8510-4eed-4b73-a29e-678838cd8acd" providerId="ADAL" clId="{A12E206A-4C27-49C9-9C65-03FB9E0A52A0}" dt="2023-04-28T09:53:45.427" v="128" actId="165"/>
            <ac:spMkLst>
              <pc:docMk/>
              <pc:sldMasterMk cId="346234790" sldId="2147484036"/>
              <pc:sldLayoutMk cId="1475199376" sldId="2147484041"/>
              <ac:spMk id="91" creationId="{4FD88F49-5DDD-48A5-A784-DD5B0EDE8C56}"/>
            </ac:spMkLst>
          </pc:spChg>
          <pc:spChg chg="mod topLvl">
            <ac:chgData name="Hans Gelissen (DHL SSC Maastricht)" userId="1afa8510-4eed-4b73-a29e-678838cd8acd" providerId="ADAL" clId="{A12E206A-4C27-49C9-9C65-03FB9E0A52A0}" dt="2023-04-28T09:53:45.427" v="128" actId="165"/>
            <ac:spMkLst>
              <pc:docMk/>
              <pc:sldMasterMk cId="346234790" sldId="2147484036"/>
              <pc:sldLayoutMk cId="1475199376" sldId="2147484041"/>
              <ac:spMk id="93" creationId="{AE62B214-39C7-4E08-B99C-79B7A172F05E}"/>
            </ac:spMkLst>
          </pc:spChg>
          <pc:spChg chg="mod topLvl">
            <ac:chgData name="Hans Gelissen (DHL SSC Maastricht)" userId="1afa8510-4eed-4b73-a29e-678838cd8acd" providerId="ADAL" clId="{A12E206A-4C27-49C9-9C65-03FB9E0A52A0}" dt="2023-04-28T09:53:45.427" v="128" actId="165"/>
            <ac:spMkLst>
              <pc:docMk/>
              <pc:sldMasterMk cId="346234790" sldId="2147484036"/>
              <pc:sldLayoutMk cId="1475199376" sldId="2147484041"/>
              <ac:spMk id="109" creationId="{2AF0CA33-BBE3-4B91-9FAE-B904C1FA83B8}"/>
            </ac:spMkLst>
          </pc:spChg>
          <pc:grpChg chg="del">
            <ac:chgData name="Hans Gelissen (DHL SSC Maastricht)" userId="1afa8510-4eed-4b73-a29e-678838cd8acd" providerId="ADAL" clId="{A12E206A-4C27-49C9-9C65-03FB9E0A52A0}" dt="2023-04-28T09:53:45.427" v="128" actId="165"/>
            <ac:grpSpMkLst>
              <pc:docMk/>
              <pc:sldMasterMk cId="346234790" sldId="2147484036"/>
              <pc:sldLayoutMk cId="1475199376" sldId="2147484041"/>
              <ac:grpSpMk id="73" creationId="{E4777B42-32A3-4712-8778-BC1FBB94A9A4}"/>
            </ac:grpSpMkLst>
          </pc:grpChg>
          <pc:grpChg chg="del">
            <ac:chgData name="Hans Gelissen (DHL SSC Maastricht)" userId="1afa8510-4eed-4b73-a29e-678838cd8acd" providerId="ADAL" clId="{A12E206A-4C27-49C9-9C65-03FB9E0A52A0}" dt="2023-04-28T09:53:45.427" v="128" actId="165"/>
            <ac:grpSpMkLst>
              <pc:docMk/>
              <pc:sldMasterMk cId="346234790" sldId="2147484036"/>
              <pc:sldLayoutMk cId="1475199376" sldId="2147484041"/>
              <ac:grpSpMk id="74" creationId="{A1E1A978-B4C1-419A-9F1C-98542ED88BA1}"/>
            </ac:grpSpMkLst>
          </pc:grpChg>
          <pc:grpChg chg="del">
            <ac:chgData name="Hans Gelissen (DHL SSC Maastricht)" userId="1afa8510-4eed-4b73-a29e-678838cd8acd" providerId="ADAL" clId="{A12E206A-4C27-49C9-9C65-03FB9E0A52A0}" dt="2023-04-28T09:53:45.427" v="128" actId="165"/>
            <ac:grpSpMkLst>
              <pc:docMk/>
              <pc:sldMasterMk cId="346234790" sldId="2147484036"/>
              <pc:sldLayoutMk cId="1475199376" sldId="2147484041"/>
              <ac:grpSpMk id="92" creationId="{8257BD7D-96C3-470C-8BBA-18F14DC4CDCE}"/>
            </ac:grpSpMkLst>
          </pc:grp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44" creationId="{3FD2213E-8523-42D2-8A46-34DF2FE69AEE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58" creationId="{4EA5F2B6-D2DA-477F-A7BB-C5F24C00ED62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59" creationId="{6E06BB17-9F17-4D34-9AE9-A57C30122A74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60" creationId="{CD38048B-4C19-4DEB-AB7A-507707188C0A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61" creationId="{8E75C617-67A6-4165-BE30-B8277F4D8427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62" creationId="{A8B7A866-C123-425A-8015-130AB6D8003B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63" creationId="{3B223D01-9167-482A-AB67-82CA2B4EAA2D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64" creationId="{21123CBF-88DA-406B-8D3D-78251EE82CC3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65" creationId="{56879ED9-8608-4F51-B564-A6BCB01EE0A8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66" creationId="{100EBBB3-58C6-4497-95B8-94050387DEE3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67" creationId="{9FDA6CEE-66D2-4A78-8B72-EB96849FD216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68" creationId="{71B73F90-12F4-46FD-BA1E-CBA4A1AA02FE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69" creationId="{1D034444-C5D7-4C42-B856-DAA9DE48B9CC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70" creationId="{855C2D1C-12D0-48EA-AD95-8963A2AD9590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71" creationId="{E1199480-8A3D-4134-8205-81D8882D465A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76" creationId="{C1069C92-64D5-4E19-95D4-61581EDF0B15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77" creationId="{C1E749D5-CEB3-4DE6-AB18-727DB76EBB2B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78" creationId="{189807CE-341D-40A4-80CC-E23E76568B3E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79" creationId="{3E075A6A-A3EB-4E48-BCA1-97D67D92B277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80" creationId="{C00C4848-7901-4792-82B5-62434A3421AA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81" creationId="{DD8121E0-3EC1-46F4-8833-233B454079BA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82" creationId="{7F16D176-B3CF-4C12-BE01-F7BEA3EAA513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83" creationId="{8D8D89E5-6ACE-4446-9D7B-F4ED0BDD88C4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84" creationId="{8F816A47-D34D-480F-ABD5-08B5B12719CA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85" creationId="{C650C147-CA50-4E93-81CD-E1340DD5CEA9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86" creationId="{E15B4673-3480-41B7-9E17-D4E973A58E28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87" creationId="{83E357EE-12D2-4878-A574-F4E063B6E774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88" creationId="{DDFE2E28-7C73-4FBE-9215-6E8D64C56C62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89" creationId="{ABABEAED-EB10-4094-89AC-29EA7248FAD4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90" creationId="{89BD8221-452E-46B3-BDF3-3441019DBFF2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94" creationId="{19181C3A-4B1E-4F0C-9C89-FCEF56D5234F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95" creationId="{4394C08C-C088-41B0-967F-05736211CAA5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96" creationId="{64D1A2AA-2BA7-4C16-A821-2991DC92020B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97" creationId="{327E3DAA-5E4D-4F48-990E-4006CCF46321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98" creationId="{E40106E8-6FFB-48F2-901D-63AB56838A95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99" creationId="{07E58FEF-EB3C-4EE0-96CC-63663E26DCA2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100" creationId="{3D5D51AA-9A1D-4296-AD3E-02B435DD2D36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101" creationId="{228748E1-E4D7-42EB-9F92-FDD3B01516C7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102" creationId="{AF2D685A-7EA4-47F4-A90F-D8E013517E5B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103" creationId="{46D3BE50-E595-4D8F-B054-9B5651C6CF2E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104" creationId="{292DDDFE-432C-46EE-8E90-FC12B83D3DDA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105" creationId="{E49B70D6-F247-46B4-B4AB-04C1E9C31D45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106" creationId="{E50169AD-E2DF-4EC9-A40F-9A6095CBC78A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107" creationId="{6D672CA9-2146-484E-8C91-4C0E672B53FD}"/>
            </ac:cxnSpMkLst>
          </pc:cxnChg>
          <pc:cxnChg chg="del mod topLvl">
            <ac:chgData name="Hans Gelissen (DHL SSC Maastricht)" userId="1afa8510-4eed-4b73-a29e-678838cd8acd" providerId="ADAL" clId="{A12E206A-4C27-49C9-9C65-03FB9E0A52A0}" dt="2023-04-28T09:53:56.606" v="131" actId="478"/>
            <ac:cxnSpMkLst>
              <pc:docMk/>
              <pc:sldMasterMk cId="346234790" sldId="2147484036"/>
              <pc:sldLayoutMk cId="1475199376" sldId="2147484041"/>
              <ac:cxnSpMk id="108" creationId="{0C0DEBBC-1796-4814-9F26-ABB5BD2827CC}"/>
            </ac:cxnSpMkLst>
          </pc:cxn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79376C-CCB9-470D-957B-31D17B9A9F13}" type="datetimeFigureOut">
              <a:rPr lang="nl-NL" smtClean="0"/>
              <a:t>14-7-2023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A189C3-052D-4975-A211-2A13C2628026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6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189C3-052D-4975-A211-2A13C2628026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7116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189C3-052D-4975-A211-2A13C2628026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7687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189C3-052D-4975-A211-2A13C2628026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4245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A189C3-052D-4975-A211-2A13C262802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3573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9.wdp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0.wdp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1.wdp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2.wdp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56.jpeg"/><Relationship Id="rId4" Type="http://schemas.openxmlformats.org/officeDocument/2006/relationships/image" Target="../media/image155.png"/></Relationships>
</file>

<file path=ppt/slideLayouts/_rels/slideLayout15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57.jpeg"/><Relationship Id="rId4" Type="http://schemas.openxmlformats.org/officeDocument/2006/relationships/image" Target="../media/image155.png"/></Relationships>
</file>

<file path=ppt/slideLayouts/_rels/slideLayout15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58.jpeg"/><Relationship Id="rId4" Type="http://schemas.openxmlformats.org/officeDocument/2006/relationships/image" Target="../media/image155.png"/></Relationships>
</file>

<file path=ppt/slideLayouts/_rels/slideLayout15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59.jpeg"/><Relationship Id="rId4" Type="http://schemas.openxmlformats.org/officeDocument/2006/relationships/image" Target="../media/image155.png"/></Relationships>
</file>

<file path=ppt/slideLayouts/_rels/slideLayout15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60.jpeg"/><Relationship Id="rId4" Type="http://schemas.openxmlformats.org/officeDocument/2006/relationships/image" Target="../media/image155.png"/></Relationships>
</file>

<file path=ppt/slideLayouts/_rels/slideLayout15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61.jpeg"/><Relationship Id="rId4" Type="http://schemas.openxmlformats.org/officeDocument/2006/relationships/image" Target="../media/image155.png"/></Relationships>
</file>

<file path=ppt/slideLayouts/_rels/slideLayout15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62.jpeg"/><Relationship Id="rId4" Type="http://schemas.openxmlformats.org/officeDocument/2006/relationships/image" Target="../media/image15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3.wdp"/></Relationships>
</file>

<file path=ppt/slideLayouts/_rels/slideLayout16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63.jpeg"/><Relationship Id="rId4" Type="http://schemas.openxmlformats.org/officeDocument/2006/relationships/image" Target="../media/image155.png"/></Relationships>
</file>

<file path=ppt/slideLayouts/_rels/slideLayout16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64.jpeg"/><Relationship Id="rId4" Type="http://schemas.openxmlformats.org/officeDocument/2006/relationships/image" Target="../media/image155.png"/></Relationships>
</file>

<file path=ppt/slideLayouts/_rels/slideLayout162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65.jpeg"/><Relationship Id="rId4" Type="http://schemas.openxmlformats.org/officeDocument/2006/relationships/image" Target="../media/image155.png"/></Relationships>
</file>

<file path=ppt/slideLayouts/_rels/slideLayout16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66.jpeg"/><Relationship Id="rId4" Type="http://schemas.openxmlformats.org/officeDocument/2006/relationships/image" Target="../media/image155.png"/></Relationships>
</file>

<file path=ppt/slideLayouts/_rels/slideLayout164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67.jpeg"/><Relationship Id="rId4" Type="http://schemas.openxmlformats.org/officeDocument/2006/relationships/image" Target="../media/image155.png"/></Relationships>
</file>

<file path=ppt/slideLayouts/_rels/slideLayout16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68.jpeg"/><Relationship Id="rId4" Type="http://schemas.openxmlformats.org/officeDocument/2006/relationships/image" Target="../media/image155.png"/></Relationships>
</file>

<file path=ppt/slideLayouts/_rels/slideLayout16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69.jpeg"/><Relationship Id="rId4" Type="http://schemas.openxmlformats.org/officeDocument/2006/relationships/image" Target="../media/image155.png"/></Relationships>
</file>

<file path=ppt/slideLayouts/_rels/slideLayout16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70.jpeg"/><Relationship Id="rId4" Type="http://schemas.openxmlformats.org/officeDocument/2006/relationships/image" Target="../media/image155.png"/></Relationships>
</file>

<file path=ppt/slideLayouts/_rels/slideLayout16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71.jpeg"/><Relationship Id="rId4" Type="http://schemas.openxmlformats.org/officeDocument/2006/relationships/image" Target="../media/image155.png"/></Relationships>
</file>

<file path=ppt/slideLayouts/_rels/slideLayout16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72.jpeg"/><Relationship Id="rId4" Type="http://schemas.openxmlformats.org/officeDocument/2006/relationships/image" Target="../media/image155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4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73.jpeg"/><Relationship Id="rId4" Type="http://schemas.openxmlformats.org/officeDocument/2006/relationships/image" Target="../media/image155.png"/></Relationships>
</file>

<file path=ppt/slideLayouts/_rels/slideLayout17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4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55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microsoft.com/office/2007/relationships/hdphoto" Target="../media/hdphoto16.wdp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Layouts/_rels/slideLayout18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7.wdp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8.wdp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9.wdp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0.wdp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1.wdp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3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2.wdp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3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6.jpeg"/><Relationship Id="rId4" Type="http://schemas.microsoft.com/office/2007/relationships/hdphoto" Target="../media/hdphoto14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7.jpeg"/><Relationship Id="rId4" Type="http://schemas.microsoft.com/office/2007/relationships/hdphoto" Target="../media/hdphoto14.wdp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8.jpeg"/><Relationship Id="rId4" Type="http://schemas.microsoft.com/office/2007/relationships/hdphoto" Target="../media/hdphoto14.wdp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jpeg"/><Relationship Id="rId4" Type="http://schemas.microsoft.com/office/2007/relationships/hdphoto" Target="../media/hdphoto14.wdp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0.jpeg"/><Relationship Id="rId4" Type="http://schemas.microsoft.com/office/2007/relationships/hdphoto" Target="../media/hdphoto14.wdp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1.jpeg"/><Relationship Id="rId4" Type="http://schemas.microsoft.com/office/2007/relationships/hdphoto" Target="../media/hdphoto14.wdp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2.jpeg"/><Relationship Id="rId4" Type="http://schemas.microsoft.com/office/2007/relationships/hdphoto" Target="../media/hdphoto14.wdp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3.jpeg"/><Relationship Id="rId4" Type="http://schemas.microsoft.com/office/2007/relationships/hdphoto" Target="../media/hdphoto14.wdp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4.jpeg"/><Relationship Id="rId4" Type="http://schemas.microsoft.com/office/2007/relationships/hdphoto" Target="../media/hdphoto14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5.jpeg"/><Relationship Id="rId4" Type="http://schemas.microsoft.com/office/2007/relationships/hdphoto" Target="../media/hdphoto14.wdp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6.jpeg"/><Relationship Id="rId4" Type="http://schemas.microsoft.com/office/2007/relationships/hdphoto" Target="../media/hdphoto14.wdp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7.jpeg"/><Relationship Id="rId4" Type="http://schemas.microsoft.com/office/2007/relationships/hdphoto" Target="../media/hdphoto14.wdp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jpeg"/><Relationship Id="rId4" Type="http://schemas.microsoft.com/office/2007/relationships/hdphoto" Target="../media/hdphoto14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9.jpeg"/><Relationship Id="rId4" Type="http://schemas.microsoft.com/office/2007/relationships/hdphoto" Target="../media/hdphoto14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0.jpeg"/><Relationship Id="rId4" Type="http://schemas.microsoft.com/office/2007/relationships/hdphoto" Target="../media/hdphoto14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1.jpeg"/><Relationship Id="rId4" Type="http://schemas.microsoft.com/office/2007/relationships/hdphoto" Target="../media/hdphoto14.wdp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2.jpeg"/><Relationship Id="rId4" Type="http://schemas.microsoft.com/office/2007/relationships/hdphoto" Target="../media/hdphoto14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3.jpeg"/><Relationship Id="rId4" Type="http://schemas.microsoft.com/office/2007/relationships/hdphoto" Target="../media/hdphoto14.wdp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4.jpeg"/><Relationship Id="rId4" Type="http://schemas.microsoft.com/office/2007/relationships/hdphoto" Target="../media/hdphoto14.wdp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4.wdp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8.wdp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6.wdp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7.wdp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8.wdp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AF 1">
    <p:bg>
      <p:bgPr>
        <a:gradFill>
          <a:gsLst>
            <a:gs pos="24000">
              <a:schemeClr val="bg1">
                <a:alpha val="0"/>
              </a:schemeClr>
            </a:gs>
            <a:gs pos="100000">
              <a:srgbClr val="D2EEF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B43C5739-9C50-4600-9D8C-4447946A6F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02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15A3D1A-37E6-49DF-9012-F8D327340F26}"/>
              </a:ext>
            </a:extLst>
          </p:cNvPr>
          <p:cNvGrpSpPr/>
          <p:nvPr userDrawn="1"/>
        </p:nvGrpSpPr>
        <p:grpSpPr>
          <a:xfrm>
            <a:off x="180671" y="175885"/>
            <a:ext cx="5310809" cy="644967"/>
            <a:chOff x="180671" y="175885"/>
            <a:chExt cx="5310809" cy="64496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8D4C2C0-13B4-433F-8AAF-213949A04832}"/>
                </a:ext>
              </a:extLst>
            </p:cNvPr>
            <p:cNvSpPr/>
            <p:nvPr userDrawn="1"/>
          </p:nvSpPr>
          <p:spPr>
            <a:xfrm>
              <a:off x="180671" y="175885"/>
              <a:ext cx="5310809" cy="64496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E9391D2-6110-4807-94FF-ADA63DE7C28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691" y="231351"/>
              <a:ext cx="1623140" cy="53719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370393C-93E4-4272-81D1-E370C62A4A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8651" y="231351"/>
              <a:ext cx="1710848" cy="53719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B2E5D31-5FC3-4F45-84B9-2E0AA4893C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1319" y="231350"/>
              <a:ext cx="1759361" cy="535587"/>
            </a:xfrm>
            <a:prstGeom prst="rect">
              <a:avLst/>
            </a:prstGeom>
          </p:spPr>
        </p:pic>
      </p:grp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191AB789-4696-4D28-8BA1-80BA27DDF8D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DAF46B8-C243-4C9F-AF45-36B2280FB4D7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 dirty="0"/>
              <a:t>Edit Sub title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A9F479D-D471-49DF-AC54-46C87E517D50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14, 2023</a:t>
            </a:fld>
            <a:endParaRPr lang="nl-NL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968E00-6E91-4173-A9A3-5DEA2D53D979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33708CC-3E47-41A1-AE08-A9241C1B242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60AA8C5-CD0E-40BE-B9AC-CE4A89001B8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A6C49861-D4FC-4572-B2CD-9B4F661E6E6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3DF7485-32A6-4E17-868B-C7991C3FEC4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14BE175D-CC04-4FA0-B052-01427B361F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751D0CE-6385-47F8-BE2A-E5B0319DA8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3C4FCADC-3A29-472B-A041-AF95888282E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A4CC093-256C-452E-ADF2-8AC8AD0B07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1055BC9F-76B2-4DC9-B646-C3DBF08FE73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26" name="Circle: Hollow 25">
              <a:extLst>
                <a:ext uri="{FF2B5EF4-FFF2-40B4-BE49-F238E27FC236}">
                  <a16:creationId xmlns:a16="http://schemas.microsoft.com/office/drawing/2014/main" id="{C1D61945-1D36-4C46-94EA-09639294D24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03A1C6A-1D6A-4180-A0D9-DC2133AB5E0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B64840F-D5C1-4379-AA9D-E34F57D819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E876024-2B36-40F8-BD2F-E22EC8FBA6C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B8E76BA-92E6-4A24-B419-903994AFA07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1" name="Circle: Hollow 30">
              <a:extLst>
                <a:ext uri="{FF2B5EF4-FFF2-40B4-BE49-F238E27FC236}">
                  <a16:creationId xmlns:a16="http://schemas.microsoft.com/office/drawing/2014/main" id="{E4DAC61B-A6EA-40DF-A6CA-406E78A3482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0B4BF62-C933-40EF-9FFD-36F7DFD2FA4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AD7FE86-F458-477D-8987-7EB5E430B2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B4C900C-B786-4C7D-B946-C89ADC1F868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25D3909-379A-47F0-BE09-6E6F278F48F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22B5079-F74D-4727-89F7-6199AF62657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2B01D1C-650D-42BB-BF15-ACD8121D92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AE4ACF3-006A-4F3C-9CB1-D0CE27F8A83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D46D9B4-E9AB-433F-AEC7-A32416D14F4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1F2AF9C-48E6-45FD-9799-5AFB06701B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0B57178-91CE-43F2-8F84-93DFBDC06A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6CAF3AF-BE7C-4BE0-9F3E-414DDDE9546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4D45B54-E16A-41AE-906E-60C66656DB3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84992A8-B534-4C80-B5D2-165C2096B56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45CB2C0-559C-483A-B467-18495FC6FE9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704BC36-310C-499E-88DA-D5B9B0C46F8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4769ECB-893B-469D-AFF4-A26CF0D7724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2318BD6-0127-461A-AE31-450236FAC8F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CEC3FF5-C7A7-44D8-964F-7EEAAC4B3D5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063E4DF0-3BDF-44EF-B4CF-4695F482286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FB73E6A-162D-4597-9949-E2DCBDCA7A1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243743B5-5C57-4A17-BD16-FAFEAF8437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A380C2E-433A-4855-AE90-561C1DD5BC11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A8EFCA7-D62A-40AF-A0EE-8CD32139C68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CDDF769-3287-42DE-8726-81CD485DD1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F74DFBA7-E237-4694-A16D-8C66E667047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7" name="Circle: Hollow 56">
              <a:extLst>
                <a:ext uri="{FF2B5EF4-FFF2-40B4-BE49-F238E27FC236}">
                  <a16:creationId xmlns:a16="http://schemas.microsoft.com/office/drawing/2014/main" id="{2899A1AA-7CE5-469A-8DDE-69F0E7B41CB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8" name="Circle: Hollow 57">
              <a:extLst>
                <a:ext uri="{FF2B5EF4-FFF2-40B4-BE49-F238E27FC236}">
                  <a16:creationId xmlns:a16="http://schemas.microsoft.com/office/drawing/2014/main" id="{773D1B30-05A4-495B-931B-968ECE0C14D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03307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SA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5F9B6AB-F9A0-4EC1-A281-A500C0BBC4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31968" y="0"/>
            <a:ext cx="72843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CB1764CA-5D9E-486C-B161-FDBA6DEA1EB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6" b="99466" l="65302" r="96520">
                        <a14:foregroundMark x1="96622" y1="59188" x2="96520" y2="61111"/>
                        <a14:foregroundMark x1="96622" y1="54701" x2="95906" y2="56944"/>
                        <a14:foregroundMark x1="82600" y1="24573" x2="80348" y2="27457"/>
                        <a14:foregroundMark x1="84749" y1="22436" x2="90276" y2="24038"/>
                        <a14:foregroundMark x1="67451" y1="63034" x2="65404" y2="64103"/>
                        <a14:foregroundMark x1="94063" y1="77350" x2="95906" y2="99466"/>
                        <a14:foregroundMark x1="78506" y1="83120" x2="73900" y2="98504"/>
                        <a14:foregroundMark x1="87206" y1="22650" x2="87206" y2="22650"/>
                        <a14:foregroundMark x1="87206" y1="22329" x2="85466" y2="22222"/>
                        <a14:backgroundMark x1="72979" y1="91239" x2="71341" y2="99573"/>
                        <a14:backgroundMark x1="85670" y1="21902" x2="85670" y2="21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74"/>
          <a:stretch/>
        </p:blipFill>
        <p:spPr bwMode="auto">
          <a:xfrm flipH="1">
            <a:off x="-35859" y="-46506"/>
            <a:ext cx="2680288" cy="690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 dirty="0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14, 2023</a:t>
            </a:fld>
            <a:endParaRPr lang="nl-NL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824F2D-8428-405D-8215-08C1B17AB63A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BCC79-C6AC-4480-BB87-90CB6D6781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41E0E68-8E5F-4106-A3B8-D34E4D9781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91586FD-914C-44E4-A2AA-46C88865C4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0AE92-A0DC-46D3-8C67-E6D8FE8675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4762F36F-C3B6-4FFD-AB79-4FE5E0C0E00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21BD98-A801-43A1-909D-93A59E01F9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20F74DE6-2D32-4089-9E95-1A0274C56E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083ED0-00D2-4C05-87D1-7BC58EDCC1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AB2E404A-FFF3-4497-89F5-612EC2B49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99827D9-47B2-4138-A4EA-00A9352BEC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38CA1-E480-45E1-9D6C-0C1F3107BB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B80B1-9473-43E8-99AE-A412D0720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5C0931-295E-47BA-974D-1952FCFE60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91048A-CD54-4995-BB38-3E419A9916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330E8B5-D698-46AA-8F89-4A451AB9F1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C65E20-2484-405B-B2EF-6DDEE48583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ABC50-FC3F-4081-BCB3-D4CE9399B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02AB79-6861-468F-BF83-E88CF5D065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D416B2-525A-492D-8C53-92CD3DB24E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0B07DB-B559-4ECA-81AA-8B87503DD5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0C08DE-52C2-4728-BBC6-3838ABB204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F44571-8068-4A9B-9800-D3FA194451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47F39D1-461B-49BB-814A-47CE920A9F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0C7BBF-1207-4CB2-949F-1A356A3C9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23BB0D-FEF7-4E6D-AC6C-684E75537A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A00F6D-E380-4583-9558-5C332205B4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7E47A0-93DE-4167-BE42-C6A4334BC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22CAF8-822C-4A75-8C04-0585B97CC3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83010F-5809-4AF8-BF7F-723F9BE1F6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04FECAA-3DDA-4BDD-8514-3F43D0707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26902-76D4-46DB-866A-D1D5E96B79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B882E03-6543-49B5-AFBF-9B1D337DD37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3DB505-EA97-41D8-8BA5-EA1C78A8CB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42A63C-0228-4B57-838B-7C54BD9549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27683A-392E-488D-B5AB-9B95B069EC2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02203-1B52-4DE3-A033-BC211C613C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679FD8-CC2D-4D06-B260-97A41142AD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56AB69-34B7-4FE4-893C-2CFAC75580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35153C-900F-4E9B-AEF2-B6DD884CE5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A3382-F47F-4D0E-BE46-438AFC178B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F8F852AA-9AD6-49F5-8594-5D893E0407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9DE2F6B0-43DC-4732-A8E3-32B1AA472B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2E947AE-AB26-9D48-F8A5-EFD26A3D3842}"/>
              </a:ext>
            </a:extLst>
          </p:cNvPr>
          <p:cNvGrpSpPr/>
          <p:nvPr userDrawn="1"/>
        </p:nvGrpSpPr>
        <p:grpSpPr>
          <a:xfrm>
            <a:off x="176913" y="211435"/>
            <a:ext cx="5241454" cy="64496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B820AF-D383-5638-D771-5C81217BD986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7E90B8B-F354-F560-E666-2FBC9D1CF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B4FBC1-8E12-C933-2A53-C858264F4CCE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FCBAF8C-6C93-DC6B-EEBE-F60C8DBD3D6C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19405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S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E66E0CA9-813C-4A38-A442-D54CF42E456D}"/>
              </a:ext>
            </a:extLst>
          </p:cNvPr>
          <p:cNvSpPr>
            <a:spLocks noChangeAspect="1"/>
          </p:cNvSpPr>
          <p:nvPr userDrawn="1"/>
        </p:nvSpPr>
        <p:spPr>
          <a:xfrm>
            <a:off x="9156043" y="-430893"/>
            <a:ext cx="3439395" cy="3406231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EE4F08F6-241A-48C3-95FB-BCE74183AF22}"/>
              </a:ext>
            </a:extLst>
          </p:cNvPr>
          <p:cNvSpPr>
            <a:spLocks noChangeAspect="1"/>
          </p:cNvSpPr>
          <p:nvPr userDrawn="1"/>
        </p:nvSpPr>
        <p:spPr>
          <a:xfrm>
            <a:off x="9256323" y="-342876"/>
            <a:ext cx="3236996" cy="320578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71" descr="A picture containing person, ground, outdoor&#10;&#10;Description automatically generated">
            <a:extLst>
              <a:ext uri="{FF2B5EF4-FFF2-40B4-BE49-F238E27FC236}">
                <a16:creationId xmlns:a16="http://schemas.microsoft.com/office/drawing/2014/main" id="{223E0373-AB26-4C70-8293-B94DD4302C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3648" y="-174605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04926F4-F1D8-5F88-6EC4-D0099F1AEF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D9FF5F8-C80D-E467-642F-1E9E7CA88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3414340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SA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9C703041-1AB1-45D0-AA35-53CC3119569C}"/>
              </a:ext>
            </a:extLst>
          </p:cNvPr>
          <p:cNvSpPr>
            <a:spLocks noChangeAspect="1"/>
          </p:cNvSpPr>
          <p:nvPr userDrawn="1"/>
        </p:nvSpPr>
        <p:spPr>
          <a:xfrm>
            <a:off x="9171648" y="-447936"/>
            <a:ext cx="3439395" cy="3406231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3E461534-585E-485E-A9E5-2CEE8606411E}"/>
              </a:ext>
            </a:extLst>
          </p:cNvPr>
          <p:cNvSpPr>
            <a:spLocks noChangeAspect="1"/>
          </p:cNvSpPr>
          <p:nvPr userDrawn="1"/>
        </p:nvSpPr>
        <p:spPr>
          <a:xfrm>
            <a:off x="9261144" y="-358239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2" name="Picture Placeholder 144">
            <a:extLst>
              <a:ext uri="{FF2B5EF4-FFF2-40B4-BE49-F238E27FC236}">
                <a16:creationId xmlns:a16="http://schemas.microsoft.com/office/drawing/2014/main" id="{1FFD8D38-55F1-455B-8F57-103CA35CDC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61652" y="-181354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DB224E9-AD85-8940-C67B-9B7A36BF5E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56896A-AAFE-A453-1C0A-4B93416A7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23591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S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E66E0CA9-813C-4A38-A442-D54CF42E456D}"/>
              </a:ext>
            </a:extLst>
          </p:cNvPr>
          <p:cNvSpPr>
            <a:spLocks noChangeAspect="1"/>
          </p:cNvSpPr>
          <p:nvPr userDrawn="1"/>
        </p:nvSpPr>
        <p:spPr>
          <a:xfrm>
            <a:off x="9156043" y="-430893"/>
            <a:ext cx="3439395" cy="3406231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EE4F08F6-241A-48C3-95FB-BCE74183AF22}"/>
              </a:ext>
            </a:extLst>
          </p:cNvPr>
          <p:cNvSpPr>
            <a:spLocks noChangeAspect="1"/>
          </p:cNvSpPr>
          <p:nvPr userDrawn="1"/>
        </p:nvSpPr>
        <p:spPr>
          <a:xfrm>
            <a:off x="9256323" y="-342876"/>
            <a:ext cx="3236996" cy="320578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12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AE5C3F0-7A57-4509-A39B-B712FEE8DD6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1703" y="-184115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2348451-0E59-7072-1125-10F07E0F30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84FA65-FEF3-F0D5-8EEC-5B68D4712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65470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SA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18989EB-1D25-438A-979E-CDBA9AE68EB3}"/>
              </a:ext>
            </a:extLst>
          </p:cNvPr>
          <p:cNvSpPr>
            <a:spLocks noChangeAspect="1"/>
          </p:cNvSpPr>
          <p:nvPr userDrawn="1"/>
        </p:nvSpPr>
        <p:spPr>
          <a:xfrm>
            <a:off x="9166646" y="-431513"/>
            <a:ext cx="3439395" cy="3406231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10CD1C5A-B87E-486B-984D-342A4A3D391A}"/>
              </a:ext>
            </a:extLst>
          </p:cNvPr>
          <p:cNvSpPr>
            <a:spLocks noChangeAspect="1"/>
          </p:cNvSpPr>
          <p:nvPr userDrawn="1"/>
        </p:nvSpPr>
        <p:spPr>
          <a:xfrm>
            <a:off x="9250981" y="-332745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9" name="Picture Placeholder 137">
            <a:extLst>
              <a:ext uri="{FF2B5EF4-FFF2-40B4-BE49-F238E27FC236}">
                <a16:creationId xmlns:a16="http://schemas.microsoft.com/office/drawing/2014/main" id="{A88CDFA4-3048-4B5A-B351-99A4F5726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1933" y="-161905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C8BE9FF-2BB1-4891-9F91-D5DDE7B00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6332EF-C11F-3333-77A3-181CD77AA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48782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SA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18989EB-1D25-438A-979E-CDBA9AE68EB3}"/>
              </a:ext>
            </a:extLst>
          </p:cNvPr>
          <p:cNvSpPr>
            <a:spLocks noChangeAspect="1"/>
          </p:cNvSpPr>
          <p:nvPr userDrawn="1"/>
        </p:nvSpPr>
        <p:spPr>
          <a:xfrm>
            <a:off x="9166646" y="-431513"/>
            <a:ext cx="3439395" cy="3406231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10CD1C5A-B87E-486B-984D-342A4A3D391A}"/>
              </a:ext>
            </a:extLst>
          </p:cNvPr>
          <p:cNvSpPr>
            <a:spLocks noChangeAspect="1"/>
          </p:cNvSpPr>
          <p:nvPr userDrawn="1"/>
        </p:nvSpPr>
        <p:spPr>
          <a:xfrm>
            <a:off x="9250981" y="-332745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132">
            <a:extLst>
              <a:ext uri="{FF2B5EF4-FFF2-40B4-BE49-F238E27FC236}">
                <a16:creationId xmlns:a16="http://schemas.microsoft.com/office/drawing/2014/main" id="{D4F8B68D-F1AB-4BBB-93B4-ADA9BAD1EE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3950" y="-163609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6E58E42-850A-642E-881A-2234FFF86B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477A55-1475-A197-93CA-79FD26CDA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583259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W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9C703041-1AB1-45D0-AA35-53CC3119569C}"/>
              </a:ext>
            </a:extLst>
          </p:cNvPr>
          <p:cNvSpPr>
            <a:spLocks noChangeAspect="1"/>
          </p:cNvSpPr>
          <p:nvPr userDrawn="1"/>
        </p:nvSpPr>
        <p:spPr>
          <a:xfrm>
            <a:off x="9171648" y="-447936"/>
            <a:ext cx="3439395" cy="3406231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3E461534-585E-485E-A9E5-2CEE8606411E}"/>
              </a:ext>
            </a:extLst>
          </p:cNvPr>
          <p:cNvSpPr>
            <a:spLocks noChangeAspect="1"/>
          </p:cNvSpPr>
          <p:nvPr userDrawn="1"/>
        </p:nvSpPr>
        <p:spPr>
          <a:xfrm>
            <a:off x="9261144" y="-358239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268">
            <a:extLst>
              <a:ext uri="{FF2B5EF4-FFF2-40B4-BE49-F238E27FC236}">
                <a16:creationId xmlns:a16="http://schemas.microsoft.com/office/drawing/2014/main" id="{9667BFF7-1B13-4CC9-BF2C-11388F0C33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1439" y="-188152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681E71E-39C1-10C1-168F-75D331B10F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BB33F5-50DB-0841-80A5-6E918999B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473953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W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E66E0CA9-813C-4A38-A442-D54CF42E456D}"/>
              </a:ext>
            </a:extLst>
          </p:cNvPr>
          <p:cNvSpPr>
            <a:spLocks noChangeAspect="1"/>
          </p:cNvSpPr>
          <p:nvPr userDrawn="1"/>
        </p:nvSpPr>
        <p:spPr>
          <a:xfrm>
            <a:off x="9156043" y="-430893"/>
            <a:ext cx="3439395" cy="3406231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EE4F08F6-241A-48C3-95FB-BCE74183AF22}"/>
              </a:ext>
            </a:extLst>
          </p:cNvPr>
          <p:cNvSpPr>
            <a:spLocks noChangeAspect="1"/>
          </p:cNvSpPr>
          <p:nvPr userDrawn="1"/>
        </p:nvSpPr>
        <p:spPr>
          <a:xfrm>
            <a:off x="9256323" y="-342876"/>
            <a:ext cx="3236996" cy="320578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5" name="Picture Placeholder 273" descr="A picture containing person, yellow, blue&#10;&#10;Description automatically generated">
            <a:extLst>
              <a:ext uri="{FF2B5EF4-FFF2-40B4-BE49-F238E27FC236}">
                <a16:creationId xmlns:a16="http://schemas.microsoft.com/office/drawing/2014/main" id="{7C958FA5-9EB2-4506-9A88-C836A3229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35864" y="-193876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CB6144-4CDC-F0A7-8C64-E9E7D840D0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A2A163-260D-1CF8-4329-E85F2AA4F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2049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W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18989EB-1D25-438A-979E-CDBA9AE68EB3}"/>
              </a:ext>
            </a:extLst>
          </p:cNvPr>
          <p:cNvSpPr>
            <a:spLocks noChangeAspect="1"/>
          </p:cNvSpPr>
          <p:nvPr userDrawn="1"/>
        </p:nvSpPr>
        <p:spPr>
          <a:xfrm>
            <a:off x="9166646" y="-431513"/>
            <a:ext cx="3439395" cy="3406231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10CD1C5A-B87E-486B-984D-342A4A3D391A}"/>
              </a:ext>
            </a:extLst>
          </p:cNvPr>
          <p:cNvSpPr>
            <a:spLocks noChangeAspect="1"/>
          </p:cNvSpPr>
          <p:nvPr userDrawn="1"/>
        </p:nvSpPr>
        <p:spPr>
          <a:xfrm>
            <a:off x="9250981" y="-332745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283">
            <a:extLst>
              <a:ext uri="{FF2B5EF4-FFF2-40B4-BE49-F238E27FC236}">
                <a16:creationId xmlns:a16="http://schemas.microsoft.com/office/drawing/2014/main" id="{14DC6DCD-0887-4C8A-AD51-C66A4BF969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1764" y="-156396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07D941F-CED7-1849-ED94-268CDDE2A66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F3965A-BDF5-37AD-0EC4-799AEDC14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446056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WE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9C703041-1AB1-45D0-AA35-53CC3119569C}"/>
              </a:ext>
            </a:extLst>
          </p:cNvPr>
          <p:cNvSpPr>
            <a:spLocks noChangeAspect="1"/>
          </p:cNvSpPr>
          <p:nvPr userDrawn="1"/>
        </p:nvSpPr>
        <p:spPr>
          <a:xfrm>
            <a:off x="9171648" y="-447936"/>
            <a:ext cx="3439395" cy="3406231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3E461534-585E-485E-A9E5-2CEE8606411E}"/>
              </a:ext>
            </a:extLst>
          </p:cNvPr>
          <p:cNvSpPr>
            <a:spLocks noChangeAspect="1"/>
          </p:cNvSpPr>
          <p:nvPr userDrawn="1"/>
        </p:nvSpPr>
        <p:spPr>
          <a:xfrm>
            <a:off x="9261144" y="-358239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278">
            <a:extLst>
              <a:ext uri="{FF2B5EF4-FFF2-40B4-BE49-F238E27FC236}">
                <a16:creationId xmlns:a16="http://schemas.microsoft.com/office/drawing/2014/main" id="{867149C0-22C6-417C-9400-0D1F080D4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1439" y="-185519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62F1AEE-9D24-0048-7F2B-C4962CBB62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9A7B0F-FF1C-92F5-FC5A-B487FF07E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98554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OTHER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9C703041-1AB1-45D0-AA35-53CC3119569C}"/>
              </a:ext>
            </a:extLst>
          </p:cNvPr>
          <p:cNvSpPr>
            <a:spLocks noChangeAspect="1"/>
          </p:cNvSpPr>
          <p:nvPr userDrawn="1"/>
        </p:nvSpPr>
        <p:spPr>
          <a:xfrm>
            <a:off x="9171648" y="-447936"/>
            <a:ext cx="3439395" cy="3406231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3E461534-585E-485E-A9E5-2CEE8606411E}"/>
              </a:ext>
            </a:extLst>
          </p:cNvPr>
          <p:cNvSpPr>
            <a:spLocks noChangeAspect="1"/>
          </p:cNvSpPr>
          <p:nvPr userDrawn="1"/>
        </p:nvSpPr>
        <p:spPr>
          <a:xfrm>
            <a:off x="9261144" y="-358239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1" name="Picture Placeholder 159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86B42518-54F2-48D0-AB37-26AB746B9A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3"/>
          <a:stretch/>
        </p:blipFill>
        <p:spPr>
          <a:xfrm>
            <a:off x="9450647" y="-194761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2F82E83-09F9-0167-70CF-3A81F890A1A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41200F-1155-CF80-B064-312D194B2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4915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W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>
            <a:extLst>
              <a:ext uri="{FF2B5EF4-FFF2-40B4-BE49-F238E27FC236}">
                <a16:creationId xmlns:a16="http://schemas.microsoft.com/office/drawing/2014/main" id="{323FBCDE-CAB9-449A-85C0-B8C741E8236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"/>
            <a:ext cx="7130921" cy="686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 dirty="0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14, 2023</a:t>
            </a:fld>
            <a:endParaRPr lang="nl-NL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824F2D-8428-405D-8215-08C1B17AB63A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BCC79-C6AC-4480-BB87-90CB6D6781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41E0E68-8E5F-4106-A3B8-D34E4D9781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91586FD-914C-44E4-A2AA-46C88865C4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0AE92-A0DC-46D3-8C67-E6D8FE8675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4762F36F-C3B6-4FFD-AB79-4FE5E0C0E00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21BD98-A801-43A1-909D-93A59E01F9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20F74DE6-2D32-4089-9E95-1A0274C56E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083ED0-00D2-4C05-87D1-7BC58EDCC1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AB2E404A-FFF3-4497-89F5-612EC2B49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99827D9-47B2-4138-A4EA-00A9352BEC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38CA1-E480-45E1-9D6C-0C1F3107BB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B80B1-9473-43E8-99AE-A412D0720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5C0931-295E-47BA-974D-1952FCFE60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91048A-CD54-4995-BB38-3E419A9916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330E8B5-D698-46AA-8F89-4A451AB9F1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C65E20-2484-405B-B2EF-6DDEE48583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ABC50-FC3F-4081-BCB3-D4CE9399B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02AB79-6861-468F-BF83-E88CF5D065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D416B2-525A-492D-8C53-92CD3DB24E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0B07DB-B559-4ECA-81AA-8B87503DD5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0C08DE-52C2-4728-BBC6-3838ABB204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F44571-8068-4A9B-9800-D3FA194451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47F39D1-461B-49BB-814A-47CE920A9F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0C7BBF-1207-4CB2-949F-1A356A3C9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23BB0D-FEF7-4E6D-AC6C-684E75537A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A00F6D-E380-4583-9558-5C332205B4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7E47A0-93DE-4167-BE42-C6A4334BC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22CAF8-822C-4A75-8C04-0585B97CC3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83010F-5809-4AF8-BF7F-723F9BE1F6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04FECAA-3DDA-4BDD-8514-3F43D0707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26902-76D4-46DB-866A-D1D5E96B79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B882E03-6543-49B5-AFBF-9B1D337DD37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3DB505-EA97-41D8-8BA5-EA1C78A8CB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42A63C-0228-4B57-838B-7C54BD9549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27683A-392E-488D-B5AB-9B95B069EC2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02203-1B52-4DE3-A033-BC211C613C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679FD8-CC2D-4D06-B260-97A41142AD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56AB69-34B7-4FE4-893C-2CFAC75580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35153C-900F-4E9B-AEF2-B6DD884CE5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A3382-F47F-4D0E-BE46-438AFC178B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F8F852AA-9AD6-49F5-8594-5D893E0407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9DE2F6B0-43DC-4732-A8E3-32B1AA472B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82356A-B513-F83C-BC08-89B47D781B5C}"/>
              </a:ext>
            </a:extLst>
          </p:cNvPr>
          <p:cNvGrpSpPr/>
          <p:nvPr userDrawn="1"/>
        </p:nvGrpSpPr>
        <p:grpSpPr>
          <a:xfrm>
            <a:off x="176913" y="211435"/>
            <a:ext cx="5241454" cy="64496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2D04D63-3DE0-0E4E-C360-FD55F04DABF3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467CB8-3EBD-A31E-4ACF-B738BE8B78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2DEA579-32B5-5EC1-9C70-65662C3D4F3E}"/>
                </a:ext>
              </a:extLst>
            </p:cNvPr>
            <p:cNvPicPr>
              <a:picLocks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6DC41D-44C5-C0A8-AD3C-A440EA882AAA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43271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OTHER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E66E0CA9-813C-4A38-A442-D54CF42E456D}"/>
              </a:ext>
            </a:extLst>
          </p:cNvPr>
          <p:cNvSpPr>
            <a:spLocks noChangeAspect="1"/>
          </p:cNvSpPr>
          <p:nvPr userDrawn="1"/>
        </p:nvSpPr>
        <p:spPr>
          <a:xfrm>
            <a:off x="9156043" y="-430893"/>
            <a:ext cx="3439395" cy="3406231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EE4F08F6-241A-48C3-95FB-BCE74183AF22}"/>
              </a:ext>
            </a:extLst>
          </p:cNvPr>
          <p:cNvSpPr>
            <a:spLocks noChangeAspect="1"/>
          </p:cNvSpPr>
          <p:nvPr userDrawn="1"/>
        </p:nvSpPr>
        <p:spPr>
          <a:xfrm>
            <a:off x="9256323" y="-342876"/>
            <a:ext cx="3236996" cy="320578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149">
            <a:extLst>
              <a:ext uri="{FF2B5EF4-FFF2-40B4-BE49-F238E27FC236}">
                <a16:creationId xmlns:a16="http://schemas.microsoft.com/office/drawing/2014/main" id="{E6F26590-4515-4493-9748-C1D3865E573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46823" y="-180955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681F249-64D6-2B9C-50FE-89D13B9D3D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E58B05-23B0-71BA-AF08-D7394049F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176675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OTHER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18989EB-1D25-438A-979E-CDBA9AE68EB3}"/>
              </a:ext>
            </a:extLst>
          </p:cNvPr>
          <p:cNvSpPr>
            <a:spLocks noChangeAspect="1"/>
          </p:cNvSpPr>
          <p:nvPr userDrawn="1"/>
        </p:nvSpPr>
        <p:spPr>
          <a:xfrm>
            <a:off x="9166646" y="-431513"/>
            <a:ext cx="3439395" cy="3406231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10CD1C5A-B87E-486B-984D-342A4A3D391A}"/>
              </a:ext>
            </a:extLst>
          </p:cNvPr>
          <p:cNvSpPr>
            <a:spLocks noChangeAspect="1"/>
          </p:cNvSpPr>
          <p:nvPr userDrawn="1"/>
        </p:nvSpPr>
        <p:spPr>
          <a:xfrm>
            <a:off x="9250981" y="-332745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154">
            <a:extLst>
              <a:ext uri="{FF2B5EF4-FFF2-40B4-BE49-F238E27FC236}">
                <a16:creationId xmlns:a16="http://schemas.microsoft.com/office/drawing/2014/main" id="{99ED9B69-E260-4071-A1FE-0CAD30A88C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1010" y="-158441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CC04867-27C9-96F2-87EE-0D36ED363E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A45B30-DAE8-DEDF-ECEF-81305A6A5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73605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E8F8C57A-9156-4C48-80B8-BB5DBA493B8B}"/>
              </a:ext>
            </a:extLst>
          </p:cNvPr>
          <p:cNvSpPr>
            <a:spLocks noChangeAspect="1"/>
          </p:cNvSpPr>
          <p:nvPr userDrawn="1"/>
        </p:nvSpPr>
        <p:spPr>
          <a:xfrm>
            <a:off x="9156146" y="-437487"/>
            <a:ext cx="3439291" cy="3406128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1D9BD97E-8857-487F-A778-D7DB70EA67CF}"/>
              </a:ext>
            </a:extLst>
          </p:cNvPr>
          <p:cNvSpPr>
            <a:spLocks noChangeAspect="1"/>
          </p:cNvSpPr>
          <p:nvPr userDrawn="1"/>
        </p:nvSpPr>
        <p:spPr>
          <a:xfrm>
            <a:off x="9242995" y="-345174"/>
            <a:ext cx="3261356" cy="3229908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63000">
                <a:schemeClr val="tx1">
                  <a:lumMod val="50000"/>
                  <a:lumOff val="50000"/>
                  <a:alpha val="3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6C7233ED-32AA-4806-845D-0643D1B06CE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9429064" y="-180364"/>
            <a:ext cx="2881395" cy="2881395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B59A2BB-D46E-B6C2-910B-FBC8C4C309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3F5396-ED38-242D-E3B3-9396E907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107181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F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82D810F-1659-482E-9430-E9950F8D5FA8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87167849-46A9-46ED-B2FD-631A5A019959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5" name="Picture Placeholder 24">
            <a:extLst>
              <a:ext uri="{FF2B5EF4-FFF2-40B4-BE49-F238E27FC236}">
                <a16:creationId xmlns:a16="http://schemas.microsoft.com/office/drawing/2014/main" id="{C757CF11-20B2-4700-8713-4A67CFD867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68041" y="3883604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B05D7D2-A361-26D9-8597-1548C7AC3B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A0808E-CE1A-0D0C-A496-B3C6F5AA2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948797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F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A97BC6BC-FCCF-4035-B522-792DA2EB4FCC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36EDA751-9BE6-402F-ADB0-9FB4CD24CA98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2" name="Picture Placeholder 19">
            <a:extLst>
              <a:ext uri="{FF2B5EF4-FFF2-40B4-BE49-F238E27FC236}">
                <a16:creationId xmlns:a16="http://schemas.microsoft.com/office/drawing/2014/main" id="{6881D655-B486-4AB5-B00C-EF67803F21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71165" y="3886995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C52211A-A0E4-2340-873F-C3F4642AC0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72CBB3-813B-B83A-481F-0BD7CE434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251136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F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8" name="Circle: Hollow 7">
            <a:extLst>
              <a:ext uri="{FF2B5EF4-FFF2-40B4-BE49-F238E27FC236}">
                <a16:creationId xmlns:a16="http://schemas.microsoft.com/office/drawing/2014/main" id="{660F7EF0-9E80-47B6-BA1C-0A8975B5B99B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87E70D84-CA57-4A62-A85F-13AACCB4B371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2" name="Picture Placeholder 14">
            <a:extLst>
              <a:ext uri="{FF2B5EF4-FFF2-40B4-BE49-F238E27FC236}">
                <a16:creationId xmlns:a16="http://schemas.microsoft.com/office/drawing/2014/main" id="{9F00E62C-64C3-4F25-825D-900EFD72EB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1084" y="3889550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9F12178-4D40-7AE2-FE82-502E54B1FA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BDBF2C-D518-2A93-B772-C7215F598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350889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F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82D810F-1659-482E-9430-E9950F8D5FA8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87167849-46A9-46ED-B2FD-631A5A019959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29">
            <a:extLst>
              <a:ext uri="{FF2B5EF4-FFF2-40B4-BE49-F238E27FC236}">
                <a16:creationId xmlns:a16="http://schemas.microsoft.com/office/drawing/2014/main" id="{BCE4A188-44D9-4D50-8252-5E5A0F338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6"/>
          <a:stretch/>
        </p:blipFill>
        <p:spPr>
          <a:xfrm>
            <a:off x="-168041" y="3878999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0EF24D3-41DD-EA70-F8E6-3052AC7AB4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EEEDD9-9094-74AB-D717-8D243030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45121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S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82D810F-1659-482E-9430-E9950F8D5FA8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87167849-46A9-46ED-B2FD-631A5A019959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9" name="Picture Placeholder 83" descr="A picture containing person&#10;&#10;Description automatically generated">
            <a:extLst>
              <a:ext uri="{FF2B5EF4-FFF2-40B4-BE49-F238E27FC236}">
                <a16:creationId xmlns:a16="http://schemas.microsoft.com/office/drawing/2014/main" id="{2BEA96F9-02D1-4229-BD4F-A862A957E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476" y="3879878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1FCD209-EEC2-42E5-3DDA-BBF466EAF5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B5D5D7-B80C-413D-C8DC-9913D129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46371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S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A97BC6BC-FCCF-4035-B522-792DA2EB4FCC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36EDA751-9BE6-402F-ADB0-9FB4CD24CA98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2" name="Picture Placeholder 93" descr="A group of people sitting together smiling&#10;&#10;Description automatically generated with low confidence">
            <a:extLst>
              <a:ext uri="{FF2B5EF4-FFF2-40B4-BE49-F238E27FC236}">
                <a16:creationId xmlns:a16="http://schemas.microsoft.com/office/drawing/2014/main" id="{FDB658BD-59CB-4575-BA10-B7631BBE2C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2997" y="3894637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6EB3F94-F48E-3B19-BC28-05A0BDF98A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86DD2C-0365-F9DD-D721-EB1AA37E7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1226973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S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8" name="Circle: Hollow 7">
            <a:extLst>
              <a:ext uri="{FF2B5EF4-FFF2-40B4-BE49-F238E27FC236}">
                <a16:creationId xmlns:a16="http://schemas.microsoft.com/office/drawing/2014/main" id="{660F7EF0-9E80-47B6-BA1C-0A8975B5B99B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87E70D84-CA57-4A62-A85F-13AACCB4B371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9" name="Picture Placeholder 78" descr="A picture containing person, nature, posing, night&#10;&#10;Description automatically generated">
            <a:extLst>
              <a:ext uri="{FF2B5EF4-FFF2-40B4-BE49-F238E27FC236}">
                <a16:creationId xmlns:a16="http://schemas.microsoft.com/office/drawing/2014/main" id="{CE3BAD35-B15E-4867-B64F-91EF87CAD9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034" y="3902164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5539E6B-5C46-5838-0FF3-49C76F065E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DB75DE-8025-27C3-72FA-A6A1B94F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9315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W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2">
            <a:extLst>
              <a:ext uri="{FF2B5EF4-FFF2-40B4-BE49-F238E27FC236}">
                <a16:creationId xmlns:a16="http://schemas.microsoft.com/office/drawing/2014/main" id="{EEDDF8FE-E60C-4C1E-B6C0-8988D3D760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392" y="494278"/>
            <a:ext cx="7282925" cy="636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604A2C2B-9EE5-4F45-B951-1CD0A801AF1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9" b="99485" l="0" r="45405">
                        <a14:foregroundMark x1="17568" y1="3299" x2="24775" y2="15979"/>
                        <a14:foregroundMark x1="9550" y1="38454" x2="23604" y2="78144"/>
                        <a14:foregroundMark x1="23604" y1="78144" x2="37748" y2="99485"/>
                        <a14:foregroundMark x1="36757" y1="38041" x2="1081" y2="93299"/>
                        <a14:foregroundMark x1="7387" y1="39897" x2="631" y2="43402"/>
                        <a14:foregroundMark x1="631" y1="43402" x2="0" y2="44948"/>
                        <a14:foregroundMark x1="40360" y1="48454" x2="45405" y2="65464"/>
                        <a14:foregroundMark x1="34595" y1="70722" x2="35766" y2="82784"/>
                        <a14:foregroundMark x1="9730" y1="94742" x2="13423" y2="98866"/>
                        <a14:foregroundMark x1="13784" y1="14845" x2="23153" y2="22062"/>
                        <a14:foregroundMark x1="21712" y1="15567" x2="23243" y2="22371"/>
                        <a14:foregroundMark x1="12613" y1="14845" x2="15495" y2="21856"/>
                        <a14:foregroundMark x1="9009" y1="18557" x2="9550" y2="20412"/>
                        <a14:foregroundMark x1="10270" y1="23711" x2="10541" y2="24948"/>
                        <a14:foregroundMark x1="10028" y1="25361" x2="10090" y2="26495"/>
                        <a14:foregroundMark x1="10000" y1="24845" x2="10028" y2="25361"/>
                        <a14:foregroundMark x1="10541" y1="27010" x2="11622" y2="26701"/>
                        <a14:foregroundMark x1="25225" y1="24845" x2="25676" y2="26289"/>
                        <a14:foregroundMark x1="25315" y1="26082" x2="25045" y2="27320"/>
                        <a14:foregroundMark x1="11351" y1="25258" x2="11351" y2="25258"/>
                        <a14:foregroundMark x1="12162" y1="34845" x2="12162" y2="34845"/>
                        <a14:foregroundMark x1="12703" y1="34536" x2="12703" y2="34536"/>
                        <a14:foregroundMark x1="10360" y1="37835" x2="10360" y2="37835"/>
                        <a14:foregroundMark x1="27658" y1="36392" x2="27658" y2="36392"/>
                        <a14:backgroundMark x1="31171" y1="26392" x2="42342" y2="31959"/>
                        <a14:backgroundMark x1="30090" y1="35258" x2="30090" y2="35258"/>
                        <a14:backgroundMark x1="33153" y1="35670" x2="36757" y2="36495"/>
                        <a14:backgroundMark x1="25045" y1="26186" x2="25045" y2="26186"/>
                        <a14:backgroundMark x1="9820" y1="23711" x2="9820" y2="23711"/>
                        <a14:backgroundMark x1="10901" y1="25361" x2="10901" y2="25361"/>
                        <a14:backgroundMark x1="10721" y1="24845" x2="10721" y2="24845"/>
                        <a14:backgroundMark x1="12072" y1="34845" x2="12072" y2="34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65" r="53566"/>
          <a:stretch/>
        </p:blipFill>
        <p:spPr bwMode="auto">
          <a:xfrm>
            <a:off x="-9046" y="691342"/>
            <a:ext cx="3368018" cy="617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 dirty="0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14, 2023</a:t>
            </a:fld>
            <a:endParaRPr lang="nl-NL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824F2D-8428-405D-8215-08C1B17AB63A}"/>
              </a:ext>
            </a:extLst>
          </p:cNvPr>
          <p:cNvGrpSpPr/>
          <p:nvPr userDrawn="1"/>
        </p:nvGrpSpPr>
        <p:grpSpPr>
          <a:xfrm>
            <a:off x="6096000" y="233950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BCC79-C6AC-4480-BB87-90CB6D6781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41E0E68-8E5F-4106-A3B8-D34E4D9781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91586FD-914C-44E4-A2AA-46C88865C4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0AE92-A0DC-46D3-8C67-E6D8FE8675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4762F36F-C3B6-4FFD-AB79-4FE5E0C0E00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21BD98-A801-43A1-909D-93A59E01F9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20F74DE6-2D32-4089-9E95-1A0274C56E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083ED0-00D2-4C05-87D1-7BC58EDCC1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AB2E404A-FFF3-4497-89F5-612EC2B49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99827D9-47B2-4138-A4EA-00A9352BEC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38CA1-E480-45E1-9D6C-0C1F3107BB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B80B1-9473-43E8-99AE-A412D0720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5C0931-295E-47BA-974D-1952FCFE60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91048A-CD54-4995-BB38-3E419A9916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330E8B5-D698-46AA-8F89-4A451AB9F1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C65E20-2484-405B-B2EF-6DDEE48583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ABC50-FC3F-4081-BCB3-D4CE9399B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02AB79-6861-468F-BF83-E88CF5D065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D416B2-525A-492D-8C53-92CD3DB24E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0B07DB-B559-4ECA-81AA-8B87503DD5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0C08DE-52C2-4728-BBC6-3838ABB204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F44571-8068-4A9B-9800-D3FA194451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47F39D1-461B-49BB-814A-47CE920A9F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0C7BBF-1207-4CB2-949F-1A356A3C9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23BB0D-FEF7-4E6D-AC6C-684E75537A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A00F6D-E380-4583-9558-5C332205B4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7E47A0-93DE-4167-BE42-C6A4334BC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22CAF8-822C-4A75-8C04-0585B97CC3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83010F-5809-4AF8-BF7F-723F9BE1F6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04FECAA-3DDA-4BDD-8514-3F43D0707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26902-76D4-46DB-866A-D1D5E96B79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B882E03-6543-49B5-AFBF-9B1D337DD37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3DB505-EA97-41D8-8BA5-EA1C78A8CB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42A63C-0228-4B57-838B-7C54BD9549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27683A-392E-488D-B5AB-9B95B069EC2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02203-1B52-4DE3-A033-BC211C613C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679FD8-CC2D-4D06-B260-97A41142AD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56AB69-34B7-4FE4-893C-2CFAC75580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35153C-900F-4E9B-AEF2-B6DD884CE5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A3382-F47F-4D0E-BE46-438AFC178B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F8F852AA-9AD6-49F5-8594-5D893E0407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9DE2F6B0-43DC-4732-A8E3-32B1AA472B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E56F30B-50C2-F38E-9D1F-7DFE074C7CC2}"/>
              </a:ext>
            </a:extLst>
          </p:cNvPr>
          <p:cNvGrpSpPr/>
          <p:nvPr userDrawn="1"/>
        </p:nvGrpSpPr>
        <p:grpSpPr>
          <a:xfrm>
            <a:off x="176913" y="211435"/>
            <a:ext cx="5241454" cy="64496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CB8A8EC-4A36-B2B6-8E3F-CBB2352EBDEF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0661CE9-2C60-1EAF-30BE-DC759EE59A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34537C-2AE0-2D91-AB1B-35C8C39AC6A2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807F70A-56CC-FE9A-CB53-78F60D5294D2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885704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S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A97BC6BC-FCCF-4035-B522-792DA2EB4FCC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36EDA751-9BE6-402F-ADB0-9FB4CD24CA98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88" descr="A picture containing person, table, indoor, food&#10;&#10;Description automatically generated">
            <a:extLst>
              <a:ext uri="{FF2B5EF4-FFF2-40B4-BE49-F238E27FC236}">
                <a16:creationId xmlns:a16="http://schemas.microsoft.com/office/drawing/2014/main" id="{443B7DCF-CD77-480D-99A9-9FD8FE86DB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566" y="3870547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D3B4FFF-1D34-BA70-A464-650E0ECC68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4CEF75-1F0B-1161-CFC4-0D6B63DF1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658652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SA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82D810F-1659-482E-9430-E9950F8D5FA8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87167849-46A9-46ED-B2FD-631A5A019959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4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D9C6C32F-A67D-43A4-B6A2-6C535769DB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075" y="3887199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5A8739F-D054-0CC8-A201-3456FD33FA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3317DB-7958-34A0-87EA-244B4AAFB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60994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S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A97BC6BC-FCCF-4035-B522-792DA2EB4FCC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36EDA751-9BE6-402F-ADB0-9FB4CD24CA98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37">
            <a:extLst>
              <a:ext uri="{FF2B5EF4-FFF2-40B4-BE49-F238E27FC236}">
                <a16:creationId xmlns:a16="http://schemas.microsoft.com/office/drawing/2014/main" id="{8A194EB5-160B-44AE-8242-487F6D92BC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73447" y="3875672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F68B205-4774-024E-E7C5-5303481928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28D390-BA77-7DB9-B722-75A5D88CC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490915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SA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8" name="Circle: Hollow 7">
            <a:extLst>
              <a:ext uri="{FF2B5EF4-FFF2-40B4-BE49-F238E27FC236}">
                <a16:creationId xmlns:a16="http://schemas.microsoft.com/office/drawing/2014/main" id="{660F7EF0-9E80-47B6-BA1C-0A8975B5B99B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87E70D84-CA57-4A62-A85F-13AACCB4B371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2" name="Picture Placeholder 32" descr="A picture containing person, young, child, blue&#10;&#10;Description automatically generated">
            <a:extLst>
              <a:ext uri="{FF2B5EF4-FFF2-40B4-BE49-F238E27FC236}">
                <a16:creationId xmlns:a16="http://schemas.microsoft.com/office/drawing/2014/main" id="{C33B0AB1-29FC-48E3-8DBC-E49844E4FF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9957" y="3885372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EC48B3A-8F72-C0A9-D930-0A754B058E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A1F7F5-060A-89F9-4D8A-3F6B7163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41227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SA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8" name="Circle: Hollow 7">
            <a:extLst>
              <a:ext uri="{FF2B5EF4-FFF2-40B4-BE49-F238E27FC236}">
                <a16:creationId xmlns:a16="http://schemas.microsoft.com/office/drawing/2014/main" id="{660F7EF0-9E80-47B6-BA1C-0A8975B5B99B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87E70D84-CA57-4A62-A85F-13AACCB4B371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9" name="Picture Placeholder 27">
            <a:extLst>
              <a:ext uri="{FF2B5EF4-FFF2-40B4-BE49-F238E27FC236}">
                <a16:creationId xmlns:a16="http://schemas.microsoft.com/office/drawing/2014/main" id="{0398783E-4B82-4673-B152-445A093BB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1559" y="3904500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218BBCE-CD97-AB48-79DE-93D512B426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A2B49B-1B6F-96CE-710D-977F806A8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716411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W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82D810F-1659-482E-9430-E9950F8D5FA8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87167849-46A9-46ED-B2FD-631A5A019959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290">
            <a:extLst>
              <a:ext uri="{FF2B5EF4-FFF2-40B4-BE49-F238E27FC236}">
                <a16:creationId xmlns:a16="http://schemas.microsoft.com/office/drawing/2014/main" id="{CF089419-B63A-448E-8C4B-1756A680E6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87847" y="3870353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42BD090-D304-DCE1-AECC-CCFFF6C987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85C48E-9165-05C8-E790-86850AF69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81529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W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A97BC6BC-FCCF-4035-B522-792DA2EB4FCC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36EDA751-9BE6-402F-ADB0-9FB4CD24CA98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295">
            <a:extLst>
              <a:ext uri="{FF2B5EF4-FFF2-40B4-BE49-F238E27FC236}">
                <a16:creationId xmlns:a16="http://schemas.microsoft.com/office/drawing/2014/main" id="{6A6263D6-E1C9-4223-935E-C582236E2A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2047" y="3883820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C1CFFE2-D345-6580-3818-B8EE1BDD471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1F4290-DDE0-AF81-7E3A-C774D4879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934173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W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8" name="Circle: Hollow 7">
            <a:extLst>
              <a:ext uri="{FF2B5EF4-FFF2-40B4-BE49-F238E27FC236}">
                <a16:creationId xmlns:a16="http://schemas.microsoft.com/office/drawing/2014/main" id="{660F7EF0-9E80-47B6-BA1C-0A8975B5B99B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87E70D84-CA57-4A62-A85F-13AACCB4B371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9" name="Picture Placeholder 300">
            <a:extLst>
              <a:ext uri="{FF2B5EF4-FFF2-40B4-BE49-F238E27FC236}">
                <a16:creationId xmlns:a16="http://schemas.microsoft.com/office/drawing/2014/main" id="{004082D3-6256-49BE-972C-722630C460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566" y="3891675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34919F-E5AA-59C1-F491-16FB517EFF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ADD6D1-7407-3FAE-5610-C80256A30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41522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WE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82D810F-1659-482E-9430-E9950F8D5FA8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87167849-46A9-46ED-B2FD-631A5A019959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305">
            <a:extLst>
              <a:ext uri="{FF2B5EF4-FFF2-40B4-BE49-F238E27FC236}">
                <a16:creationId xmlns:a16="http://schemas.microsoft.com/office/drawing/2014/main" id="{370EA77C-B79A-4A82-8FD7-2A64BA03F4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566" y="3902654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FEB6B1D-9CCE-9114-2420-B409480C0DA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763D24-A6FF-6D7E-1A6C-BFA83FF04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083833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OTHER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782D810F-1659-482E-9430-E9950F8D5FA8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87167849-46A9-46ED-B2FD-631A5A019959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8" descr="A picture containing group, outdoor object, several&#10;&#10;Description automatically generated">
            <a:extLst>
              <a:ext uri="{FF2B5EF4-FFF2-40B4-BE49-F238E27FC236}">
                <a16:creationId xmlns:a16="http://schemas.microsoft.com/office/drawing/2014/main" id="{DF153A97-3AF5-4135-AE2D-80910CB0D7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9221" y="3894028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B9BE4A9-B99A-3A55-7CCF-614213AE88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DBFF91-CA14-88E7-01F4-B10CD4CE2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1693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W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901E77CF-198E-4E69-A319-BCD113DCD8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50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7BC4F56E-5262-406E-9578-4A2516DA62D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27" b="99688" l="96" r="38182">
                        <a14:foregroundMark x1="10622" y1="19127" x2="18182" y2="28586"/>
                        <a14:foregroundMark x1="17432" y1="19975" x2="22070" y2="29665"/>
                        <a14:foregroundMark x1="12057" y1="25572" x2="96" y2="49688"/>
                        <a14:foregroundMark x1="13110" y1="29210" x2="13397" y2="33472"/>
                        <a14:foregroundMark x1="27870" y1="30497" x2="24593" y2="74428"/>
                        <a14:foregroundMark x1="24593" y1="74428" x2="24593" y2="74428"/>
                        <a14:foregroundMark x1="31770" y1="48649" x2="33876" y2="63825"/>
                        <a14:foregroundMark x1="33876" y1="63825" x2="33493" y2="67048"/>
                        <a14:foregroundMark x1="29569" y1="58316" x2="28134" y2="69335"/>
                        <a14:foregroundMark x1="28134" y1="68295" x2="24880" y2="78067"/>
                        <a14:foregroundMark x1="24306" y1="71830" x2="23062" y2="88150"/>
                        <a14:foregroundMark x1="23062" y1="88150" x2="25167" y2="92827"/>
                        <a14:foregroundMark x1="11005" y1="84304" x2="6603" y2="96258"/>
                        <a14:foregroundMark x1="6603" y1="96258" x2="3158" y2="99792"/>
                        <a14:foregroundMark x1="4498" y1="81809" x2="3158" y2="96778"/>
                        <a14:foregroundMark x1="3158" y1="96778" x2="2871" y2="97505"/>
                        <a14:foregroundMark x1="9856" y1="94699" x2="19426" y2="98441"/>
                        <a14:foregroundMark x1="23349" y1="90333" x2="26411" y2="99896"/>
                        <a14:foregroundMark x1="24976" y1="92620" x2="28134" y2="99272"/>
                        <a14:foregroundMark x1="28134" y1="99272" x2="28134" y2="99272"/>
                        <a14:foregroundMark x1="27560" y1="85655" x2="27560" y2="85655"/>
                        <a14:foregroundMark x1="26603" y1="93555" x2="29187" y2="99896"/>
                        <a14:foregroundMark x1="34737" y1="33992" x2="38086" y2="35863"/>
                        <a14:foregroundMark x1="38182" y1="33160" x2="37608" y2="35551"/>
                        <a14:foregroundMark x1="36364" y1="32744" x2="37321" y2="33160"/>
                        <a14:foregroundMark x1="28038" y1="83992" x2="28038" y2="83992"/>
                        <a14:foregroundMark x1="28325" y1="68295" x2="31579" y2="72661"/>
                        <a14:backgroundMark x1="4402" y1="19751" x2="4211" y2="26403"/>
                        <a14:backgroundMark x1="15311" y1="18711" x2="17608" y2="19751"/>
                        <a14:backgroundMark x1="26316" y1="26299" x2="26603" y2="28690"/>
                        <a14:backgroundMark x1="26411" y1="27131" x2="23158" y2="30977"/>
                        <a14:backgroundMark x1="27368" y1="29210" x2="30144" y2="28690"/>
                        <a14:backgroundMark x1="20861" y1="34927" x2="20861" y2="34927"/>
                        <a14:backgroundMark x1="22105" y1="31913" x2="22105" y2="31913"/>
                        <a14:backgroundMark x1="4211" y1="30353" x2="4211" y2="30353"/>
                        <a14:backgroundMark x1="4306" y1="27651" x2="4306" y2="27651"/>
                        <a14:backgroundMark x1="4976" y1="25364" x2="4976" y2="27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6" r="59636"/>
          <a:stretch/>
        </p:blipFill>
        <p:spPr bwMode="auto">
          <a:xfrm>
            <a:off x="0" y="1205379"/>
            <a:ext cx="3007187" cy="565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 dirty="0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14, 2023</a:t>
            </a:fld>
            <a:endParaRPr lang="nl-NL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824F2D-8428-405D-8215-08C1B17AB63A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BCC79-C6AC-4480-BB87-90CB6D6781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41E0E68-8E5F-4106-A3B8-D34E4D9781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91586FD-914C-44E4-A2AA-46C88865C4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0AE92-A0DC-46D3-8C67-E6D8FE8675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4762F36F-C3B6-4FFD-AB79-4FE5E0C0E00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21BD98-A801-43A1-909D-93A59E01F9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20F74DE6-2D32-4089-9E95-1A0274C56E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083ED0-00D2-4C05-87D1-7BC58EDCC1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AB2E404A-FFF3-4497-89F5-612EC2B49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99827D9-47B2-4138-A4EA-00A9352BEC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38CA1-E480-45E1-9D6C-0C1F3107BB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B80B1-9473-43E8-99AE-A412D0720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5C0931-295E-47BA-974D-1952FCFE60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91048A-CD54-4995-BB38-3E419A9916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330E8B5-D698-46AA-8F89-4A451AB9F1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C65E20-2484-405B-B2EF-6DDEE48583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ABC50-FC3F-4081-BCB3-D4CE9399B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02AB79-6861-468F-BF83-E88CF5D065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D416B2-525A-492D-8C53-92CD3DB24E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0B07DB-B559-4ECA-81AA-8B87503DD5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0C08DE-52C2-4728-BBC6-3838ABB204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F44571-8068-4A9B-9800-D3FA194451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47F39D1-461B-49BB-814A-47CE920A9F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0C7BBF-1207-4CB2-949F-1A356A3C9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23BB0D-FEF7-4E6D-AC6C-684E75537A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A00F6D-E380-4583-9558-5C332205B4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7E47A0-93DE-4167-BE42-C6A4334BC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22CAF8-822C-4A75-8C04-0585B97CC3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83010F-5809-4AF8-BF7F-723F9BE1F6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04FECAA-3DDA-4BDD-8514-3F43D0707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26902-76D4-46DB-866A-D1D5E96B79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B882E03-6543-49B5-AFBF-9B1D337DD37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3DB505-EA97-41D8-8BA5-EA1C78A8CB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42A63C-0228-4B57-838B-7C54BD9549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27683A-392E-488D-B5AB-9B95B069EC2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02203-1B52-4DE3-A033-BC211C613C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679FD8-CC2D-4D06-B260-97A41142AD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56AB69-34B7-4FE4-893C-2CFAC75580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35153C-900F-4E9B-AEF2-B6DD884CE5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A3382-F47F-4D0E-BE46-438AFC178B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F8F852AA-9AD6-49F5-8594-5D893E0407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9DE2F6B0-43DC-4732-A8E3-32B1AA472B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25D2DE2-A508-9310-6F26-539131F4632C}"/>
              </a:ext>
            </a:extLst>
          </p:cNvPr>
          <p:cNvGrpSpPr/>
          <p:nvPr userDrawn="1"/>
        </p:nvGrpSpPr>
        <p:grpSpPr>
          <a:xfrm>
            <a:off x="176913" y="211435"/>
            <a:ext cx="5241454" cy="64496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CEE0E10-7941-8E03-849E-76E884FD4E31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EF80D3-D9CB-6F44-5B19-ED9EFD7E23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5E3824-DA3F-FC53-9182-95F3AF87462E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497E1D7-19A7-B8FB-9E00-9D7FE7BA96CA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754777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OTHER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A97BC6BC-FCCF-4035-B522-792DA2EB4FCC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36EDA751-9BE6-402F-ADB0-9FB4CD24CA98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1" name="Picture Placeholder 22">
            <a:extLst>
              <a:ext uri="{FF2B5EF4-FFF2-40B4-BE49-F238E27FC236}">
                <a16:creationId xmlns:a16="http://schemas.microsoft.com/office/drawing/2014/main" id="{F62FB39F-C8B6-4D33-9D64-CD081FEA6D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77566" y="3875672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0930490-0BC2-6968-37CE-ACA2A21039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362AD7-B297-E715-6BA8-67834CED9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688131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OTHER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8" name="Circle: Hollow 7">
            <a:extLst>
              <a:ext uri="{FF2B5EF4-FFF2-40B4-BE49-F238E27FC236}">
                <a16:creationId xmlns:a16="http://schemas.microsoft.com/office/drawing/2014/main" id="{660F7EF0-9E80-47B6-BA1C-0A8975B5B99B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87E70D84-CA57-4A62-A85F-13AACCB4B371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9" name="Picture Placeholder 13">
            <a:extLst>
              <a:ext uri="{FF2B5EF4-FFF2-40B4-BE49-F238E27FC236}">
                <a16:creationId xmlns:a16="http://schemas.microsoft.com/office/drawing/2014/main" id="{292C2F56-A34B-4793-B59C-B129297043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566" y="3880025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4F970AB-A9F6-6011-A348-35C590E8EBC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8A432D-FA0E-EBED-6D7B-F387132E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35315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8" name="Circle: Hollow 7">
            <a:extLst>
              <a:ext uri="{FF2B5EF4-FFF2-40B4-BE49-F238E27FC236}">
                <a16:creationId xmlns:a16="http://schemas.microsoft.com/office/drawing/2014/main" id="{ED89E262-300D-4549-BAE2-2AA6359CD5BD}"/>
              </a:ext>
            </a:extLst>
          </p:cNvPr>
          <p:cNvSpPr>
            <a:spLocks noChangeAspect="1"/>
          </p:cNvSpPr>
          <p:nvPr userDrawn="1"/>
        </p:nvSpPr>
        <p:spPr>
          <a:xfrm>
            <a:off x="-469834" y="3613201"/>
            <a:ext cx="3670234" cy="3634844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4C4992B1-A515-422C-BCE7-79A9CFA6DBB3}"/>
              </a:ext>
            </a:extLst>
          </p:cNvPr>
          <p:cNvSpPr>
            <a:spLocks noChangeAspect="1"/>
          </p:cNvSpPr>
          <p:nvPr userDrawn="1"/>
        </p:nvSpPr>
        <p:spPr>
          <a:xfrm>
            <a:off x="-382986" y="3705513"/>
            <a:ext cx="3480351" cy="3446791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63000">
                <a:schemeClr val="tx1">
                  <a:lumMod val="50000"/>
                  <a:lumOff val="50000"/>
                  <a:alpha val="3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AA559C4-4573-4F1C-BFBA-03E905C28250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-200536" y="3878440"/>
            <a:ext cx="3099286" cy="3099286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D9D7510-67E6-ADEE-8F06-3694F353363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7102" y="1025165"/>
            <a:ext cx="7482997" cy="55054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79FB73-4961-1F5B-5A46-366C9F66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399997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F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7F3B96B-D34C-4FD9-89B3-9BBB8D4630B0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59643E94-29BB-42B7-B174-B2C4B6EBD4E0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8" name="Picture Placeholder 48">
            <a:extLst>
              <a:ext uri="{FF2B5EF4-FFF2-40B4-BE49-F238E27FC236}">
                <a16:creationId xmlns:a16="http://schemas.microsoft.com/office/drawing/2014/main" id="{D7211C63-4E70-45D7-BCDB-296FA08250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5287" y="3860828"/>
            <a:ext cx="3135814" cy="3135814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FB74730-EACE-9ACD-B68F-7CBB63F63F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16094C-4C2F-F261-6603-4B2E9A955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506728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F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E68866A0-61A3-4DB4-B7EE-6043156C6372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02A50911-9C2E-494B-B54C-CE2867FB3204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4" name="Picture Placeholder 5">
            <a:extLst>
              <a:ext uri="{FF2B5EF4-FFF2-40B4-BE49-F238E27FC236}">
                <a16:creationId xmlns:a16="http://schemas.microsoft.com/office/drawing/2014/main" id="{9E995809-9436-4F21-A643-F2954160E6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2557" y="3875512"/>
            <a:ext cx="3139355" cy="313935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C50A551-1129-64D1-73AC-7ACF792F9B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31E63E-1331-E573-B370-0616981BA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5127411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F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04EDDBFA-5AA6-4996-BA32-11DF93FD0E86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B4893A3D-A2D7-4B92-AD6B-A61E574C239F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2" name="Picture Placeholder 16">
            <a:extLst>
              <a:ext uri="{FF2B5EF4-FFF2-40B4-BE49-F238E27FC236}">
                <a16:creationId xmlns:a16="http://schemas.microsoft.com/office/drawing/2014/main" id="{AF17F5CB-58E7-4AA1-BB08-68518425C2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748" y="3871619"/>
            <a:ext cx="3139355" cy="313935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5E28783-6439-657D-952D-806C92FD6B7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14BB46-A6FC-ED0E-642B-C768927F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589074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F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7F3B96B-D34C-4FD9-89B3-9BBB8D4630B0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59643E94-29BB-42B7-B174-B2C4B6EBD4E0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53">
            <a:extLst>
              <a:ext uri="{FF2B5EF4-FFF2-40B4-BE49-F238E27FC236}">
                <a16:creationId xmlns:a16="http://schemas.microsoft.com/office/drawing/2014/main" id="{1E7961BA-891F-4CAC-99A0-C091EA5DF0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4"/>
          <a:stretch/>
        </p:blipFill>
        <p:spPr>
          <a:xfrm>
            <a:off x="-193671" y="3870993"/>
            <a:ext cx="3117846" cy="311784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6882CBF-992B-06F1-ACA2-99C833370F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FBA42D-4976-2B6D-8D4C-A644207A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653384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S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7F3B96B-D34C-4FD9-89B3-9BBB8D4630B0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59643E94-29BB-42B7-B174-B2C4B6EBD4E0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2" name="Picture Placeholder 110" descr="A group of people on a street&#10;&#10;Description automatically generated with low confidence">
            <a:extLst>
              <a:ext uri="{FF2B5EF4-FFF2-40B4-BE49-F238E27FC236}">
                <a16:creationId xmlns:a16="http://schemas.microsoft.com/office/drawing/2014/main" id="{225F5785-36E8-4012-ADBF-807C1A3DB2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3302" y="3874079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7B43CEA-775B-1611-A357-F459FD5B4E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9FE655-6671-1A15-D26F-5E906231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774958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S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E68866A0-61A3-4DB4-B7EE-6043156C6372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02A50911-9C2E-494B-B54C-CE2867FB3204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100" descr="A picture containing person&#10;&#10;Description automatically generated">
            <a:extLst>
              <a:ext uri="{FF2B5EF4-FFF2-40B4-BE49-F238E27FC236}">
                <a16:creationId xmlns:a16="http://schemas.microsoft.com/office/drawing/2014/main" id="{B11D5694-5DEE-4DB6-BAD5-386B1EF1D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01572" y="3887946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C173192-5336-0151-0150-227934D1A4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19405D-D5AE-6242-EF4D-EE04ABB98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081743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S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04EDDBFA-5AA6-4996-BA32-11DF93FD0E86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B4893A3D-A2D7-4B92-AD6B-A61E574C239F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4" name="Picture Placeholder 115">
            <a:extLst>
              <a:ext uri="{FF2B5EF4-FFF2-40B4-BE49-F238E27FC236}">
                <a16:creationId xmlns:a16="http://schemas.microsoft.com/office/drawing/2014/main" id="{4AB86334-66A0-49E3-9BC7-D268DD2B8C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36037" y="3883114"/>
            <a:ext cx="3188242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196BBEF-82B4-E3F0-9B57-1EA910B068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7A3040-EAEF-0C49-E604-4484F3244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75550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OTH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71BF89A0-1ED4-4B9E-ADA5-5D2253BD0EC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8" y="-1"/>
            <a:ext cx="7961613" cy="68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 dirty="0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14, 2023</a:t>
            </a:fld>
            <a:endParaRPr lang="nl-NL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824F2D-8428-405D-8215-08C1B17AB63A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BCC79-C6AC-4480-BB87-90CB6D6781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41E0E68-8E5F-4106-A3B8-D34E4D9781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91586FD-914C-44E4-A2AA-46C88865C4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0AE92-A0DC-46D3-8C67-E6D8FE8675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4762F36F-C3B6-4FFD-AB79-4FE5E0C0E00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21BD98-A801-43A1-909D-93A59E01F9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20F74DE6-2D32-4089-9E95-1A0274C56E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083ED0-00D2-4C05-87D1-7BC58EDCC1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AB2E404A-FFF3-4497-89F5-612EC2B49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99827D9-47B2-4138-A4EA-00A9352BEC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38CA1-E480-45E1-9D6C-0C1F3107BB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B80B1-9473-43E8-99AE-A412D0720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5C0931-295E-47BA-974D-1952FCFE60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91048A-CD54-4995-BB38-3E419A9916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330E8B5-D698-46AA-8F89-4A451AB9F1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C65E20-2484-405B-B2EF-6DDEE48583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ABC50-FC3F-4081-BCB3-D4CE9399B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02AB79-6861-468F-BF83-E88CF5D065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D416B2-525A-492D-8C53-92CD3DB24E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0B07DB-B559-4ECA-81AA-8B87503DD5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0C08DE-52C2-4728-BBC6-3838ABB204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F44571-8068-4A9B-9800-D3FA194451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47F39D1-461B-49BB-814A-47CE920A9F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0C7BBF-1207-4CB2-949F-1A356A3C9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23BB0D-FEF7-4E6D-AC6C-684E75537A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A00F6D-E380-4583-9558-5C332205B4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7E47A0-93DE-4167-BE42-C6A4334BC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22CAF8-822C-4A75-8C04-0585B97CC3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83010F-5809-4AF8-BF7F-723F9BE1F6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04FECAA-3DDA-4BDD-8514-3F43D0707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26902-76D4-46DB-866A-D1D5E96B79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B882E03-6543-49B5-AFBF-9B1D337DD37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3DB505-EA97-41D8-8BA5-EA1C78A8CB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42A63C-0228-4B57-838B-7C54BD9549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27683A-392E-488D-B5AB-9B95B069EC2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02203-1B52-4DE3-A033-BC211C613C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679FD8-CC2D-4D06-B260-97A41142AD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56AB69-34B7-4FE4-893C-2CFAC75580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35153C-900F-4E9B-AEF2-B6DD884CE5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A3382-F47F-4D0E-BE46-438AFC178B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F8F852AA-9AD6-49F5-8594-5D893E0407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9DE2F6B0-43DC-4732-A8E3-32B1AA472B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AD5C523-D218-BC93-FED6-C00C67DCE268}"/>
              </a:ext>
            </a:extLst>
          </p:cNvPr>
          <p:cNvGrpSpPr/>
          <p:nvPr userDrawn="1"/>
        </p:nvGrpSpPr>
        <p:grpSpPr>
          <a:xfrm>
            <a:off x="176913" y="211435"/>
            <a:ext cx="5241454" cy="64496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A496ADA-09B6-872B-329B-0CF55D709A87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DDF3E9A-BB57-8C57-67A8-43E0FA8C20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2405B50-4424-F7DF-331F-8F80CCE8D1C8}"/>
                </a:ext>
              </a:extLst>
            </p:cNvPr>
            <p:cNvPicPr>
              <a:picLocks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9ADB85F-A2A5-160F-2B16-9024A4C29C5D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080255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AS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E68866A0-61A3-4DB4-B7EE-6043156C6372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02A50911-9C2E-494B-B54C-CE2867FB3204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105">
            <a:extLst>
              <a:ext uri="{FF2B5EF4-FFF2-40B4-BE49-F238E27FC236}">
                <a16:creationId xmlns:a16="http://schemas.microsoft.com/office/drawing/2014/main" id="{3431807D-63FE-497C-BD67-8A68B9173F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847395">
            <a:off x="-192047" y="3870546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A31FA30-15FE-35BA-56FF-B59B64A418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57D427-4035-40EF-164D-294A2F18D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817201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SA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7F3B96B-D34C-4FD9-89B3-9BBB8D4630B0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59643E94-29BB-42B7-B174-B2C4B6EBD4E0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2" name="Picture Placeholder 59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BA5FB57-078F-4B47-AF95-640ACAB77F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4412" y="3876776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EE04900-C7BB-816D-AA87-9B597C1889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B38E83-8939-06CF-D95B-4E56F65FD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02196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S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E68866A0-61A3-4DB4-B7EE-6043156C6372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02A50911-9C2E-494B-B54C-CE2867FB3204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4" name="Picture Placeholder 68" descr="A picture containing tree, outdoor, person, dancer&#10;&#10;Description automatically generated">
            <a:extLst>
              <a:ext uri="{FF2B5EF4-FFF2-40B4-BE49-F238E27FC236}">
                <a16:creationId xmlns:a16="http://schemas.microsoft.com/office/drawing/2014/main" id="{F711B68A-6DF4-479C-AE44-0AA34B15BB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192" y="3885112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E3FC44C-B20D-AB03-79C6-D86A3E1E02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EB1FBC-4A2A-AD25-D43E-86871454C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413422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SA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04EDDBFA-5AA6-4996-BA32-11DF93FD0E86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B4893A3D-A2D7-4B92-AD6B-A61E574C239F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2" name="Picture Placeholder 49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935FA9BF-2295-4B29-BC3E-3C8AF72F39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12"/>
          <a:stretch/>
        </p:blipFill>
        <p:spPr>
          <a:xfrm>
            <a:off x="-191559" y="3880025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AE82E02-6B0B-A577-B2F2-135213BC52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EBD56A-6A30-DC11-E405-C4A23303B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560790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SA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04EDDBFA-5AA6-4996-BA32-11DF93FD0E86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B4893A3D-A2D7-4B92-AD6B-A61E574C239F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2" name="Picture Placeholder 54">
            <a:extLst>
              <a:ext uri="{FF2B5EF4-FFF2-40B4-BE49-F238E27FC236}">
                <a16:creationId xmlns:a16="http://schemas.microsoft.com/office/drawing/2014/main" id="{E722BDB4-AFBC-4CF8-9637-2C7A1C096B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0185" y="3903063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00158F2-B5A0-9EE0-1CE8-CA53150D37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E7CAEF-35D9-0245-98B4-37A0CB588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031009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W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7F3B96B-D34C-4FD9-89B3-9BBB8D4630B0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59643E94-29BB-42B7-B174-B2C4B6EBD4E0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3" name="Picture Placeholder 327">
            <a:extLst>
              <a:ext uri="{FF2B5EF4-FFF2-40B4-BE49-F238E27FC236}">
                <a16:creationId xmlns:a16="http://schemas.microsoft.com/office/drawing/2014/main" id="{86EC53AA-B894-44D7-AF2F-06DC709970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1965" y="3870353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4F483C1-B49C-330F-752A-78787FE57A8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FE7C6E-AA16-7CD8-08B9-F839ED0DE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947278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W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E68866A0-61A3-4DB4-B7EE-6043156C6372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02A50911-9C2E-494B-B54C-CE2867FB3204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322">
            <a:extLst>
              <a:ext uri="{FF2B5EF4-FFF2-40B4-BE49-F238E27FC236}">
                <a16:creationId xmlns:a16="http://schemas.microsoft.com/office/drawing/2014/main" id="{F0503EE0-A034-4D08-A44B-F3FAD7DB1B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92047" y="3885112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C159B47-D0BD-9EFA-DDC5-404E9843B1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CA49AC-E4DE-B17C-9B1F-3CA40871C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399118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W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04EDDBFA-5AA6-4996-BA32-11DF93FD0E86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B4893A3D-A2D7-4B92-AD6B-A61E574C239F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2" name="Picture Placeholder 312">
            <a:extLst>
              <a:ext uri="{FF2B5EF4-FFF2-40B4-BE49-F238E27FC236}">
                <a16:creationId xmlns:a16="http://schemas.microsoft.com/office/drawing/2014/main" id="{BD24E543-1458-43DD-BFC5-0D7FF1B21D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91559" y="3886289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074426F-5955-9658-D480-559C2ED11E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8069FA-B041-26E5-9BFD-58CE9697A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8903399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WE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7F3B96B-D34C-4FD9-89B3-9BBB8D4630B0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59643E94-29BB-42B7-B174-B2C4B6EBD4E0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317">
            <a:extLst>
              <a:ext uri="{FF2B5EF4-FFF2-40B4-BE49-F238E27FC236}">
                <a16:creationId xmlns:a16="http://schemas.microsoft.com/office/drawing/2014/main" id="{E0B8574E-2138-4BD8-A820-97327E9778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0971" y="3902654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1B01A5D-3C4C-DA11-5B02-1B7BD66D29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80883B-7BB6-0105-B0DC-FD2866C06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092779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OTHER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7F3B96B-D34C-4FD9-89B3-9BBB8D4630B0}"/>
              </a:ext>
            </a:extLst>
          </p:cNvPr>
          <p:cNvSpPr>
            <a:spLocks noChangeAspect="1"/>
          </p:cNvSpPr>
          <p:nvPr userDrawn="1"/>
        </p:nvSpPr>
        <p:spPr>
          <a:xfrm>
            <a:off x="-460054" y="362286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59643E94-29BB-42B7-B174-B2C4B6EBD4E0}"/>
              </a:ext>
            </a:extLst>
          </p:cNvPr>
          <p:cNvSpPr>
            <a:spLocks noChangeAspect="1"/>
          </p:cNvSpPr>
          <p:nvPr userDrawn="1"/>
        </p:nvSpPr>
        <p:spPr>
          <a:xfrm>
            <a:off x="-370559" y="371256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73" descr="A picture containing tree, grass, outdoor, mammal&#10;&#10;Description automatically generated">
            <a:extLst>
              <a:ext uri="{FF2B5EF4-FFF2-40B4-BE49-F238E27FC236}">
                <a16:creationId xmlns:a16="http://schemas.microsoft.com/office/drawing/2014/main" id="{29386B9E-0158-4D2E-B90D-4F7D021EE3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566" y="3878573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956700F-9559-0327-1CE1-4336869F0B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1B6415-39D0-EC56-30AB-9B7ECEC01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3828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OTH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2537D922-E4E8-49DC-B9E7-B6F010A501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78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91A12299-FFD0-456E-A436-9898388F9DD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144" b="82297" l="107" r="62073">
                        <a14:foregroundMark x1="107" y1="47608" x2="1709" y2="56459"/>
                        <a14:foregroundMark x1="12738" y1="64682" x2="43590" y2="75957"/>
                        <a14:foregroundMark x1="2350" y1="60885" x2="4250" y2="61579"/>
                        <a14:foregroundMark x1="43590" y1="75957" x2="56517" y2="78230"/>
                        <a14:foregroundMark x1="5401" y1="64408" x2="13248" y2="82297"/>
                        <a14:foregroundMark x1="37607" y1="30263" x2="39957" y2="35526"/>
                        <a14:foregroundMark x1="58761" y1="38517" x2="58226" y2="41986"/>
                        <a14:foregroundMark x1="58994" y1="48565" x2="58974" y2="49880"/>
                        <a14:foregroundMark x1="59025" y1="46522" x2="59019" y2="46890"/>
                        <a14:foregroundMark x1="59081" y1="42823" x2="59062" y2="44106"/>
                        <a14:foregroundMark x1="60897" y1="52273" x2="60897" y2="58732"/>
                        <a14:foregroundMark x1="62073" y1="66148" x2="55769" y2="75239"/>
                        <a14:foregroundMark x1="55769" y1="75239" x2="55342" y2="75598"/>
                        <a14:foregroundMark x1="19017" y1="60287" x2="26068" y2="60526"/>
                        <a14:foregroundMark x1="26068" y1="60526" x2="35043" y2="60167"/>
                        <a14:foregroundMark x1="35043" y1="60167" x2="35470" y2="60048"/>
                        <a14:backgroundMark x1="3526" y1="48565" x2="6197" y2="57536"/>
                        <a14:backgroundMark x1="50962" y1="54067" x2="50855" y2="64952"/>
                        <a14:backgroundMark x1="50855" y1="64952" x2="50855" y2="64952"/>
                        <a14:backgroundMark x1="58761" y1="44019" x2="58226" y2="46292"/>
                        <a14:backgroundMark x1="58761" y1="46651" x2="58761" y2="46651"/>
                        <a14:backgroundMark x1="58761" y1="46890" x2="58761" y2="48565"/>
                        <a14:backgroundMark x1="534" y1="62919" x2="2350" y2="64833"/>
                        <a14:backgroundMark x1="4487" y1="63278" x2="5662" y2="64115"/>
                        <a14:backgroundMark x1="4060" y1="62560" x2="5342" y2="62679"/>
                        <a14:backgroundMark x1="5449" y1="64593" x2="5449" y2="64593"/>
                        <a14:backgroundMark x1="5983" y1="62201" x2="5449" y2="64474"/>
                        <a14:backgroundMark x1="6624" y1="62560" x2="11432" y2="63995"/>
                        <a14:backgroundMark x1="12714" y1="62201" x2="13782" y2="63995"/>
                        <a14:backgroundMark x1="14850" y1="63038" x2="20513" y2="63158"/>
                        <a14:backgroundMark x1="17968" y1="62097" x2="19444" y2="62201"/>
                        <a14:backgroundMark x1="21304" y1="62105" x2="21154" y2="62440"/>
                        <a14:backgroundMark x1="22543" y1="62081" x2="23397" y2="62799"/>
                        <a14:backgroundMark x1="26380" y1="62202" x2="26923" y2="63158"/>
                        <a14:backgroundMark x1="25852" y1="62259" x2="27671" y2="63278"/>
                        <a14:backgroundMark x1="29292" y1="62086" x2="30449" y2="62919"/>
                        <a14:backgroundMark x1="33883" y1="62253" x2="35363" y2="63038"/>
                        <a14:backgroundMark x1="34081" y1="63278" x2="35256" y2="63278"/>
                        <a14:backgroundMark x1="31554" y1="61996" x2="32372" y2="63278"/>
                        <a14:backgroundMark x1="31410" y1="62560" x2="31303" y2="63278"/>
                        <a14:backgroundMark x1="29382" y1="58705" x2="27671" y2="58254"/>
                        <a14:backgroundMark x1="38034" y1="57656" x2="36218" y2="58134"/>
                        <a14:backgroundMark x1="33120" y1="57416" x2="33120" y2="57416"/>
                        <a14:backgroundMark x1="47543" y1="65789" x2="48825" y2="68301"/>
                        <a14:backgroundMark x1="60791" y1="66148" x2="60791" y2="66148"/>
                        <a14:backgroundMark x1="40705" y1="65909" x2="41667" y2="67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07" r="33283" b="16293"/>
          <a:stretch/>
        </p:blipFill>
        <p:spPr bwMode="auto">
          <a:xfrm>
            <a:off x="1" y="1989252"/>
            <a:ext cx="5123072" cy="375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 dirty="0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14, 2023</a:t>
            </a:fld>
            <a:endParaRPr lang="nl-NL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824F2D-8428-405D-8215-08C1B17AB63A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BCC79-C6AC-4480-BB87-90CB6D6781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41E0E68-8E5F-4106-A3B8-D34E4D9781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91586FD-914C-44E4-A2AA-46C88865C4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0AE92-A0DC-46D3-8C67-E6D8FE8675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4762F36F-C3B6-4FFD-AB79-4FE5E0C0E00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21BD98-A801-43A1-909D-93A59E01F9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20F74DE6-2D32-4089-9E95-1A0274C56E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083ED0-00D2-4C05-87D1-7BC58EDCC1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AB2E404A-FFF3-4497-89F5-612EC2B49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99827D9-47B2-4138-A4EA-00A9352BEC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38CA1-E480-45E1-9D6C-0C1F3107BB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B80B1-9473-43E8-99AE-A412D0720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5C0931-295E-47BA-974D-1952FCFE60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91048A-CD54-4995-BB38-3E419A9916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330E8B5-D698-46AA-8F89-4A451AB9F1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C65E20-2484-405B-B2EF-6DDEE48583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ABC50-FC3F-4081-BCB3-D4CE9399B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02AB79-6861-468F-BF83-E88CF5D065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D416B2-525A-492D-8C53-92CD3DB24E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0B07DB-B559-4ECA-81AA-8B87503DD5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0C08DE-52C2-4728-BBC6-3838ABB204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F44571-8068-4A9B-9800-D3FA194451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47F39D1-461B-49BB-814A-47CE920A9F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0C7BBF-1207-4CB2-949F-1A356A3C9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23BB0D-FEF7-4E6D-AC6C-684E75537A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A00F6D-E380-4583-9558-5C332205B4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7E47A0-93DE-4167-BE42-C6A4334BC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22CAF8-822C-4A75-8C04-0585B97CC3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83010F-5809-4AF8-BF7F-723F9BE1F6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04FECAA-3DDA-4BDD-8514-3F43D0707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26902-76D4-46DB-866A-D1D5E96B79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B882E03-6543-49B5-AFBF-9B1D337DD37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3DB505-EA97-41D8-8BA5-EA1C78A8CB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42A63C-0228-4B57-838B-7C54BD9549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27683A-392E-488D-B5AB-9B95B069EC2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02203-1B52-4DE3-A033-BC211C613C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679FD8-CC2D-4D06-B260-97A41142AD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56AB69-34B7-4FE4-893C-2CFAC75580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35153C-900F-4E9B-AEF2-B6DD884CE5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A3382-F47F-4D0E-BE46-438AFC178B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F8F852AA-9AD6-49F5-8594-5D893E0407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9DE2F6B0-43DC-4732-A8E3-32B1AA472B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7041A6E-E90F-B99A-F2B2-1B5C0802B2D0}"/>
              </a:ext>
            </a:extLst>
          </p:cNvPr>
          <p:cNvGrpSpPr/>
          <p:nvPr userDrawn="1"/>
        </p:nvGrpSpPr>
        <p:grpSpPr>
          <a:xfrm>
            <a:off x="176913" y="211435"/>
            <a:ext cx="5241454" cy="64496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9FD9BA-8DDB-6CDD-EF29-D4070A223504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DE60F49-AFA1-2DC6-382A-477CC8837C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3D2BD6-0605-E9D8-820C-69F9CC1F401E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CA69CC7-D7A3-BAB3-81D3-2B097F9ACBF3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499850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OTHER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E68866A0-61A3-4DB4-B7EE-6043156C6372}"/>
              </a:ext>
            </a:extLst>
          </p:cNvPr>
          <p:cNvSpPr>
            <a:spLocks noChangeAspect="1"/>
          </p:cNvSpPr>
          <p:nvPr userDrawn="1"/>
        </p:nvSpPr>
        <p:spPr>
          <a:xfrm>
            <a:off x="-469274" y="361093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02A50911-9C2E-494B-B54C-CE2867FB3204}"/>
              </a:ext>
            </a:extLst>
          </p:cNvPr>
          <p:cNvSpPr>
            <a:spLocks noChangeAspect="1"/>
          </p:cNvSpPr>
          <p:nvPr userDrawn="1"/>
        </p:nvSpPr>
        <p:spPr>
          <a:xfrm>
            <a:off x="-368689" y="3719104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78" descr="A body of water with trees and buildings in the background&#10;&#10;Description automatically generated">
            <a:extLst>
              <a:ext uri="{FF2B5EF4-FFF2-40B4-BE49-F238E27FC236}">
                <a16:creationId xmlns:a16="http://schemas.microsoft.com/office/drawing/2014/main" id="{022707BC-008E-4029-900F-DB8EBCC1B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2047" y="3885112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405EF3F-4F6D-83C4-2999-C886731591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A01557-7E76-0FE2-50F5-6CBE4C6A6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054471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 OTHER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04EDDBFA-5AA6-4996-BA32-11DF93FD0E86}"/>
              </a:ext>
            </a:extLst>
          </p:cNvPr>
          <p:cNvSpPr>
            <a:spLocks noChangeAspect="1"/>
          </p:cNvSpPr>
          <p:nvPr userDrawn="1"/>
        </p:nvSpPr>
        <p:spPr>
          <a:xfrm>
            <a:off x="-470841" y="3607636"/>
            <a:ext cx="3679543" cy="3644064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B4893A3D-A2D7-4B92-AD6B-A61E574C239F}"/>
              </a:ext>
            </a:extLst>
          </p:cNvPr>
          <p:cNvSpPr>
            <a:spLocks noChangeAspect="1"/>
          </p:cNvSpPr>
          <p:nvPr userDrawn="1"/>
        </p:nvSpPr>
        <p:spPr>
          <a:xfrm>
            <a:off x="-386505" y="3706403"/>
            <a:ext cx="3489178" cy="3455533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2" name="Picture Placeholder 83" descr="A bridge over a river with a building in the background&#10;&#10;Description automatically generated with low confidence">
            <a:extLst>
              <a:ext uri="{FF2B5EF4-FFF2-40B4-BE49-F238E27FC236}">
                <a16:creationId xmlns:a16="http://schemas.microsoft.com/office/drawing/2014/main" id="{F1C526DE-E9AC-4549-AE40-6C080ADC9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9"/>
          <a:stretch/>
        </p:blipFill>
        <p:spPr>
          <a:xfrm>
            <a:off x="-189339" y="3897277"/>
            <a:ext cx="3099286" cy="3099286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E27A871-2DAA-A27C-6D89-71959D5BAA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725F0F-071A-819B-C2BD-47B3B9A43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35286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BOTTOM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8803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D5817B84-D42F-4817-88A3-91A405EA82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8987" y="1560753"/>
            <a:ext cx="5505467" cy="4799638"/>
          </a:xfrm>
          <a:prstGeom prst="rect">
            <a:avLst/>
          </a:prstGeom>
          <a:effectLst/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31547BC-07F2-4A6E-8892-F016BBC5308B}"/>
              </a:ext>
            </a:extLst>
          </p:cNvPr>
          <p:cNvSpPr/>
          <p:nvPr userDrawn="1"/>
        </p:nvSpPr>
        <p:spPr>
          <a:xfrm rot="10800000">
            <a:off x="2343782" y="1280586"/>
            <a:ext cx="9170746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266737-6DAB-4245-94A7-5AD68D9D92C4}"/>
              </a:ext>
            </a:extLst>
          </p:cNvPr>
          <p:cNvSpPr/>
          <p:nvPr userDrawn="1"/>
        </p:nvSpPr>
        <p:spPr>
          <a:xfrm rot="5400000">
            <a:off x="10655444" y="1798164"/>
            <a:ext cx="1494204" cy="725956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5312E38-2274-4171-9B49-BBF653B8FC34}"/>
              </a:ext>
            </a:extLst>
          </p:cNvPr>
          <p:cNvSpPr/>
          <p:nvPr userDrawn="1"/>
        </p:nvSpPr>
        <p:spPr>
          <a:xfrm rot="10800000">
            <a:off x="2343781" y="1286266"/>
            <a:ext cx="9064447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31A0FA-E59C-4787-BF11-5DCBBAE4620D}"/>
              </a:ext>
            </a:extLst>
          </p:cNvPr>
          <p:cNvSpPr/>
          <p:nvPr userDrawn="1"/>
        </p:nvSpPr>
        <p:spPr>
          <a:xfrm rot="5400000">
            <a:off x="10719525" y="3652916"/>
            <a:ext cx="1494204" cy="620197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9C680E-1315-4B23-8274-972ED93DF838}"/>
              </a:ext>
            </a:extLst>
          </p:cNvPr>
          <p:cNvSpPr/>
          <p:nvPr userDrawn="1"/>
        </p:nvSpPr>
        <p:spPr>
          <a:xfrm rot="10800000">
            <a:off x="2343781" y="1273207"/>
            <a:ext cx="896616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65856E8-B40F-467F-A9A9-8E7A86871732}"/>
              </a:ext>
            </a:extLst>
          </p:cNvPr>
          <p:cNvSpPr/>
          <p:nvPr userDrawn="1"/>
        </p:nvSpPr>
        <p:spPr>
          <a:xfrm rot="5400000">
            <a:off x="10770225" y="5472606"/>
            <a:ext cx="1494204" cy="522522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46773015-87F9-4F63-A42F-529A3B2610AB}"/>
              </a:ext>
            </a:extLst>
          </p:cNvPr>
          <p:cNvSpPr>
            <a:spLocks noChangeAspect="1"/>
          </p:cNvSpPr>
          <p:nvPr userDrawn="1"/>
        </p:nvSpPr>
        <p:spPr>
          <a:xfrm>
            <a:off x="-469834" y="3613201"/>
            <a:ext cx="3670234" cy="3634844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9" name="Circle: Hollow 18">
            <a:extLst>
              <a:ext uri="{FF2B5EF4-FFF2-40B4-BE49-F238E27FC236}">
                <a16:creationId xmlns:a16="http://schemas.microsoft.com/office/drawing/2014/main" id="{98CA7951-F87D-46AC-B63B-781567473D72}"/>
              </a:ext>
            </a:extLst>
          </p:cNvPr>
          <p:cNvSpPr>
            <a:spLocks noChangeAspect="1"/>
          </p:cNvSpPr>
          <p:nvPr userDrawn="1"/>
        </p:nvSpPr>
        <p:spPr>
          <a:xfrm>
            <a:off x="-382986" y="3705513"/>
            <a:ext cx="3480351" cy="3446791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63000">
                <a:schemeClr val="tx1">
                  <a:lumMod val="50000"/>
                  <a:lumOff val="50000"/>
                  <a:alpha val="3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8E38B319-A30A-4CC5-A1A0-54DBF80AC85B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-200536" y="3878440"/>
            <a:ext cx="3099286" cy="3099286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80287C8-7282-DB87-6C05-E56D612B1A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44181" y="1516076"/>
            <a:ext cx="7681858" cy="4865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2AD0B4-5336-E868-F421-C5F5C5C63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863142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A AF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 dirty="0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rgbClr val="DB8993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1814483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 dirty="0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pic>
        <p:nvPicPr>
          <p:cNvPr id="28" name="Picture Placeholder 16" descr="A group of people raising their hands&#10;&#10;Description automatically generated with medium confidence">
            <a:extLst>
              <a:ext uri="{FF2B5EF4-FFF2-40B4-BE49-F238E27FC236}">
                <a16:creationId xmlns:a16="http://schemas.microsoft.com/office/drawing/2014/main" id="{D58FC17E-4343-4A66-8DCF-A0AA2542816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6606" y="2323047"/>
            <a:ext cx="4854932" cy="4854932"/>
          </a:xfrm>
          <a:prstGeom prst="ellipse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D70039-D4D6-32F5-740D-14B778B862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595960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AF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 dirty="0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67E74C-9453-4673-987C-9FBA427E175D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 dirty="0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8" name="Picture Placeholder 12" descr="A person wearing headphones and holding a glass of beer&#10;&#10;Description automatically generated with medium confidence">
            <a:extLst>
              <a:ext uri="{FF2B5EF4-FFF2-40B4-BE49-F238E27FC236}">
                <a16:creationId xmlns:a16="http://schemas.microsoft.com/office/drawing/2014/main" id="{54C6C8D7-A8D1-41D6-A073-0F1FCBA74F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8"/>
          <a:stretch/>
        </p:blipFill>
        <p:spPr>
          <a:xfrm>
            <a:off x="-639058" y="2309880"/>
            <a:ext cx="4854932" cy="4854932"/>
          </a:xfrm>
          <a:prstGeom prst="ellipse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C37F72-A0CD-5B06-5749-8964471318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504633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AF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 dirty="0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5">
              <a:lumMod val="60000"/>
              <a:lumOff val="4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61C5B74-B955-4C64-8F6D-B642E084AD9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Circle: Hollow 27">
            <a:extLst>
              <a:ext uri="{FF2B5EF4-FFF2-40B4-BE49-F238E27FC236}">
                <a16:creationId xmlns:a16="http://schemas.microsoft.com/office/drawing/2014/main" id="{F0D09751-6084-4CDF-B09D-691E9DBFC24C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Circle: Hollow 28">
            <a:extLst>
              <a:ext uri="{FF2B5EF4-FFF2-40B4-BE49-F238E27FC236}">
                <a16:creationId xmlns:a16="http://schemas.microsoft.com/office/drawing/2014/main" id="{4831C287-6B5C-47D3-9CBB-0FF9C28403DD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 dirty="0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30" name="Picture Placeholder 7">
            <a:extLst>
              <a:ext uri="{FF2B5EF4-FFF2-40B4-BE49-F238E27FC236}">
                <a16:creationId xmlns:a16="http://schemas.microsoft.com/office/drawing/2014/main" id="{0A6FF159-8155-4AC7-B0C8-4F8248DDED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3"/>
          <a:stretch/>
        </p:blipFill>
        <p:spPr>
          <a:xfrm>
            <a:off x="-623860" y="2309880"/>
            <a:ext cx="4854932" cy="4854932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739D46-6B51-8AF8-1FD3-91A3F9E0C4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707920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AS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 dirty="0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rgbClr val="DB8993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1814483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 dirty="0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pic>
        <p:nvPicPr>
          <p:cNvPr id="23" name="Picture Placeholder 127">
            <a:extLst>
              <a:ext uri="{FF2B5EF4-FFF2-40B4-BE49-F238E27FC236}">
                <a16:creationId xmlns:a16="http://schemas.microsoft.com/office/drawing/2014/main" id="{745B3249-9840-401F-8B6E-9957F3E68C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94"/>
          <a:stretch/>
        </p:blipFill>
        <p:spPr>
          <a:xfrm>
            <a:off x="-644463" y="2322580"/>
            <a:ext cx="4854932" cy="4854932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3E30A3-A944-6E31-3CB5-BF8C87697A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617294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AS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 dirty="0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67E74C-9453-4673-987C-9FBA427E175D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 dirty="0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1" name="Picture Placeholder 137" descr="A picture containing person, sport, dancer, colorful&#10;&#10;Description automatically generated">
            <a:extLst>
              <a:ext uri="{FF2B5EF4-FFF2-40B4-BE49-F238E27FC236}">
                <a16:creationId xmlns:a16="http://schemas.microsoft.com/office/drawing/2014/main" id="{4A7875E8-45E8-4AB0-BAF3-2EA96ECA49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6560" y="2316829"/>
            <a:ext cx="4854932" cy="4854932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63DD58-4652-4A88-0B19-771CCD561A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153665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AS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 dirty="0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5">
              <a:lumMod val="60000"/>
              <a:lumOff val="4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61C5B74-B955-4C64-8F6D-B642E084AD9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Circle: Hollow 27">
            <a:extLst>
              <a:ext uri="{FF2B5EF4-FFF2-40B4-BE49-F238E27FC236}">
                <a16:creationId xmlns:a16="http://schemas.microsoft.com/office/drawing/2014/main" id="{F0D09751-6084-4CDF-B09D-691E9DBFC24C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Circle: Hollow 28">
            <a:extLst>
              <a:ext uri="{FF2B5EF4-FFF2-40B4-BE49-F238E27FC236}">
                <a16:creationId xmlns:a16="http://schemas.microsoft.com/office/drawing/2014/main" id="{4831C287-6B5C-47D3-9CBB-0FF9C28403DD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 dirty="0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1" name="Picture Placeholder 122" descr="A picture containing person&#10;&#10;Description automatically generated">
            <a:extLst>
              <a:ext uri="{FF2B5EF4-FFF2-40B4-BE49-F238E27FC236}">
                <a16:creationId xmlns:a16="http://schemas.microsoft.com/office/drawing/2014/main" id="{3CC4E0A8-6E4A-4188-93BF-5BF5BB59F7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2785" y="2309880"/>
            <a:ext cx="4854932" cy="4854932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DEF758-2CBC-8C9D-5F43-C356CEF3E0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257997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AS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 dirty="0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67E74C-9453-4673-987C-9FBA427E175D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 dirty="0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1" name="Picture Placeholder 132" descr="A group of people running&#10;&#10;Description automatically generated">
            <a:extLst>
              <a:ext uri="{FF2B5EF4-FFF2-40B4-BE49-F238E27FC236}">
                <a16:creationId xmlns:a16="http://schemas.microsoft.com/office/drawing/2014/main" id="{E8F50E11-BDD9-4689-9DC0-7A17376FE2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9057" y="2309880"/>
            <a:ext cx="4854932" cy="4854932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C2869B-B655-264F-F095-ACC94DC742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73976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OTH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AA636C35-A380-4E44-A95F-3CE5888924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827" y="0"/>
            <a:ext cx="6977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4651BD9E-62BA-477E-B88C-39A2153FF55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826" b="99187" l="685" r="58904">
                        <a14:foregroundMark x1="15868" y1="49826" x2="16438" y2="51684"/>
                        <a14:foregroundMark x1="4680" y1="79559" x2="1027" y2="94774"/>
                        <a14:foregroundMark x1="8562" y1="96516" x2="31279" y2="99419"/>
                        <a14:foregroundMark x1="31279" y1="99419" x2="39612" y2="98490"/>
                        <a14:foregroundMark x1="45662" y1="98490" x2="47831" y2="98839"/>
                        <a14:foregroundMark x1="15639" y1="52846" x2="15639" y2="52846"/>
                        <a14:foregroundMark x1="18151" y1="50871" x2="18151" y2="50871"/>
                        <a14:foregroundMark x1="18151" y1="50871" x2="16553" y2="51916"/>
                        <a14:foregroundMark x1="55708" y1="54239" x2="55936" y2="61324"/>
                        <a14:foregroundMark x1="55936" y1="61324" x2="55936" y2="61324"/>
                        <a14:foregroundMark x1="57306" y1="57027" x2="58904" y2="61208"/>
                        <a14:backgroundMark x1="9247" y1="51336" x2="8904" y2="67131"/>
                        <a14:backgroundMark x1="26826" y1="53891" x2="42352" y2="66434"/>
                        <a14:backgroundMark x1="28653" y1="71429" x2="36644" y2="73055"/>
                        <a14:backgroundMark x1="28082" y1="71196" x2="28082" y2="71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125" r="49980" b="-1"/>
          <a:stretch/>
        </p:blipFill>
        <p:spPr bwMode="auto">
          <a:xfrm>
            <a:off x="-11668" y="3295973"/>
            <a:ext cx="3489895" cy="355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 dirty="0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14, 2023</a:t>
            </a:fld>
            <a:endParaRPr lang="nl-NL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824F2D-8428-405D-8215-08C1B17AB63A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BCC79-C6AC-4480-BB87-90CB6D6781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41E0E68-8E5F-4106-A3B8-D34E4D9781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91586FD-914C-44E4-A2AA-46C88865C4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0AE92-A0DC-46D3-8C67-E6D8FE8675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4762F36F-C3B6-4FFD-AB79-4FE5E0C0E00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21BD98-A801-43A1-909D-93A59E01F9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20F74DE6-2D32-4089-9E95-1A0274C56E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083ED0-00D2-4C05-87D1-7BC58EDCC1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AB2E404A-FFF3-4497-89F5-612EC2B49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99827D9-47B2-4138-A4EA-00A9352BEC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38CA1-E480-45E1-9D6C-0C1F3107BB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B80B1-9473-43E8-99AE-A412D0720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5C0931-295E-47BA-974D-1952FCFE60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91048A-CD54-4995-BB38-3E419A9916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330E8B5-D698-46AA-8F89-4A451AB9F1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C65E20-2484-405B-B2EF-6DDEE48583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ABC50-FC3F-4081-BCB3-D4CE9399B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02AB79-6861-468F-BF83-E88CF5D065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D416B2-525A-492D-8C53-92CD3DB24E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0B07DB-B559-4ECA-81AA-8B87503DD5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0C08DE-52C2-4728-BBC6-3838ABB204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F44571-8068-4A9B-9800-D3FA194451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47F39D1-461B-49BB-814A-47CE920A9F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0C7BBF-1207-4CB2-949F-1A356A3C9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23BB0D-FEF7-4E6D-AC6C-684E75537A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A00F6D-E380-4583-9558-5C332205B4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7E47A0-93DE-4167-BE42-C6A4334BC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22CAF8-822C-4A75-8C04-0585B97CC3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83010F-5809-4AF8-BF7F-723F9BE1F6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04FECAA-3DDA-4BDD-8514-3F43D0707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26902-76D4-46DB-866A-D1D5E96B79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B882E03-6543-49B5-AFBF-9B1D337DD37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3DB505-EA97-41D8-8BA5-EA1C78A8CB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42A63C-0228-4B57-838B-7C54BD9549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27683A-392E-488D-B5AB-9B95B069EC2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02203-1B52-4DE3-A033-BC211C613C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679FD8-CC2D-4D06-B260-97A41142AD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56AB69-34B7-4FE4-893C-2CFAC75580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35153C-900F-4E9B-AEF2-B6DD884CE5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A3382-F47F-4D0E-BE46-438AFC178B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F8F852AA-9AD6-49F5-8594-5D893E0407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9DE2F6B0-43DC-4732-A8E3-32B1AA472B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0999288D-1298-5DD4-2D37-534505EAF551}"/>
              </a:ext>
            </a:extLst>
          </p:cNvPr>
          <p:cNvGrpSpPr/>
          <p:nvPr userDrawn="1"/>
        </p:nvGrpSpPr>
        <p:grpSpPr>
          <a:xfrm>
            <a:off x="176913" y="211435"/>
            <a:ext cx="5241454" cy="64496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637A021-77DF-3971-3B56-5555CD74E2A3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F8F76AA-B12F-D6C0-CCA2-C5D0B9C6D8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8D59ADA-59C3-AB54-1790-7A851FBB3F1D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70D25B-83E8-3AB8-227D-DD193B059EF2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2850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SA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 dirty="0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rgbClr val="DB8993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1814483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 dirty="0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pic>
        <p:nvPicPr>
          <p:cNvPr id="28" name="Picture Placeholder 115" descr="A person with his arms crossed&#10;&#10;Description automatically generated with low confidence">
            <a:extLst>
              <a:ext uri="{FF2B5EF4-FFF2-40B4-BE49-F238E27FC236}">
                <a16:creationId xmlns:a16="http://schemas.microsoft.com/office/drawing/2014/main" id="{B270CD26-81BF-4B49-80D1-F7BA27BFA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9737" y="2309880"/>
            <a:ext cx="4854932" cy="4854932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34DAF6-9B88-6E7F-8876-D36D01E520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011147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S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 dirty="0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67E74C-9453-4673-987C-9FBA427E175D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 dirty="0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1" name="Picture Placeholder 105">
            <a:extLst>
              <a:ext uri="{FF2B5EF4-FFF2-40B4-BE49-F238E27FC236}">
                <a16:creationId xmlns:a16="http://schemas.microsoft.com/office/drawing/2014/main" id="{7E2B29AF-A8AF-4F10-8141-C9E9DCB50B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2020" y="2322580"/>
            <a:ext cx="4854932" cy="4854932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DE2597-8123-AD44-6FB5-0C6712D8E7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471602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SA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 dirty="0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5">
              <a:lumMod val="60000"/>
              <a:lumOff val="4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61C5B74-B955-4C64-8F6D-B642E084AD9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Circle: Hollow 27">
            <a:extLst>
              <a:ext uri="{FF2B5EF4-FFF2-40B4-BE49-F238E27FC236}">
                <a16:creationId xmlns:a16="http://schemas.microsoft.com/office/drawing/2014/main" id="{F0D09751-6084-4CDF-B09D-691E9DBFC24C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Circle: Hollow 28">
            <a:extLst>
              <a:ext uri="{FF2B5EF4-FFF2-40B4-BE49-F238E27FC236}">
                <a16:creationId xmlns:a16="http://schemas.microsoft.com/office/drawing/2014/main" id="{4831C287-6B5C-47D3-9CBB-0FF9C28403DD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 dirty="0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4" name="Picture Placeholder 120" descr="A group of 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446A5102-6050-4F3E-B172-F44565CECB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8524" y="2323047"/>
            <a:ext cx="4854932" cy="4854932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AAD593-C0B0-C381-3866-F61AF6BA61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439099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SA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 dirty="0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5">
              <a:lumMod val="60000"/>
              <a:lumOff val="4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61C5B74-B955-4C64-8F6D-B642E084AD9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Circle: Hollow 27">
            <a:extLst>
              <a:ext uri="{FF2B5EF4-FFF2-40B4-BE49-F238E27FC236}">
                <a16:creationId xmlns:a16="http://schemas.microsoft.com/office/drawing/2014/main" id="{F0D09751-6084-4CDF-B09D-691E9DBFC24C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Circle: Hollow 28">
            <a:extLst>
              <a:ext uri="{FF2B5EF4-FFF2-40B4-BE49-F238E27FC236}">
                <a16:creationId xmlns:a16="http://schemas.microsoft.com/office/drawing/2014/main" id="{4831C287-6B5C-47D3-9CBB-0FF9C28403DD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 dirty="0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1" name="Picture Placeholder 110">
            <a:extLst>
              <a:ext uri="{FF2B5EF4-FFF2-40B4-BE49-F238E27FC236}">
                <a16:creationId xmlns:a16="http://schemas.microsoft.com/office/drawing/2014/main" id="{55C3F078-CE24-4D1A-9486-E980260B9E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1358" y="2322580"/>
            <a:ext cx="4854932" cy="4854932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E34360-6D2F-1550-C052-841E561EAB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174288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W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 dirty="0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rgbClr val="DB8993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1814483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 dirty="0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pic>
        <p:nvPicPr>
          <p:cNvPr id="23" name="Picture Placeholder 341">
            <a:extLst>
              <a:ext uri="{FF2B5EF4-FFF2-40B4-BE49-F238E27FC236}">
                <a16:creationId xmlns:a16="http://schemas.microsoft.com/office/drawing/2014/main" id="{9A8927FA-857E-4E98-A171-4CFB0A6283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9737" y="2309880"/>
            <a:ext cx="4854932" cy="4854932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2C3A82-A76F-972A-44EE-D58873EDF2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366714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W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 dirty="0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67E74C-9453-4673-987C-9FBA427E175D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 dirty="0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8" name="Picture Placeholder 355">
            <a:extLst>
              <a:ext uri="{FF2B5EF4-FFF2-40B4-BE49-F238E27FC236}">
                <a16:creationId xmlns:a16="http://schemas.microsoft.com/office/drawing/2014/main" id="{95E7CFCD-6A83-409B-9BB3-F865EA42260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40169" y="2316829"/>
            <a:ext cx="4854932" cy="4854932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3D4F4A-EDB8-7AA2-3E9F-1B443C3BD4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261903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W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 dirty="0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5">
              <a:lumMod val="60000"/>
              <a:lumOff val="4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61C5B74-B955-4C64-8F6D-B642E084AD9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Circle: Hollow 27">
            <a:extLst>
              <a:ext uri="{FF2B5EF4-FFF2-40B4-BE49-F238E27FC236}">
                <a16:creationId xmlns:a16="http://schemas.microsoft.com/office/drawing/2014/main" id="{F0D09751-6084-4CDF-B09D-691E9DBFC24C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Circle: Hollow 28">
            <a:extLst>
              <a:ext uri="{FF2B5EF4-FFF2-40B4-BE49-F238E27FC236}">
                <a16:creationId xmlns:a16="http://schemas.microsoft.com/office/drawing/2014/main" id="{4831C287-6B5C-47D3-9CBB-0FF9C28403DD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 dirty="0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4" name="Picture Placeholder 336">
            <a:extLst>
              <a:ext uri="{FF2B5EF4-FFF2-40B4-BE49-F238E27FC236}">
                <a16:creationId xmlns:a16="http://schemas.microsoft.com/office/drawing/2014/main" id="{36225AA7-1C9F-448C-AB15-08CAAF1D7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3053" y="2322580"/>
            <a:ext cx="4854932" cy="4854932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AA50EB-CEE8-60A1-FB4B-D1928CA536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867747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WE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 dirty="0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rgbClr val="DB8993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1814483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 dirty="0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pic>
        <p:nvPicPr>
          <p:cNvPr id="21" name="Picture Placeholder 346" descr="A picture containing person, water sport, sport, swimming&#10;&#10;Description automatically generated">
            <a:extLst>
              <a:ext uri="{FF2B5EF4-FFF2-40B4-BE49-F238E27FC236}">
                <a16:creationId xmlns:a16="http://schemas.microsoft.com/office/drawing/2014/main" id="{6533F9B4-4AD2-4AC3-A26C-895C6964BA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0169" y="2309880"/>
            <a:ext cx="4854932" cy="4854932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D7BCDE-5659-4E5E-AC2A-564819FAE3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088745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OTHER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BF3B4B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BF3B4B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 dirty="0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rgbClr val="DB8993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1814483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 dirty="0">
                <a:solidFill>
                  <a:srgbClr val="BF3B4B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pic>
        <p:nvPicPr>
          <p:cNvPr id="28" name="Picture Placeholder 95" descr="A picture containing dark&#10;&#10;Description automatically generated">
            <a:extLst>
              <a:ext uri="{FF2B5EF4-FFF2-40B4-BE49-F238E27FC236}">
                <a16:creationId xmlns:a16="http://schemas.microsoft.com/office/drawing/2014/main" id="{8A180B2A-BF2D-4FEB-9346-9B7C410B5A5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38374" y="2309880"/>
            <a:ext cx="4854932" cy="4854932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4A5446-B20E-EF80-573D-6C37E018FF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763575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OTHER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051FEFDC-9DA7-4FC1-B7D9-8BB727FF2F80}"/>
              </a:ext>
            </a:extLst>
          </p:cNvPr>
          <p:cNvSpPr>
            <a:spLocks noChangeAspect="1"/>
          </p:cNvSpPr>
          <p:nvPr userDrawn="1"/>
        </p:nvSpPr>
        <p:spPr>
          <a:xfrm>
            <a:off x="9587451" y="-450143"/>
            <a:ext cx="3137950" cy="31076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42D19691-22AE-42B3-97A9-E16551576E41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FFC000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195FED30-D717-436B-94EF-4EEC137BA630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 dirty="0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4">
              <a:lumMod val="40000"/>
              <a:lumOff val="6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67E74C-9453-4673-987C-9FBA427E175D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 dirty="0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1" name="Picture Placeholder 90" descr="A picture containing building, outdoor, blue, stone&#10;&#10;Description automatically generated">
            <a:extLst>
              <a:ext uri="{FF2B5EF4-FFF2-40B4-BE49-F238E27FC236}">
                <a16:creationId xmlns:a16="http://schemas.microsoft.com/office/drawing/2014/main" id="{20DD8E6A-F37D-4CEE-8B28-892B6221791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52888" y="2282358"/>
            <a:ext cx="4854932" cy="4854932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40A74D-D965-7CFA-105F-75392E5169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79151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P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32" name="Picture 31" descr="Shape, circle&#10;&#10;Description automatically generated">
            <a:extLst>
              <a:ext uri="{FF2B5EF4-FFF2-40B4-BE49-F238E27FC236}">
                <a16:creationId xmlns:a16="http://schemas.microsoft.com/office/drawing/2014/main" id="{1E14698F-2DFE-4ABC-8776-F961CD13B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6541791" y="0"/>
            <a:ext cx="5632889" cy="558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78D8CD-C3E3-4637-8184-7FC938EE9C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171" y="2027526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enter objective 1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5B6B688A-4321-4967-ADCE-3DD62CCF28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171" y="2979306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enter objective 2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0A46619-F1F2-43A8-85D6-A1D7F402C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170" y="3925397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enter objective 3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A04A0385-DE7C-4017-A042-7DF11670E5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169" y="4876200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enter objective 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590678-8D03-4720-9986-71EBEAE6C458}"/>
              </a:ext>
            </a:extLst>
          </p:cNvPr>
          <p:cNvSpPr txBox="1"/>
          <p:nvPr userDrawn="1"/>
        </p:nvSpPr>
        <p:spPr>
          <a:xfrm>
            <a:off x="179783" y="192389"/>
            <a:ext cx="4556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LEARNING OBJECTIVES</a:t>
            </a:r>
            <a:endParaRPr lang="nl-NL" sz="1200" b="1" dirty="0">
              <a:solidFill>
                <a:srgbClr val="00AEEF"/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9277E1-AD60-4D2D-BE69-54968C565961}"/>
              </a:ext>
            </a:extLst>
          </p:cNvPr>
          <p:cNvSpPr txBox="1"/>
          <p:nvPr userDrawn="1"/>
        </p:nvSpPr>
        <p:spPr>
          <a:xfrm>
            <a:off x="512169" y="1425240"/>
            <a:ext cx="7172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latin typeface="Ink Free" panose="03080402000500000000" pitchFamily="66" charset="0"/>
              </a:rPr>
              <a:t>By then end of this module you will be able to: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8066D2-0DDE-F46B-2763-BE9BB1F5B7B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758847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 OTHER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 dirty="0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844944" y="2119087"/>
            <a:ext cx="5287504" cy="52365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Circle: Hollow 17">
            <a:extLst>
              <a:ext uri="{FF2B5EF4-FFF2-40B4-BE49-F238E27FC236}">
                <a16:creationId xmlns:a16="http://schemas.microsoft.com/office/drawing/2014/main" id="{893EF8D6-A115-4047-8577-7028A10BA11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accent5">
              <a:lumMod val="60000"/>
              <a:lumOff val="4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D7BC15F0-306F-41FC-BCBD-E3FB566B1DEF}"/>
              </a:ext>
            </a:extLst>
          </p:cNvPr>
          <p:cNvSpPr>
            <a:spLocks noChangeAspect="1"/>
          </p:cNvSpPr>
          <p:nvPr userDrawn="1"/>
        </p:nvSpPr>
        <p:spPr>
          <a:xfrm>
            <a:off x="-920630" y="2065427"/>
            <a:ext cx="5401195" cy="5349114"/>
          </a:xfrm>
          <a:prstGeom prst="donut">
            <a:avLst>
              <a:gd name="adj" fmla="val 2682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61C5B74-B955-4C64-8F6D-B642E084AD96}"/>
              </a:ext>
            </a:extLst>
          </p:cNvPr>
          <p:cNvSpPr>
            <a:spLocks noChangeAspect="1"/>
          </p:cNvSpPr>
          <p:nvPr userDrawn="1"/>
        </p:nvSpPr>
        <p:spPr>
          <a:xfrm>
            <a:off x="9556845" y="-461649"/>
            <a:ext cx="3181255" cy="31505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Circle: Hollow 27">
            <a:extLst>
              <a:ext uri="{FF2B5EF4-FFF2-40B4-BE49-F238E27FC236}">
                <a16:creationId xmlns:a16="http://schemas.microsoft.com/office/drawing/2014/main" id="{F0D09751-6084-4CDF-B09D-691E9DBFC24C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rgbClr val="00AEEF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9" name="Circle: Hollow 28">
            <a:extLst>
              <a:ext uri="{FF2B5EF4-FFF2-40B4-BE49-F238E27FC236}">
                <a16:creationId xmlns:a16="http://schemas.microsoft.com/office/drawing/2014/main" id="{4831C287-6B5C-47D3-9CBB-0FF9C28403DD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rgbClr val="00AEEF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FB3905-AD27-4D1E-996D-309C9BD251C4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 dirty="0">
                <a:solidFill>
                  <a:srgbClr val="00AEEF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pic>
        <p:nvPicPr>
          <p:cNvPr id="21" name="Picture Placeholder 100">
            <a:extLst>
              <a:ext uri="{FF2B5EF4-FFF2-40B4-BE49-F238E27FC236}">
                <a16:creationId xmlns:a16="http://schemas.microsoft.com/office/drawing/2014/main" id="{A9F941BB-AD7F-4F8D-8489-E645C72B01D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74706" y="2323047"/>
            <a:ext cx="4854932" cy="4854932"/>
          </a:xfrm>
          <a:prstGeom prst="ellipse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6A2F57-D403-9A7F-6846-AAAEA2A0E5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878135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TRANSITION PAGE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DB78C22D-0D4E-4548-AAEC-B5A3BDE446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746"/>
          <a:stretch/>
        </p:blipFill>
        <p:spPr>
          <a:xfrm>
            <a:off x="0" y="-10160"/>
            <a:ext cx="12209319" cy="6868160"/>
          </a:xfrm>
          <a:prstGeom prst="rect">
            <a:avLst/>
          </a:prstGeom>
          <a:noFill/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0E8ABA0F-D3BB-49B7-B3CD-E87E12E9F4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1069513" y="347491"/>
            <a:ext cx="7056750" cy="6250428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C1D2AD36-65F1-4F18-A422-601C53B20F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7450" y="5361832"/>
            <a:ext cx="4965699" cy="625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2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nl-NL" dirty="0"/>
              <a:t>Click to add activity name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3A87970-CEE8-456E-B325-EBFE9EF164AF}"/>
              </a:ext>
            </a:extLst>
          </p:cNvPr>
          <p:cNvSpPr>
            <a:spLocks noChangeAspect="1"/>
          </p:cNvSpPr>
          <p:nvPr userDrawn="1"/>
        </p:nvSpPr>
        <p:spPr>
          <a:xfrm>
            <a:off x="-958717" y="2098999"/>
            <a:ext cx="5397554" cy="53455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Circle: Hollow 33">
            <a:extLst>
              <a:ext uri="{FF2B5EF4-FFF2-40B4-BE49-F238E27FC236}">
                <a16:creationId xmlns:a16="http://schemas.microsoft.com/office/drawing/2014/main" id="{43395294-4557-46A9-9919-F13E15CDE4E9}"/>
              </a:ext>
            </a:extLst>
          </p:cNvPr>
          <p:cNvSpPr>
            <a:spLocks noChangeAspect="1"/>
          </p:cNvSpPr>
          <p:nvPr userDrawn="1"/>
        </p:nvSpPr>
        <p:spPr>
          <a:xfrm>
            <a:off x="-1070210" y="1922002"/>
            <a:ext cx="5695879" cy="5640956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Circle: Hollow 34">
            <a:extLst>
              <a:ext uri="{FF2B5EF4-FFF2-40B4-BE49-F238E27FC236}">
                <a16:creationId xmlns:a16="http://schemas.microsoft.com/office/drawing/2014/main" id="{4CC85DBD-7E11-4644-8662-540317DD574A}"/>
              </a:ext>
            </a:extLst>
          </p:cNvPr>
          <p:cNvSpPr>
            <a:spLocks noChangeAspect="1"/>
          </p:cNvSpPr>
          <p:nvPr userDrawn="1"/>
        </p:nvSpPr>
        <p:spPr>
          <a:xfrm>
            <a:off x="-949658" y="2094455"/>
            <a:ext cx="5401195" cy="5349114"/>
          </a:xfrm>
          <a:prstGeom prst="donut">
            <a:avLst>
              <a:gd name="adj" fmla="val 2682"/>
            </a:avLst>
          </a:prstGeom>
          <a:solidFill>
            <a:schemeClr val="tx1">
              <a:lumMod val="50000"/>
              <a:lumOff val="5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7CA176-3BCE-4B88-AE48-244CC10CC53C}"/>
              </a:ext>
            </a:extLst>
          </p:cNvPr>
          <p:cNvSpPr txBox="1"/>
          <p:nvPr userDrawn="1"/>
        </p:nvSpPr>
        <p:spPr>
          <a:xfrm>
            <a:off x="8029171" y="4443486"/>
            <a:ext cx="31165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54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ACTIVITY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140EA6C-A7FA-4766-B89B-40730972C3CB}"/>
              </a:ext>
            </a:extLst>
          </p:cNvPr>
          <p:cNvSpPr>
            <a:spLocks noChangeAspect="1"/>
          </p:cNvSpPr>
          <p:nvPr userDrawn="1"/>
        </p:nvSpPr>
        <p:spPr>
          <a:xfrm>
            <a:off x="9524786" y="-493399"/>
            <a:ext cx="3243883" cy="321260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Circle: Hollow 30">
            <a:extLst>
              <a:ext uri="{FF2B5EF4-FFF2-40B4-BE49-F238E27FC236}">
                <a16:creationId xmlns:a16="http://schemas.microsoft.com/office/drawing/2014/main" id="{D6BBE2D3-617E-4598-874E-DAAFE6A89CC5}"/>
              </a:ext>
            </a:extLst>
          </p:cNvPr>
          <p:cNvSpPr>
            <a:spLocks noChangeAspect="1"/>
          </p:cNvSpPr>
          <p:nvPr userDrawn="1"/>
        </p:nvSpPr>
        <p:spPr>
          <a:xfrm>
            <a:off x="9412977" y="-609346"/>
            <a:ext cx="3471870" cy="3438392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2" name="Circle: Hollow 31">
            <a:extLst>
              <a:ext uri="{FF2B5EF4-FFF2-40B4-BE49-F238E27FC236}">
                <a16:creationId xmlns:a16="http://schemas.microsoft.com/office/drawing/2014/main" id="{4F18B7CA-1521-4797-901A-711FD6AE2821}"/>
              </a:ext>
            </a:extLst>
          </p:cNvPr>
          <p:cNvSpPr>
            <a:spLocks noChangeAspect="1"/>
          </p:cNvSpPr>
          <p:nvPr userDrawn="1"/>
        </p:nvSpPr>
        <p:spPr>
          <a:xfrm>
            <a:off x="9530300" y="-493399"/>
            <a:ext cx="3238369" cy="3207143"/>
          </a:xfrm>
          <a:prstGeom prst="donut">
            <a:avLst>
              <a:gd name="adj" fmla="val 2682"/>
            </a:avLst>
          </a:prstGeom>
          <a:solidFill>
            <a:schemeClr val="tx1">
              <a:lumMod val="50000"/>
              <a:lumOff val="5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8C66B2F9-7F2F-4B0F-BCB5-0D476F9C4036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-674706" y="2323047"/>
            <a:ext cx="4854932" cy="4854932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08636AC-E3F3-4206-B3DF-B6B91A39477B}"/>
              </a:ext>
            </a:extLst>
          </p:cNvPr>
          <p:cNvSpPr txBox="1"/>
          <p:nvPr userDrawn="1"/>
        </p:nvSpPr>
        <p:spPr>
          <a:xfrm rot="2082712">
            <a:off x="9761515" y="-798043"/>
            <a:ext cx="3673432" cy="5216813"/>
          </a:xfrm>
          <a:prstGeom prst="rect">
            <a:avLst/>
          </a:prstGeom>
          <a:noFill/>
          <a:scene3d>
            <a:camera prst="isometricOffAxis1Right">
              <a:rot lat="164394" lon="19459956" rev="715190"/>
            </a:camera>
            <a:lightRig rig="threePt" dir="t"/>
          </a:scene3d>
          <a:sp3d prstMaterial="matte">
            <a:bevelT w="38100"/>
          </a:sp3d>
        </p:spPr>
        <p:txBody>
          <a:bodyPr wrap="square" rtlCol="0">
            <a:spAutoFit/>
            <a:sp3d extrusionH="57150">
              <a:bevelT w="0" h="241300"/>
            </a:sp3d>
          </a:bodyPr>
          <a:lstStyle/>
          <a:p>
            <a:r>
              <a:rPr lang="nl-NL" sz="33300" b="1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783D31-914D-E4B7-1C3C-3F658B4F037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651386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DESCRIPTION P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9B8E53-FFBC-4D45-AAD8-87ED27CD918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129AD2-E0F3-4D9C-9F90-CC5CF8600EC5}"/>
              </a:ext>
            </a:extLst>
          </p:cNvPr>
          <p:cNvSpPr/>
          <p:nvPr userDrawn="1"/>
        </p:nvSpPr>
        <p:spPr>
          <a:xfrm rot="10800000">
            <a:off x="-17319" y="2716951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79783" y="0"/>
            <a:ext cx="8335571" cy="969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2B1BD734-7379-4346-88DF-5BB68C76B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805" y="1100725"/>
            <a:ext cx="5813766" cy="576743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CCBF2A2-4A94-4167-B811-76A9071CFD5E}"/>
              </a:ext>
            </a:extLst>
          </p:cNvPr>
          <p:cNvSpPr/>
          <p:nvPr userDrawn="1"/>
        </p:nvSpPr>
        <p:spPr>
          <a:xfrm>
            <a:off x="1227710" y="1601040"/>
            <a:ext cx="8419747" cy="8252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2800E9-B245-4BF2-A06F-459F6B4DF8EC}"/>
              </a:ext>
            </a:extLst>
          </p:cNvPr>
          <p:cNvSpPr/>
          <p:nvPr userDrawn="1"/>
        </p:nvSpPr>
        <p:spPr>
          <a:xfrm>
            <a:off x="1227709" y="2814061"/>
            <a:ext cx="8419747" cy="1850988"/>
          </a:xfrm>
          <a:prstGeom prst="roundRect">
            <a:avLst>
              <a:gd name="adj" fmla="val 10491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EDB912A-94C7-48E7-9C7D-6933F5A16D89}"/>
              </a:ext>
            </a:extLst>
          </p:cNvPr>
          <p:cNvSpPr/>
          <p:nvPr userDrawn="1"/>
        </p:nvSpPr>
        <p:spPr>
          <a:xfrm>
            <a:off x="1227709" y="5053991"/>
            <a:ext cx="8419747" cy="8252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7DC52E1-61B4-41C6-9C1B-78B53F41A1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6455" y="1750950"/>
            <a:ext cx="6540302" cy="52545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Click to add activity grouping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5D33661A-E879-4955-BAB9-AA7B3C955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79600" y="5203901"/>
            <a:ext cx="7334511" cy="52545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Click to add activity timing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694DBE2C-2418-448B-A0C4-52EECB64E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79600" y="2963177"/>
            <a:ext cx="7334511" cy="1547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Click to add activity description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4CF5DA5-4716-4782-9501-A8F5107FB9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949" y="1717481"/>
            <a:ext cx="498268" cy="5735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847704-7CBE-4510-BC64-B020E2657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8405" y="3391793"/>
            <a:ext cx="668829" cy="6206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257E957-3DBE-477B-97FB-9F76589E12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513" y="5176199"/>
            <a:ext cx="581561" cy="57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5C9CD84-B7FC-41A4-A340-898AE0C16ED6}"/>
              </a:ext>
            </a:extLst>
          </p:cNvPr>
          <p:cNvSpPr>
            <a:spLocks noChangeAspect="1"/>
          </p:cNvSpPr>
          <p:nvPr userDrawn="1"/>
        </p:nvSpPr>
        <p:spPr>
          <a:xfrm>
            <a:off x="8515354" y="-476505"/>
            <a:ext cx="4200005" cy="41595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2E82F2B6-D24A-416E-A187-4E49DE485402}"/>
              </a:ext>
            </a:extLst>
          </p:cNvPr>
          <p:cNvSpPr>
            <a:spLocks noChangeAspect="1"/>
          </p:cNvSpPr>
          <p:nvPr userDrawn="1"/>
        </p:nvSpPr>
        <p:spPr>
          <a:xfrm>
            <a:off x="8316004" y="-681353"/>
            <a:ext cx="4604447" cy="4560048"/>
          </a:xfrm>
          <a:prstGeom prst="donut">
            <a:avLst>
              <a:gd name="adj" fmla="val 1425"/>
            </a:avLst>
          </a:prstGeom>
          <a:solidFill>
            <a:schemeClr val="bg2">
              <a:lumMod val="9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C4CCA36C-426E-4A63-9A07-DEB4BFCB3FAF}"/>
              </a:ext>
            </a:extLst>
          </p:cNvPr>
          <p:cNvSpPr>
            <a:spLocks noChangeAspect="1"/>
          </p:cNvSpPr>
          <p:nvPr userDrawn="1"/>
        </p:nvSpPr>
        <p:spPr>
          <a:xfrm>
            <a:off x="8471398" y="-514606"/>
            <a:ext cx="4294775" cy="4253363"/>
          </a:xfrm>
          <a:prstGeom prst="donut">
            <a:avLst>
              <a:gd name="adj" fmla="val 268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FB6D550-E9CE-4FA3-8A58-428B76CA8F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email">
            <a:grayscl/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2648" y="-363857"/>
            <a:ext cx="3950312" cy="3932557"/>
          </a:xfrm>
          <a:prstGeom prst="ellipse">
            <a:avLst/>
          </a:prstGeom>
          <a:ln w="190500" cap="rnd">
            <a:noFill/>
            <a:prstDash val="solid"/>
          </a:ln>
          <a:effectLst/>
          <a:scene3d>
            <a:camera prst="orthographicFront"/>
            <a:lightRig rig="threePt" dir="t">
              <a:rot lat="0" lon="0" rev="19200000"/>
            </a:lightRig>
          </a:scene3d>
          <a:sp3d extrusionH="25400"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77DE08-9ACA-1FF5-10DD-2EB44126AED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339667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DESCRIPTION PAGE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9B8E53-FFBC-4D45-AAD8-87ED27CD918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129AD2-E0F3-4D9C-9F90-CC5CF8600EC5}"/>
              </a:ext>
            </a:extLst>
          </p:cNvPr>
          <p:cNvSpPr/>
          <p:nvPr userDrawn="1"/>
        </p:nvSpPr>
        <p:spPr>
          <a:xfrm rot="10800000">
            <a:off x="-17319" y="2716951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79783" y="0"/>
            <a:ext cx="8335571" cy="969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2B1BD734-7379-4346-88DF-5BB68C76B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2805" y="1100725"/>
            <a:ext cx="5813766" cy="576743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CCBF2A2-4A94-4167-B811-76A9071CFD5E}"/>
              </a:ext>
            </a:extLst>
          </p:cNvPr>
          <p:cNvSpPr/>
          <p:nvPr userDrawn="1"/>
        </p:nvSpPr>
        <p:spPr>
          <a:xfrm>
            <a:off x="1227709" y="1629031"/>
            <a:ext cx="8419747" cy="8252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D2800E9-B245-4BF2-A06F-459F6B4DF8EC}"/>
              </a:ext>
            </a:extLst>
          </p:cNvPr>
          <p:cNvSpPr/>
          <p:nvPr userDrawn="1"/>
        </p:nvSpPr>
        <p:spPr>
          <a:xfrm>
            <a:off x="1227709" y="2814061"/>
            <a:ext cx="8419747" cy="1850988"/>
          </a:xfrm>
          <a:prstGeom prst="roundRect">
            <a:avLst>
              <a:gd name="adj" fmla="val 10491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EDB912A-94C7-48E7-9C7D-6933F5A16D89}"/>
              </a:ext>
            </a:extLst>
          </p:cNvPr>
          <p:cNvSpPr/>
          <p:nvPr userDrawn="1"/>
        </p:nvSpPr>
        <p:spPr>
          <a:xfrm>
            <a:off x="1227709" y="5053991"/>
            <a:ext cx="8419747" cy="8252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7DC52E1-61B4-41C6-9C1B-78B53F41A18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86455" y="1750950"/>
            <a:ext cx="6540302" cy="52545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Click to add activity grouping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5D33661A-E879-4955-BAB9-AA7B3C955E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79600" y="5203901"/>
            <a:ext cx="7334511" cy="52545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Click to add </a:t>
            </a:r>
            <a:r>
              <a:rPr lang="en-US"/>
              <a:t>activity timing</a:t>
            </a:r>
            <a:endParaRPr lang="en-US" dirty="0"/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694DBE2C-2418-448B-A0C4-52EECB64EB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79600" y="2963177"/>
            <a:ext cx="7334511" cy="1547004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  <a:latin typeface="Ink Free" panose="03080402000500000000" pitchFamily="66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pPr lvl="0"/>
            <a:r>
              <a:rPr lang="en-US" dirty="0"/>
              <a:t>Click to add activity description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5C9CD84-B7FC-41A4-A340-898AE0C16ED6}"/>
              </a:ext>
            </a:extLst>
          </p:cNvPr>
          <p:cNvSpPr>
            <a:spLocks noChangeAspect="1"/>
          </p:cNvSpPr>
          <p:nvPr userDrawn="1"/>
        </p:nvSpPr>
        <p:spPr>
          <a:xfrm>
            <a:off x="8515354" y="-476505"/>
            <a:ext cx="4200005" cy="41595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2E82F2B6-D24A-416E-A187-4E49DE485402}"/>
              </a:ext>
            </a:extLst>
          </p:cNvPr>
          <p:cNvSpPr>
            <a:spLocks noChangeAspect="1"/>
          </p:cNvSpPr>
          <p:nvPr userDrawn="1"/>
        </p:nvSpPr>
        <p:spPr>
          <a:xfrm>
            <a:off x="8316004" y="-681353"/>
            <a:ext cx="4604447" cy="4560048"/>
          </a:xfrm>
          <a:prstGeom prst="donut">
            <a:avLst>
              <a:gd name="adj" fmla="val 1425"/>
            </a:avLst>
          </a:prstGeom>
          <a:solidFill>
            <a:schemeClr val="bg2">
              <a:lumMod val="9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C4CCA36C-426E-4A63-9A07-DEB4BFCB3FAF}"/>
              </a:ext>
            </a:extLst>
          </p:cNvPr>
          <p:cNvSpPr>
            <a:spLocks noChangeAspect="1"/>
          </p:cNvSpPr>
          <p:nvPr userDrawn="1"/>
        </p:nvSpPr>
        <p:spPr>
          <a:xfrm>
            <a:off x="8471398" y="-514606"/>
            <a:ext cx="4294775" cy="4253363"/>
          </a:xfrm>
          <a:prstGeom prst="donut">
            <a:avLst>
              <a:gd name="adj" fmla="val 268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4CF5DA5-4716-4782-9501-A8F5107FB9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949" y="1717481"/>
            <a:ext cx="498268" cy="5735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3847704-7CBE-4510-BC64-B020E2657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8405" y="3391793"/>
            <a:ext cx="668829" cy="6206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257E957-3DBE-477B-97FB-9F76589E128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513" y="5176199"/>
            <a:ext cx="581561" cy="57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E986AB6F-E24C-434A-A8D2-81FF08CF8E0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8654777" y="-346796"/>
            <a:ext cx="3892823" cy="3892823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171AA9-00FC-524D-95E0-A6CC6251CC6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052221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9B8E53-FFBC-4D45-AAD8-87ED27CD918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129AD2-E0F3-4D9C-9F90-CC5CF8600EC5}"/>
              </a:ext>
            </a:extLst>
          </p:cNvPr>
          <p:cNvSpPr/>
          <p:nvPr userDrawn="1"/>
        </p:nvSpPr>
        <p:spPr>
          <a:xfrm rot="10800000">
            <a:off x="-17319" y="2716951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79783" y="0"/>
            <a:ext cx="8335571" cy="969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2B1BD734-7379-4346-88DF-5BB68C76B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6360915" y="0"/>
            <a:ext cx="5813766" cy="576743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8D8515-A1D1-52DE-BAEE-D81F3454CF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417770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S P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9B8E53-FFBC-4D45-AAD8-87ED27CD9185}"/>
              </a:ext>
            </a:extLst>
          </p:cNvPr>
          <p:cNvSpPr/>
          <p:nvPr userDrawn="1"/>
        </p:nvSpPr>
        <p:spPr>
          <a:xfrm rot="10800000">
            <a:off x="5080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129AD2-E0F3-4D9C-9F90-CC5CF8600EC5}"/>
              </a:ext>
            </a:extLst>
          </p:cNvPr>
          <p:cNvSpPr/>
          <p:nvPr userDrawn="1"/>
        </p:nvSpPr>
        <p:spPr>
          <a:xfrm rot="10800000">
            <a:off x="33481" y="2716951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79783" y="0"/>
            <a:ext cx="8335571" cy="969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2B1BD734-7379-4346-88DF-5BB68C76B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6360915" y="0"/>
            <a:ext cx="5813766" cy="57674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10EA47-4C5C-49EB-A69D-D0A21BE4735C}"/>
              </a:ext>
            </a:extLst>
          </p:cNvPr>
          <p:cNvSpPr/>
          <p:nvPr userDrawn="1"/>
        </p:nvSpPr>
        <p:spPr>
          <a:xfrm>
            <a:off x="4801415" y="996972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1E019A-245B-4E0B-B864-90683F6AECF2}"/>
              </a:ext>
            </a:extLst>
          </p:cNvPr>
          <p:cNvSpPr/>
          <p:nvPr userDrawn="1"/>
        </p:nvSpPr>
        <p:spPr>
          <a:xfrm>
            <a:off x="8581648" y="996972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15ADE4-5BC5-4D7C-87CE-574134FFD385}"/>
              </a:ext>
            </a:extLst>
          </p:cNvPr>
          <p:cNvSpPr/>
          <p:nvPr userDrawn="1"/>
        </p:nvSpPr>
        <p:spPr>
          <a:xfrm>
            <a:off x="214334" y="1441802"/>
            <a:ext cx="11393698" cy="5194510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13E4885-1DD0-4F60-BD87-A2BF20B02563}"/>
              </a:ext>
            </a:extLst>
          </p:cNvPr>
          <p:cNvSpPr/>
          <p:nvPr userDrawn="1"/>
        </p:nvSpPr>
        <p:spPr>
          <a:xfrm>
            <a:off x="309505" y="1394753"/>
            <a:ext cx="11393698" cy="5194510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1172AE3-15A4-4C0B-96BF-46AB5C7BFD17}"/>
              </a:ext>
            </a:extLst>
          </p:cNvPr>
          <p:cNvSpPr/>
          <p:nvPr userDrawn="1"/>
        </p:nvSpPr>
        <p:spPr>
          <a:xfrm>
            <a:off x="391902" y="1346200"/>
            <a:ext cx="11393698" cy="5194510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A186C83-D957-408A-95BB-404DC8AFB447}"/>
              </a:ext>
            </a:extLst>
          </p:cNvPr>
          <p:cNvSpPr/>
          <p:nvPr userDrawn="1"/>
        </p:nvSpPr>
        <p:spPr>
          <a:xfrm>
            <a:off x="785298" y="996972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7F00E61-CB13-4FDB-92C8-09428B2A2912}"/>
              </a:ext>
            </a:extLst>
          </p:cNvPr>
          <p:cNvCxnSpPr/>
          <p:nvPr userDrawn="1"/>
        </p:nvCxnSpPr>
        <p:spPr>
          <a:xfrm>
            <a:off x="635000" y="1993900"/>
            <a:ext cx="10973032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F346B0-A95C-48B9-A290-06C06790D29C}"/>
              </a:ext>
            </a:extLst>
          </p:cNvPr>
          <p:cNvCxnSpPr/>
          <p:nvPr userDrawn="1"/>
        </p:nvCxnSpPr>
        <p:spPr>
          <a:xfrm>
            <a:off x="635000" y="2387600"/>
            <a:ext cx="10973032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21D5D22-03F2-4603-9A4B-31ADD75146BA}"/>
              </a:ext>
            </a:extLst>
          </p:cNvPr>
          <p:cNvCxnSpPr/>
          <p:nvPr userDrawn="1"/>
        </p:nvCxnSpPr>
        <p:spPr>
          <a:xfrm>
            <a:off x="635000" y="2781300"/>
            <a:ext cx="10973032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932137-CE10-40E7-AF72-2AF6441D557E}"/>
              </a:ext>
            </a:extLst>
          </p:cNvPr>
          <p:cNvCxnSpPr/>
          <p:nvPr userDrawn="1"/>
        </p:nvCxnSpPr>
        <p:spPr>
          <a:xfrm>
            <a:off x="635000" y="3175000"/>
            <a:ext cx="10973032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5D976C0-9010-495E-8687-22D2D2339066}"/>
              </a:ext>
            </a:extLst>
          </p:cNvPr>
          <p:cNvCxnSpPr/>
          <p:nvPr userDrawn="1"/>
        </p:nvCxnSpPr>
        <p:spPr>
          <a:xfrm>
            <a:off x="635000" y="3556000"/>
            <a:ext cx="10973032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2AA7FEA-704B-4CEB-AFF9-62776B1ED952}"/>
              </a:ext>
            </a:extLst>
          </p:cNvPr>
          <p:cNvCxnSpPr/>
          <p:nvPr userDrawn="1"/>
        </p:nvCxnSpPr>
        <p:spPr>
          <a:xfrm>
            <a:off x="635000" y="3949700"/>
            <a:ext cx="10973032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459D435-0084-44F4-A9FF-36D7E11B4EA7}"/>
              </a:ext>
            </a:extLst>
          </p:cNvPr>
          <p:cNvCxnSpPr/>
          <p:nvPr userDrawn="1"/>
        </p:nvCxnSpPr>
        <p:spPr>
          <a:xfrm>
            <a:off x="635000" y="4343400"/>
            <a:ext cx="10973032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8FB8BAA-BC4E-494C-B2D3-623655122E9E}"/>
              </a:ext>
            </a:extLst>
          </p:cNvPr>
          <p:cNvCxnSpPr/>
          <p:nvPr userDrawn="1"/>
        </p:nvCxnSpPr>
        <p:spPr>
          <a:xfrm>
            <a:off x="635000" y="4737100"/>
            <a:ext cx="10973032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B726947-6207-4EF7-A480-EAC4AB48CB94}"/>
              </a:ext>
            </a:extLst>
          </p:cNvPr>
          <p:cNvCxnSpPr/>
          <p:nvPr userDrawn="1"/>
        </p:nvCxnSpPr>
        <p:spPr>
          <a:xfrm>
            <a:off x="635000" y="5105400"/>
            <a:ext cx="10973032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850983E-0922-4848-8BBD-B4F450D15804}"/>
              </a:ext>
            </a:extLst>
          </p:cNvPr>
          <p:cNvCxnSpPr/>
          <p:nvPr userDrawn="1"/>
        </p:nvCxnSpPr>
        <p:spPr>
          <a:xfrm>
            <a:off x="635000" y="5499100"/>
            <a:ext cx="10973032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6A1BA1B-5D82-43C1-8101-C7F3DA63F151}"/>
              </a:ext>
            </a:extLst>
          </p:cNvPr>
          <p:cNvCxnSpPr/>
          <p:nvPr userDrawn="1"/>
        </p:nvCxnSpPr>
        <p:spPr>
          <a:xfrm>
            <a:off x="635000" y="5892800"/>
            <a:ext cx="10973032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50664C4-7DEA-48F9-A56C-77C8E17A5A35}"/>
              </a:ext>
            </a:extLst>
          </p:cNvPr>
          <p:cNvCxnSpPr/>
          <p:nvPr userDrawn="1"/>
        </p:nvCxnSpPr>
        <p:spPr>
          <a:xfrm>
            <a:off x="635000" y="6286500"/>
            <a:ext cx="10973032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oogle Shape;300;p37">
            <a:extLst>
              <a:ext uri="{FF2B5EF4-FFF2-40B4-BE49-F238E27FC236}">
                <a16:creationId xmlns:a16="http://schemas.microsoft.com/office/drawing/2014/main" id="{42364757-2F22-41CE-BB9C-3743F572EC2C}"/>
              </a:ext>
            </a:extLst>
          </p:cNvPr>
          <p:cNvGrpSpPr/>
          <p:nvPr userDrawn="1"/>
        </p:nvGrpSpPr>
        <p:grpSpPr>
          <a:xfrm>
            <a:off x="10234932" y="5043296"/>
            <a:ext cx="1381760" cy="1428161"/>
            <a:chOff x="0" y="0"/>
            <a:chExt cx="1060600" cy="1114925"/>
          </a:xfrm>
        </p:grpSpPr>
        <p:sp>
          <p:nvSpPr>
            <p:cNvPr id="34" name="Google Shape;301;p37">
              <a:extLst>
                <a:ext uri="{FF2B5EF4-FFF2-40B4-BE49-F238E27FC236}">
                  <a16:creationId xmlns:a16="http://schemas.microsoft.com/office/drawing/2014/main" id="{2EBEDB48-71DF-4C2A-BD77-35E19189232A}"/>
                </a:ext>
              </a:extLst>
            </p:cNvPr>
            <p:cNvSpPr/>
            <p:nvPr userDrawn="1"/>
          </p:nvSpPr>
          <p:spPr>
            <a:xfrm>
              <a:off x="209900" y="223025"/>
              <a:ext cx="850700" cy="891900"/>
            </a:xfrm>
            <a:custGeom>
              <a:avLst/>
              <a:gdLst/>
              <a:ahLst/>
              <a:cxnLst/>
              <a:rect l="l" t="t" r="r" b="b"/>
              <a:pathLst>
                <a:path w="34028" h="35676" extrusionOk="0">
                  <a:moveTo>
                    <a:pt x="7050" y="3261"/>
                  </a:moveTo>
                  <a:cubicBezTo>
                    <a:pt x="5550" y="4510"/>
                    <a:pt x="4275" y="6086"/>
                    <a:pt x="3456" y="7646"/>
                  </a:cubicBezTo>
                  <a:cubicBezTo>
                    <a:pt x="1581" y="11215"/>
                    <a:pt x="2769" y="16037"/>
                    <a:pt x="5426" y="19346"/>
                  </a:cubicBezTo>
                  <a:cubicBezTo>
                    <a:pt x="5373" y="19294"/>
                    <a:pt x="5318" y="19243"/>
                    <a:pt x="5266" y="19190"/>
                  </a:cubicBezTo>
                  <a:cubicBezTo>
                    <a:pt x="3529" y="17393"/>
                    <a:pt x="2597" y="14904"/>
                    <a:pt x="2490" y="12427"/>
                  </a:cubicBezTo>
                  <a:cubicBezTo>
                    <a:pt x="2328" y="8626"/>
                    <a:pt x="4066" y="5198"/>
                    <a:pt x="7050" y="3261"/>
                  </a:cubicBezTo>
                  <a:close/>
                  <a:moveTo>
                    <a:pt x="12872" y="1594"/>
                  </a:moveTo>
                  <a:cubicBezTo>
                    <a:pt x="17362" y="1594"/>
                    <a:pt x="21289" y="4320"/>
                    <a:pt x="23215" y="8558"/>
                  </a:cubicBezTo>
                  <a:cubicBezTo>
                    <a:pt x="24531" y="11450"/>
                    <a:pt x="24911" y="14570"/>
                    <a:pt x="25312" y="17686"/>
                  </a:cubicBezTo>
                  <a:cubicBezTo>
                    <a:pt x="25632" y="20187"/>
                    <a:pt x="26126" y="22619"/>
                    <a:pt x="27636" y="24638"/>
                  </a:cubicBezTo>
                  <a:cubicBezTo>
                    <a:pt x="27210" y="25057"/>
                    <a:pt x="26813" y="25609"/>
                    <a:pt x="26440" y="26086"/>
                  </a:cubicBezTo>
                  <a:cubicBezTo>
                    <a:pt x="24902" y="23863"/>
                    <a:pt x="23078" y="21809"/>
                    <a:pt x="21412" y="19679"/>
                  </a:cubicBezTo>
                  <a:cubicBezTo>
                    <a:pt x="19699" y="17487"/>
                    <a:pt x="18109" y="14675"/>
                    <a:pt x="15926" y="12927"/>
                  </a:cubicBezTo>
                  <a:cubicBezTo>
                    <a:pt x="15858" y="12873"/>
                    <a:pt x="15784" y="12849"/>
                    <a:pt x="15714" y="12849"/>
                  </a:cubicBezTo>
                  <a:cubicBezTo>
                    <a:pt x="15506" y="12849"/>
                    <a:pt x="15331" y="13055"/>
                    <a:pt x="15448" y="13295"/>
                  </a:cubicBezTo>
                  <a:cubicBezTo>
                    <a:pt x="16616" y="15684"/>
                    <a:pt x="18827" y="17675"/>
                    <a:pt x="20505" y="19712"/>
                  </a:cubicBezTo>
                  <a:cubicBezTo>
                    <a:pt x="22338" y="21940"/>
                    <a:pt x="24054" y="24326"/>
                    <a:pt x="26013" y="26442"/>
                  </a:cubicBezTo>
                  <a:cubicBezTo>
                    <a:pt x="26037" y="26468"/>
                    <a:pt x="26065" y="26488"/>
                    <a:pt x="26097" y="26503"/>
                  </a:cubicBezTo>
                  <a:lnTo>
                    <a:pt x="26096" y="26504"/>
                  </a:lnTo>
                  <a:cubicBezTo>
                    <a:pt x="25736" y="26915"/>
                    <a:pt x="25293" y="27348"/>
                    <a:pt x="24854" y="27802"/>
                  </a:cubicBezTo>
                  <a:cubicBezTo>
                    <a:pt x="24840" y="27734"/>
                    <a:pt x="24803" y="27675"/>
                    <a:pt x="24747" y="27632"/>
                  </a:cubicBezTo>
                  <a:cubicBezTo>
                    <a:pt x="23632" y="26743"/>
                    <a:pt x="22473" y="25958"/>
                    <a:pt x="21485" y="24915"/>
                  </a:cubicBezTo>
                  <a:cubicBezTo>
                    <a:pt x="20557" y="23934"/>
                    <a:pt x="19757" y="22841"/>
                    <a:pt x="18913" y="21790"/>
                  </a:cubicBezTo>
                  <a:cubicBezTo>
                    <a:pt x="17213" y="19678"/>
                    <a:pt x="15464" y="17264"/>
                    <a:pt x="13199" y="15723"/>
                  </a:cubicBezTo>
                  <a:cubicBezTo>
                    <a:pt x="13148" y="15688"/>
                    <a:pt x="13091" y="15673"/>
                    <a:pt x="13036" y="15673"/>
                  </a:cubicBezTo>
                  <a:cubicBezTo>
                    <a:pt x="12787" y="15673"/>
                    <a:pt x="12543" y="15976"/>
                    <a:pt x="12717" y="16206"/>
                  </a:cubicBezTo>
                  <a:cubicBezTo>
                    <a:pt x="14441" y="18486"/>
                    <a:pt x="16715" y="20352"/>
                    <a:pt x="18522" y="22581"/>
                  </a:cubicBezTo>
                  <a:cubicBezTo>
                    <a:pt x="20195" y="24645"/>
                    <a:pt x="21902" y="26941"/>
                    <a:pt x="24320" y="28186"/>
                  </a:cubicBezTo>
                  <a:cubicBezTo>
                    <a:pt x="24364" y="28208"/>
                    <a:pt x="24412" y="28221"/>
                    <a:pt x="24461" y="28221"/>
                  </a:cubicBezTo>
                  <a:cubicBezTo>
                    <a:pt x="24065" y="28658"/>
                    <a:pt x="23695" y="29112"/>
                    <a:pt x="23428" y="29587"/>
                  </a:cubicBezTo>
                  <a:cubicBezTo>
                    <a:pt x="21392" y="26023"/>
                    <a:pt x="16324" y="24531"/>
                    <a:pt x="12758" y="23278"/>
                  </a:cubicBezTo>
                  <a:cubicBezTo>
                    <a:pt x="11285" y="22760"/>
                    <a:pt x="9776" y="22205"/>
                    <a:pt x="8379" y="21462"/>
                  </a:cubicBezTo>
                  <a:cubicBezTo>
                    <a:pt x="4075" y="18540"/>
                    <a:pt x="1276" y="12017"/>
                    <a:pt x="4103" y="7401"/>
                  </a:cubicBezTo>
                  <a:cubicBezTo>
                    <a:pt x="5380" y="5314"/>
                    <a:pt x="7446" y="3169"/>
                    <a:pt x="9759" y="2031"/>
                  </a:cubicBezTo>
                  <a:cubicBezTo>
                    <a:pt x="10018" y="1957"/>
                    <a:pt x="10281" y="1890"/>
                    <a:pt x="10551" y="1834"/>
                  </a:cubicBezTo>
                  <a:cubicBezTo>
                    <a:pt x="11336" y="1672"/>
                    <a:pt x="12112" y="1594"/>
                    <a:pt x="12872" y="1594"/>
                  </a:cubicBezTo>
                  <a:close/>
                  <a:moveTo>
                    <a:pt x="29133" y="26040"/>
                  </a:moveTo>
                  <a:cubicBezTo>
                    <a:pt x="29564" y="26323"/>
                    <a:pt x="29961" y="26654"/>
                    <a:pt x="30318" y="27026"/>
                  </a:cubicBezTo>
                  <a:cubicBezTo>
                    <a:pt x="29283" y="27507"/>
                    <a:pt x="28326" y="28252"/>
                    <a:pt x="27387" y="28869"/>
                  </a:cubicBezTo>
                  <a:cubicBezTo>
                    <a:pt x="26859" y="29217"/>
                    <a:pt x="26292" y="29555"/>
                    <a:pt x="25748" y="29924"/>
                  </a:cubicBezTo>
                  <a:cubicBezTo>
                    <a:pt x="26169" y="29433"/>
                    <a:pt x="26578" y="28931"/>
                    <a:pt x="26993" y="28463"/>
                  </a:cubicBezTo>
                  <a:cubicBezTo>
                    <a:pt x="27709" y="27658"/>
                    <a:pt x="28423" y="26849"/>
                    <a:pt x="29133" y="26040"/>
                  </a:cubicBezTo>
                  <a:close/>
                  <a:moveTo>
                    <a:pt x="28241" y="25335"/>
                  </a:moveTo>
                  <a:cubicBezTo>
                    <a:pt x="28315" y="25383"/>
                    <a:pt x="28401" y="25413"/>
                    <a:pt x="28490" y="25419"/>
                  </a:cubicBezTo>
                  <a:cubicBezTo>
                    <a:pt x="28464" y="25502"/>
                    <a:pt x="28470" y="25592"/>
                    <a:pt x="28527" y="25664"/>
                  </a:cubicBezTo>
                  <a:cubicBezTo>
                    <a:pt x="27790" y="26500"/>
                    <a:pt x="27057" y="27339"/>
                    <a:pt x="26325" y="28180"/>
                  </a:cubicBezTo>
                  <a:cubicBezTo>
                    <a:pt x="25623" y="28987"/>
                    <a:pt x="24828" y="29774"/>
                    <a:pt x="24179" y="30643"/>
                  </a:cubicBezTo>
                  <a:cubicBezTo>
                    <a:pt x="24054" y="30542"/>
                    <a:pt x="23927" y="30447"/>
                    <a:pt x="23798" y="30352"/>
                  </a:cubicBezTo>
                  <a:lnTo>
                    <a:pt x="23797" y="30352"/>
                  </a:lnTo>
                  <a:cubicBezTo>
                    <a:pt x="23778" y="30306"/>
                    <a:pt x="23761" y="30258"/>
                    <a:pt x="23740" y="30212"/>
                  </a:cubicBezTo>
                  <a:cubicBezTo>
                    <a:pt x="24654" y="29614"/>
                    <a:pt x="25367" y="28535"/>
                    <a:pt x="26069" y="27753"/>
                  </a:cubicBezTo>
                  <a:lnTo>
                    <a:pt x="27428" y="26241"/>
                  </a:lnTo>
                  <a:cubicBezTo>
                    <a:pt x="27630" y="26017"/>
                    <a:pt x="27830" y="25793"/>
                    <a:pt x="28032" y="25569"/>
                  </a:cubicBezTo>
                  <a:cubicBezTo>
                    <a:pt x="28101" y="25491"/>
                    <a:pt x="28172" y="25413"/>
                    <a:pt x="28241" y="25335"/>
                  </a:cubicBezTo>
                  <a:close/>
                  <a:moveTo>
                    <a:pt x="30826" y="27651"/>
                  </a:moveTo>
                  <a:cubicBezTo>
                    <a:pt x="30961" y="27858"/>
                    <a:pt x="31094" y="28068"/>
                    <a:pt x="31226" y="28280"/>
                  </a:cubicBezTo>
                  <a:cubicBezTo>
                    <a:pt x="30178" y="28962"/>
                    <a:pt x="29152" y="29677"/>
                    <a:pt x="28117" y="30379"/>
                  </a:cubicBezTo>
                  <a:cubicBezTo>
                    <a:pt x="27342" y="30905"/>
                    <a:pt x="26523" y="31406"/>
                    <a:pt x="25798" y="32010"/>
                  </a:cubicBezTo>
                  <a:cubicBezTo>
                    <a:pt x="25513" y="31764"/>
                    <a:pt x="25227" y="31514"/>
                    <a:pt x="24937" y="31265"/>
                  </a:cubicBezTo>
                  <a:cubicBezTo>
                    <a:pt x="25953" y="30849"/>
                    <a:pt x="26898" y="30175"/>
                    <a:pt x="27818" y="29608"/>
                  </a:cubicBezTo>
                  <a:cubicBezTo>
                    <a:pt x="28809" y="28997"/>
                    <a:pt x="29939" y="28426"/>
                    <a:pt x="30826" y="27651"/>
                  </a:cubicBezTo>
                  <a:close/>
                  <a:moveTo>
                    <a:pt x="31618" y="29042"/>
                  </a:moveTo>
                  <a:cubicBezTo>
                    <a:pt x="31638" y="29052"/>
                    <a:pt x="31652" y="29066"/>
                    <a:pt x="31674" y="29073"/>
                  </a:cubicBezTo>
                  <a:lnTo>
                    <a:pt x="31696" y="29078"/>
                  </a:lnTo>
                  <a:cubicBezTo>
                    <a:pt x="31983" y="29745"/>
                    <a:pt x="32137" y="30443"/>
                    <a:pt x="32111" y="31120"/>
                  </a:cubicBezTo>
                  <a:cubicBezTo>
                    <a:pt x="31133" y="31435"/>
                    <a:pt x="30224" y="31985"/>
                    <a:pt x="29308" y="32447"/>
                  </a:cubicBezTo>
                  <a:cubicBezTo>
                    <a:pt x="28689" y="32760"/>
                    <a:pt x="28039" y="33048"/>
                    <a:pt x="27443" y="33412"/>
                  </a:cubicBezTo>
                  <a:cubicBezTo>
                    <a:pt x="27080" y="33118"/>
                    <a:pt x="26731" y="32805"/>
                    <a:pt x="26382" y="32506"/>
                  </a:cubicBezTo>
                  <a:lnTo>
                    <a:pt x="26381" y="32505"/>
                  </a:lnTo>
                  <a:cubicBezTo>
                    <a:pt x="27135" y="32098"/>
                    <a:pt x="27845" y="31602"/>
                    <a:pt x="28563" y="31140"/>
                  </a:cubicBezTo>
                  <a:lnTo>
                    <a:pt x="30290" y="30028"/>
                  </a:lnTo>
                  <a:lnTo>
                    <a:pt x="31154" y="29471"/>
                  </a:lnTo>
                  <a:cubicBezTo>
                    <a:pt x="31460" y="29395"/>
                    <a:pt x="31612" y="29252"/>
                    <a:pt x="31618" y="29042"/>
                  </a:cubicBezTo>
                  <a:close/>
                  <a:moveTo>
                    <a:pt x="31974" y="31968"/>
                  </a:moveTo>
                  <a:lnTo>
                    <a:pt x="31974" y="31968"/>
                  </a:lnTo>
                  <a:cubicBezTo>
                    <a:pt x="31753" y="32724"/>
                    <a:pt x="31259" y="33426"/>
                    <a:pt x="30408" y="33994"/>
                  </a:cubicBezTo>
                  <a:lnTo>
                    <a:pt x="30407" y="33994"/>
                  </a:lnTo>
                  <a:cubicBezTo>
                    <a:pt x="30206" y="34129"/>
                    <a:pt x="30130" y="34322"/>
                    <a:pt x="30138" y="34510"/>
                  </a:cubicBezTo>
                  <a:cubicBezTo>
                    <a:pt x="30126" y="34519"/>
                    <a:pt x="30113" y="34524"/>
                    <a:pt x="30101" y="34531"/>
                  </a:cubicBezTo>
                  <a:cubicBezTo>
                    <a:pt x="30027" y="34539"/>
                    <a:pt x="29951" y="34542"/>
                    <a:pt x="29875" y="34542"/>
                  </a:cubicBezTo>
                  <a:cubicBezTo>
                    <a:pt x="29405" y="34542"/>
                    <a:pt x="28908" y="34400"/>
                    <a:pt x="28479" y="34150"/>
                  </a:cubicBezTo>
                  <a:cubicBezTo>
                    <a:pt x="28329" y="34062"/>
                    <a:pt x="28182" y="33964"/>
                    <a:pt x="28037" y="33864"/>
                  </a:cubicBezTo>
                  <a:cubicBezTo>
                    <a:pt x="28528" y="33651"/>
                    <a:pt x="29005" y="33399"/>
                    <a:pt x="29482" y="33172"/>
                  </a:cubicBezTo>
                  <a:cubicBezTo>
                    <a:pt x="30302" y="32784"/>
                    <a:pt x="31186" y="32436"/>
                    <a:pt x="31974" y="31968"/>
                  </a:cubicBezTo>
                  <a:close/>
                  <a:moveTo>
                    <a:pt x="12895" y="1"/>
                  </a:moveTo>
                  <a:cubicBezTo>
                    <a:pt x="12461" y="1"/>
                    <a:pt x="12022" y="23"/>
                    <a:pt x="11577" y="68"/>
                  </a:cubicBezTo>
                  <a:cubicBezTo>
                    <a:pt x="6648" y="567"/>
                    <a:pt x="2492" y="3825"/>
                    <a:pt x="1243" y="8687"/>
                  </a:cubicBezTo>
                  <a:cubicBezTo>
                    <a:pt x="0" y="13524"/>
                    <a:pt x="1648" y="18791"/>
                    <a:pt x="5726" y="21751"/>
                  </a:cubicBezTo>
                  <a:cubicBezTo>
                    <a:pt x="8537" y="23793"/>
                    <a:pt x="11959" y="24684"/>
                    <a:pt x="15175" y="25869"/>
                  </a:cubicBezTo>
                  <a:cubicBezTo>
                    <a:pt x="18563" y="27118"/>
                    <a:pt x="21162" y="28844"/>
                    <a:pt x="23541" y="31551"/>
                  </a:cubicBezTo>
                  <a:cubicBezTo>
                    <a:pt x="23593" y="31612"/>
                    <a:pt x="23668" y="31649"/>
                    <a:pt x="23749" y="31651"/>
                  </a:cubicBezTo>
                  <a:cubicBezTo>
                    <a:pt x="23773" y="31666"/>
                    <a:pt x="23801" y="31677"/>
                    <a:pt x="23829" y="31683"/>
                  </a:cubicBezTo>
                  <a:cubicBezTo>
                    <a:pt x="25011" y="33438"/>
                    <a:pt x="27308" y="35675"/>
                    <a:pt x="29358" y="35675"/>
                  </a:cubicBezTo>
                  <a:cubicBezTo>
                    <a:pt x="29938" y="35675"/>
                    <a:pt x="30499" y="35496"/>
                    <a:pt x="31008" y="35077"/>
                  </a:cubicBezTo>
                  <a:cubicBezTo>
                    <a:pt x="31069" y="35053"/>
                    <a:pt x="31125" y="35026"/>
                    <a:pt x="31181" y="34999"/>
                  </a:cubicBezTo>
                  <a:cubicBezTo>
                    <a:pt x="31335" y="35056"/>
                    <a:pt x="31499" y="35085"/>
                    <a:pt x="31664" y="35085"/>
                  </a:cubicBezTo>
                  <a:cubicBezTo>
                    <a:pt x="31927" y="35085"/>
                    <a:pt x="32189" y="35011"/>
                    <a:pt x="32405" y="34855"/>
                  </a:cubicBezTo>
                  <a:cubicBezTo>
                    <a:pt x="32740" y="34614"/>
                    <a:pt x="32909" y="34198"/>
                    <a:pt x="32910" y="33794"/>
                  </a:cubicBezTo>
                  <a:cubicBezTo>
                    <a:pt x="32912" y="33593"/>
                    <a:pt x="32865" y="33350"/>
                    <a:pt x="32759" y="33155"/>
                  </a:cubicBezTo>
                  <a:cubicBezTo>
                    <a:pt x="34028" y="30698"/>
                    <a:pt x="32829" y="27368"/>
                    <a:pt x="30389" y="25854"/>
                  </a:cubicBezTo>
                  <a:cubicBezTo>
                    <a:pt x="30210" y="25648"/>
                    <a:pt x="30019" y="25444"/>
                    <a:pt x="29815" y="25267"/>
                  </a:cubicBezTo>
                  <a:lnTo>
                    <a:pt x="29866" y="25210"/>
                  </a:lnTo>
                  <a:cubicBezTo>
                    <a:pt x="30035" y="25017"/>
                    <a:pt x="29982" y="24685"/>
                    <a:pt x="29709" y="24617"/>
                  </a:cubicBezTo>
                  <a:cubicBezTo>
                    <a:pt x="29506" y="24583"/>
                    <a:pt x="29308" y="24519"/>
                    <a:pt x="29126" y="24422"/>
                  </a:cubicBezTo>
                  <a:cubicBezTo>
                    <a:pt x="29100" y="24374"/>
                    <a:pt x="29068" y="24328"/>
                    <a:pt x="29032" y="24288"/>
                  </a:cubicBezTo>
                  <a:cubicBezTo>
                    <a:pt x="26794" y="21773"/>
                    <a:pt x="26734" y="18263"/>
                    <a:pt x="26291" y="15100"/>
                  </a:cubicBezTo>
                  <a:cubicBezTo>
                    <a:pt x="25902" y="12320"/>
                    <a:pt x="25246" y="9526"/>
                    <a:pt x="23961" y="7013"/>
                  </a:cubicBezTo>
                  <a:cubicBezTo>
                    <a:pt x="21748" y="2690"/>
                    <a:pt x="17675" y="1"/>
                    <a:pt x="12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35" name="Google Shape;302;p37">
              <a:extLst>
                <a:ext uri="{FF2B5EF4-FFF2-40B4-BE49-F238E27FC236}">
                  <a16:creationId xmlns:a16="http://schemas.microsoft.com/office/drawing/2014/main" id="{AE1AC300-EF3E-4835-A1EE-CC9189A68697}"/>
                </a:ext>
              </a:extLst>
            </p:cNvPr>
            <p:cNvSpPr/>
            <p:nvPr userDrawn="1"/>
          </p:nvSpPr>
          <p:spPr>
            <a:xfrm>
              <a:off x="885550" y="329200"/>
              <a:ext cx="105300" cy="69600"/>
            </a:xfrm>
            <a:custGeom>
              <a:avLst/>
              <a:gdLst/>
              <a:ahLst/>
              <a:cxnLst/>
              <a:rect l="l" t="t" r="r" b="b"/>
              <a:pathLst>
                <a:path w="4212" h="2784" extrusionOk="0">
                  <a:moveTo>
                    <a:pt x="3482" y="0"/>
                  </a:moveTo>
                  <a:cubicBezTo>
                    <a:pt x="2939" y="0"/>
                    <a:pt x="2396" y="490"/>
                    <a:pt x="1954" y="759"/>
                  </a:cubicBezTo>
                  <a:cubicBezTo>
                    <a:pt x="1329" y="1139"/>
                    <a:pt x="695" y="1545"/>
                    <a:pt x="234" y="2122"/>
                  </a:cubicBezTo>
                  <a:cubicBezTo>
                    <a:pt x="0" y="2412"/>
                    <a:pt x="185" y="2783"/>
                    <a:pt x="532" y="2783"/>
                  </a:cubicBezTo>
                  <a:cubicBezTo>
                    <a:pt x="559" y="2783"/>
                    <a:pt x="586" y="2781"/>
                    <a:pt x="615" y="2776"/>
                  </a:cubicBezTo>
                  <a:cubicBezTo>
                    <a:pt x="1386" y="2652"/>
                    <a:pt x="2084" y="2269"/>
                    <a:pt x="2756" y="1890"/>
                  </a:cubicBezTo>
                  <a:cubicBezTo>
                    <a:pt x="3380" y="1539"/>
                    <a:pt x="4085" y="1332"/>
                    <a:pt x="4181" y="556"/>
                  </a:cubicBezTo>
                  <a:cubicBezTo>
                    <a:pt x="4211" y="317"/>
                    <a:pt x="3998" y="143"/>
                    <a:pt x="3808" y="65"/>
                  </a:cubicBezTo>
                  <a:cubicBezTo>
                    <a:pt x="3700" y="20"/>
                    <a:pt x="3591" y="0"/>
                    <a:pt x="3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36" name="Google Shape;303;p37">
              <a:extLst>
                <a:ext uri="{FF2B5EF4-FFF2-40B4-BE49-F238E27FC236}">
                  <a16:creationId xmlns:a16="http://schemas.microsoft.com/office/drawing/2014/main" id="{FE7532A3-4115-4C43-86A2-4F3AC8ECA9D7}"/>
                </a:ext>
              </a:extLst>
            </p:cNvPr>
            <p:cNvSpPr/>
            <p:nvPr userDrawn="1"/>
          </p:nvSpPr>
          <p:spPr>
            <a:xfrm>
              <a:off x="746825" y="154100"/>
              <a:ext cx="86325" cy="85700"/>
            </a:xfrm>
            <a:custGeom>
              <a:avLst/>
              <a:gdLst/>
              <a:ahLst/>
              <a:cxnLst/>
              <a:rect l="l" t="t" r="r" b="b"/>
              <a:pathLst>
                <a:path w="3453" h="3428" extrusionOk="0">
                  <a:moveTo>
                    <a:pt x="2611" y="1"/>
                  </a:moveTo>
                  <a:cubicBezTo>
                    <a:pt x="1961" y="1"/>
                    <a:pt x="1579" y="599"/>
                    <a:pt x="1173" y="1082"/>
                  </a:cubicBezTo>
                  <a:cubicBezTo>
                    <a:pt x="755" y="1577"/>
                    <a:pt x="213" y="2115"/>
                    <a:pt x="67" y="2763"/>
                  </a:cubicBezTo>
                  <a:cubicBezTo>
                    <a:pt x="0" y="3057"/>
                    <a:pt x="228" y="3428"/>
                    <a:pt x="540" y="3428"/>
                  </a:cubicBezTo>
                  <a:cubicBezTo>
                    <a:pt x="591" y="3428"/>
                    <a:pt x="645" y="3418"/>
                    <a:pt x="700" y="3395"/>
                  </a:cubicBezTo>
                  <a:cubicBezTo>
                    <a:pt x="1327" y="3145"/>
                    <a:pt x="1768" y="2617"/>
                    <a:pt x="2258" y="2168"/>
                  </a:cubicBezTo>
                  <a:cubicBezTo>
                    <a:pt x="2801" y="1672"/>
                    <a:pt x="3452" y="1318"/>
                    <a:pt x="3319" y="483"/>
                  </a:cubicBezTo>
                  <a:cubicBezTo>
                    <a:pt x="3285" y="276"/>
                    <a:pt x="3064" y="73"/>
                    <a:pt x="2863" y="29"/>
                  </a:cubicBezTo>
                  <a:cubicBezTo>
                    <a:pt x="2775" y="10"/>
                    <a:pt x="2691" y="1"/>
                    <a:pt x="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37" name="Google Shape;304;p37">
              <a:extLst>
                <a:ext uri="{FF2B5EF4-FFF2-40B4-BE49-F238E27FC236}">
                  <a16:creationId xmlns:a16="http://schemas.microsoft.com/office/drawing/2014/main" id="{B86D9B73-C442-47E1-9A52-2E28EC8DAFF6}"/>
                </a:ext>
              </a:extLst>
            </p:cNvPr>
            <p:cNvSpPr/>
            <p:nvPr userDrawn="1"/>
          </p:nvSpPr>
          <p:spPr>
            <a:xfrm>
              <a:off x="515825" y="0"/>
              <a:ext cx="54050" cy="112525"/>
            </a:xfrm>
            <a:custGeom>
              <a:avLst/>
              <a:gdLst/>
              <a:ahLst/>
              <a:cxnLst/>
              <a:rect l="l" t="t" r="r" b="b"/>
              <a:pathLst>
                <a:path w="2162" h="4501" extrusionOk="0">
                  <a:moveTo>
                    <a:pt x="1045" y="1"/>
                  </a:moveTo>
                  <a:cubicBezTo>
                    <a:pt x="625" y="1"/>
                    <a:pt x="229" y="224"/>
                    <a:pt x="162" y="722"/>
                  </a:cubicBezTo>
                  <a:cubicBezTo>
                    <a:pt x="24" y="1733"/>
                    <a:pt x="1" y="2910"/>
                    <a:pt x="339" y="3886"/>
                  </a:cubicBezTo>
                  <a:cubicBezTo>
                    <a:pt x="484" y="4307"/>
                    <a:pt x="817" y="4501"/>
                    <a:pt x="1151" y="4501"/>
                  </a:cubicBezTo>
                  <a:cubicBezTo>
                    <a:pt x="1570" y="4501"/>
                    <a:pt x="1989" y="4197"/>
                    <a:pt x="2040" y="3656"/>
                  </a:cubicBezTo>
                  <a:cubicBezTo>
                    <a:pt x="2122" y="2782"/>
                    <a:pt x="2101" y="1869"/>
                    <a:pt x="2137" y="988"/>
                  </a:cubicBezTo>
                  <a:cubicBezTo>
                    <a:pt x="2161" y="367"/>
                    <a:pt x="1584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38" name="Google Shape;305;p37">
              <a:extLst>
                <a:ext uri="{FF2B5EF4-FFF2-40B4-BE49-F238E27FC236}">
                  <a16:creationId xmlns:a16="http://schemas.microsoft.com/office/drawing/2014/main" id="{12ED333C-C5F0-4CFB-ACBC-4936367BC83B}"/>
                </a:ext>
              </a:extLst>
            </p:cNvPr>
            <p:cNvSpPr/>
            <p:nvPr userDrawn="1"/>
          </p:nvSpPr>
          <p:spPr>
            <a:xfrm>
              <a:off x="221425" y="79675"/>
              <a:ext cx="97125" cy="109750"/>
            </a:xfrm>
            <a:custGeom>
              <a:avLst/>
              <a:gdLst/>
              <a:ahLst/>
              <a:cxnLst/>
              <a:rect l="l" t="t" r="r" b="b"/>
              <a:pathLst>
                <a:path w="3885" h="4390" extrusionOk="0">
                  <a:moveTo>
                    <a:pt x="1207" y="0"/>
                  </a:moveTo>
                  <a:cubicBezTo>
                    <a:pt x="598" y="0"/>
                    <a:pt x="1" y="458"/>
                    <a:pt x="257" y="1181"/>
                  </a:cubicBezTo>
                  <a:cubicBezTo>
                    <a:pt x="513" y="1899"/>
                    <a:pt x="1101" y="2464"/>
                    <a:pt x="1573" y="3055"/>
                  </a:cubicBezTo>
                  <a:cubicBezTo>
                    <a:pt x="1980" y="3567"/>
                    <a:pt x="2454" y="4230"/>
                    <a:pt x="3130" y="4375"/>
                  </a:cubicBezTo>
                  <a:cubicBezTo>
                    <a:pt x="3177" y="4385"/>
                    <a:pt x="3223" y="4390"/>
                    <a:pt x="3267" y="4390"/>
                  </a:cubicBezTo>
                  <a:cubicBezTo>
                    <a:pt x="3562" y="4390"/>
                    <a:pt x="3760" y="4170"/>
                    <a:pt x="3799" y="3864"/>
                  </a:cubicBezTo>
                  <a:cubicBezTo>
                    <a:pt x="3885" y="3209"/>
                    <a:pt x="3428" y="2551"/>
                    <a:pt x="3102" y="2015"/>
                  </a:cubicBezTo>
                  <a:cubicBezTo>
                    <a:pt x="2751" y="1436"/>
                    <a:pt x="2414" y="663"/>
                    <a:pt x="1888" y="232"/>
                  </a:cubicBezTo>
                  <a:cubicBezTo>
                    <a:pt x="1695" y="73"/>
                    <a:pt x="145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39" name="Google Shape;306;p37">
              <a:extLst>
                <a:ext uri="{FF2B5EF4-FFF2-40B4-BE49-F238E27FC236}">
                  <a16:creationId xmlns:a16="http://schemas.microsoft.com/office/drawing/2014/main" id="{99DA13B5-76A7-48B9-90A9-59F55AD9ADDD}"/>
                </a:ext>
              </a:extLst>
            </p:cNvPr>
            <p:cNvSpPr/>
            <p:nvPr userDrawn="1"/>
          </p:nvSpPr>
          <p:spPr>
            <a:xfrm>
              <a:off x="92325" y="243050"/>
              <a:ext cx="103675" cy="78150"/>
            </a:xfrm>
            <a:custGeom>
              <a:avLst/>
              <a:gdLst/>
              <a:ahLst/>
              <a:cxnLst/>
              <a:rect l="l" t="t" r="r" b="b"/>
              <a:pathLst>
                <a:path w="4147" h="3126" extrusionOk="0">
                  <a:moveTo>
                    <a:pt x="1220" y="1"/>
                  </a:moveTo>
                  <a:cubicBezTo>
                    <a:pt x="626" y="1"/>
                    <a:pt x="38" y="406"/>
                    <a:pt x="17" y="1053"/>
                  </a:cubicBezTo>
                  <a:cubicBezTo>
                    <a:pt x="1" y="1549"/>
                    <a:pt x="288" y="1961"/>
                    <a:pt x="751" y="2122"/>
                  </a:cubicBezTo>
                  <a:cubicBezTo>
                    <a:pt x="815" y="2145"/>
                    <a:pt x="882" y="2156"/>
                    <a:pt x="948" y="2156"/>
                  </a:cubicBezTo>
                  <a:cubicBezTo>
                    <a:pt x="1042" y="2156"/>
                    <a:pt x="1135" y="2134"/>
                    <a:pt x="1220" y="2089"/>
                  </a:cubicBezTo>
                  <a:cubicBezTo>
                    <a:pt x="1570" y="2266"/>
                    <a:pt x="1904" y="2538"/>
                    <a:pt x="2241" y="2703"/>
                  </a:cubicBezTo>
                  <a:cubicBezTo>
                    <a:pt x="2660" y="2908"/>
                    <a:pt x="3070" y="3126"/>
                    <a:pt x="3523" y="3126"/>
                  </a:cubicBezTo>
                  <a:cubicBezTo>
                    <a:pt x="3622" y="3126"/>
                    <a:pt x="3723" y="3115"/>
                    <a:pt x="3826" y="3092"/>
                  </a:cubicBezTo>
                  <a:cubicBezTo>
                    <a:pt x="3986" y="3056"/>
                    <a:pt x="4147" y="2866"/>
                    <a:pt x="4128" y="2695"/>
                  </a:cubicBezTo>
                  <a:cubicBezTo>
                    <a:pt x="4060" y="2060"/>
                    <a:pt x="3606" y="1605"/>
                    <a:pt x="3154" y="1179"/>
                  </a:cubicBezTo>
                  <a:cubicBezTo>
                    <a:pt x="2707" y="758"/>
                    <a:pt x="2142" y="199"/>
                    <a:pt x="1535" y="40"/>
                  </a:cubicBezTo>
                  <a:cubicBezTo>
                    <a:pt x="1432" y="14"/>
                    <a:pt x="1326" y="1"/>
                    <a:pt x="12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40" name="Google Shape;307;p37">
              <a:extLst>
                <a:ext uri="{FF2B5EF4-FFF2-40B4-BE49-F238E27FC236}">
                  <a16:creationId xmlns:a16="http://schemas.microsoft.com/office/drawing/2014/main" id="{6C43807A-9E2E-4495-A2CD-0D95193D095E}"/>
                </a:ext>
              </a:extLst>
            </p:cNvPr>
            <p:cNvSpPr/>
            <p:nvPr userDrawn="1"/>
          </p:nvSpPr>
          <p:spPr>
            <a:xfrm>
              <a:off x="0" y="517725"/>
              <a:ext cx="119000" cy="52650"/>
            </a:xfrm>
            <a:custGeom>
              <a:avLst/>
              <a:gdLst/>
              <a:ahLst/>
              <a:cxnLst/>
              <a:rect l="l" t="t" r="r" b="b"/>
              <a:pathLst>
                <a:path w="4760" h="2106" extrusionOk="0">
                  <a:moveTo>
                    <a:pt x="1892" y="0"/>
                  </a:moveTo>
                  <a:cubicBezTo>
                    <a:pt x="1362" y="0"/>
                    <a:pt x="847" y="94"/>
                    <a:pt x="440" y="469"/>
                  </a:cubicBezTo>
                  <a:cubicBezTo>
                    <a:pt x="1" y="875"/>
                    <a:pt x="111" y="1671"/>
                    <a:pt x="632" y="1953"/>
                  </a:cubicBezTo>
                  <a:cubicBezTo>
                    <a:pt x="740" y="2013"/>
                    <a:pt x="856" y="2058"/>
                    <a:pt x="976" y="2087"/>
                  </a:cubicBezTo>
                  <a:cubicBezTo>
                    <a:pt x="1030" y="2099"/>
                    <a:pt x="1087" y="2105"/>
                    <a:pt x="1144" y="2105"/>
                  </a:cubicBezTo>
                  <a:cubicBezTo>
                    <a:pt x="1335" y="2105"/>
                    <a:pt x="1535" y="2038"/>
                    <a:pt x="1690" y="1919"/>
                  </a:cubicBezTo>
                  <a:cubicBezTo>
                    <a:pt x="1885" y="1862"/>
                    <a:pt x="2126" y="1848"/>
                    <a:pt x="2361" y="1848"/>
                  </a:cubicBezTo>
                  <a:cubicBezTo>
                    <a:pt x="2570" y="1848"/>
                    <a:pt x="2774" y="1859"/>
                    <a:pt x="2935" y="1860"/>
                  </a:cubicBezTo>
                  <a:cubicBezTo>
                    <a:pt x="2975" y="1860"/>
                    <a:pt x="3014" y="1860"/>
                    <a:pt x="3053" y="1860"/>
                  </a:cubicBezTo>
                  <a:cubicBezTo>
                    <a:pt x="3549" y="1860"/>
                    <a:pt x="3976" y="1832"/>
                    <a:pt x="4440" y="1595"/>
                  </a:cubicBezTo>
                  <a:cubicBezTo>
                    <a:pt x="4759" y="1434"/>
                    <a:pt x="4743" y="1025"/>
                    <a:pt x="4545" y="787"/>
                  </a:cubicBezTo>
                  <a:cubicBezTo>
                    <a:pt x="4041" y="187"/>
                    <a:pt x="3299" y="100"/>
                    <a:pt x="2558" y="36"/>
                  </a:cubicBezTo>
                  <a:cubicBezTo>
                    <a:pt x="2338" y="17"/>
                    <a:pt x="2113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41" name="Google Shape;308;p37">
              <a:extLst>
                <a:ext uri="{FF2B5EF4-FFF2-40B4-BE49-F238E27FC236}">
                  <a16:creationId xmlns:a16="http://schemas.microsoft.com/office/drawing/2014/main" id="{6ADFD19A-177A-4E11-A30D-48652BCEED46}"/>
                </a:ext>
              </a:extLst>
            </p:cNvPr>
            <p:cNvSpPr/>
            <p:nvPr userDrawn="1"/>
          </p:nvSpPr>
          <p:spPr>
            <a:xfrm>
              <a:off x="130675" y="712100"/>
              <a:ext cx="98775" cy="64475"/>
            </a:xfrm>
            <a:custGeom>
              <a:avLst/>
              <a:gdLst/>
              <a:ahLst/>
              <a:cxnLst/>
              <a:rect l="l" t="t" r="r" b="b"/>
              <a:pathLst>
                <a:path w="3951" h="2579" extrusionOk="0">
                  <a:moveTo>
                    <a:pt x="2812" y="1"/>
                  </a:moveTo>
                  <a:cubicBezTo>
                    <a:pt x="1894" y="1"/>
                    <a:pt x="657" y="799"/>
                    <a:pt x="321" y="1329"/>
                  </a:cubicBezTo>
                  <a:cubicBezTo>
                    <a:pt x="0" y="1834"/>
                    <a:pt x="437" y="2578"/>
                    <a:pt x="1007" y="2578"/>
                  </a:cubicBezTo>
                  <a:cubicBezTo>
                    <a:pt x="1086" y="2578"/>
                    <a:pt x="1166" y="2564"/>
                    <a:pt x="1248" y="2534"/>
                  </a:cubicBezTo>
                  <a:cubicBezTo>
                    <a:pt x="1845" y="2311"/>
                    <a:pt x="2377" y="1860"/>
                    <a:pt x="2943" y="1553"/>
                  </a:cubicBezTo>
                  <a:cubicBezTo>
                    <a:pt x="3265" y="1379"/>
                    <a:pt x="3950" y="930"/>
                    <a:pt x="3688" y="462"/>
                  </a:cubicBezTo>
                  <a:cubicBezTo>
                    <a:pt x="3502" y="131"/>
                    <a:pt x="3183" y="1"/>
                    <a:pt x="2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42" name="Google Shape;309;p37">
              <a:extLst>
                <a:ext uri="{FF2B5EF4-FFF2-40B4-BE49-F238E27FC236}">
                  <a16:creationId xmlns:a16="http://schemas.microsoft.com/office/drawing/2014/main" id="{980C309C-D98D-4BC0-80B4-67AA859D274D}"/>
                </a:ext>
              </a:extLst>
            </p:cNvPr>
            <p:cNvSpPr/>
            <p:nvPr userDrawn="1"/>
          </p:nvSpPr>
          <p:spPr>
            <a:xfrm>
              <a:off x="313600" y="892375"/>
              <a:ext cx="61225" cy="72000"/>
            </a:xfrm>
            <a:custGeom>
              <a:avLst/>
              <a:gdLst/>
              <a:ahLst/>
              <a:cxnLst/>
              <a:rect l="l" t="t" r="r" b="b"/>
              <a:pathLst>
                <a:path w="2449" h="2880" extrusionOk="0">
                  <a:moveTo>
                    <a:pt x="2119" y="1"/>
                  </a:moveTo>
                  <a:cubicBezTo>
                    <a:pt x="2109" y="1"/>
                    <a:pt x="2100" y="1"/>
                    <a:pt x="2091" y="2"/>
                  </a:cubicBezTo>
                  <a:cubicBezTo>
                    <a:pt x="1563" y="75"/>
                    <a:pt x="1368" y="307"/>
                    <a:pt x="1058" y="718"/>
                  </a:cubicBezTo>
                  <a:cubicBezTo>
                    <a:pt x="810" y="1044"/>
                    <a:pt x="580" y="1384"/>
                    <a:pt x="363" y="1730"/>
                  </a:cubicBezTo>
                  <a:cubicBezTo>
                    <a:pt x="1" y="2314"/>
                    <a:pt x="567" y="2880"/>
                    <a:pt x="1092" y="2880"/>
                  </a:cubicBezTo>
                  <a:cubicBezTo>
                    <a:pt x="1324" y="2880"/>
                    <a:pt x="1548" y="2769"/>
                    <a:pt x="1680" y="2500"/>
                  </a:cubicBezTo>
                  <a:cubicBezTo>
                    <a:pt x="1875" y="2106"/>
                    <a:pt x="2047" y="1703"/>
                    <a:pt x="2206" y="1294"/>
                  </a:cubicBezTo>
                  <a:cubicBezTo>
                    <a:pt x="2392" y="820"/>
                    <a:pt x="2449" y="531"/>
                    <a:pt x="2236" y="62"/>
                  </a:cubicBezTo>
                  <a:cubicBezTo>
                    <a:pt x="2214" y="15"/>
                    <a:pt x="2165" y="1"/>
                    <a:pt x="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43" name="Google Shape;310;p37">
              <a:extLst>
                <a:ext uri="{FF2B5EF4-FFF2-40B4-BE49-F238E27FC236}">
                  <a16:creationId xmlns:a16="http://schemas.microsoft.com/office/drawing/2014/main" id="{0974C0AE-34FE-4874-B073-4B8F931D8CED}"/>
                </a:ext>
              </a:extLst>
            </p:cNvPr>
            <p:cNvSpPr/>
            <p:nvPr userDrawn="1"/>
          </p:nvSpPr>
          <p:spPr>
            <a:xfrm>
              <a:off x="494325" y="918150"/>
              <a:ext cx="45950" cy="107825"/>
            </a:xfrm>
            <a:custGeom>
              <a:avLst/>
              <a:gdLst/>
              <a:ahLst/>
              <a:cxnLst/>
              <a:rect l="l" t="t" r="r" b="b"/>
              <a:pathLst>
                <a:path w="1838" h="4313" extrusionOk="0">
                  <a:moveTo>
                    <a:pt x="1525" y="1"/>
                  </a:moveTo>
                  <a:cubicBezTo>
                    <a:pt x="1486" y="1"/>
                    <a:pt x="1447" y="10"/>
                    <a:pt x="1414" y="28"/>
                  </a:cubicBezTo>
                  <a:cubicBezTo>
                    <a:pt x="279" y="682"/>
                    <a:pt x="1" y="2576"/>
                    <a:pt x="171" y="3753"/>
                  </a:cubicBezTo>
                  <a:cubicBezTo>
                    <a:pt x="227" y="4140"/>
                    <a:pt x="529" y="4313"/>
                    <a:pt x="850" y="4313"/>
                  </a:cubicBezTo>
                  <a:cubicBezTo>
                    <a:pt x="1261" y="4313"/>
                    <a:pt x="1705" y="4029"/>
                    <a:pt x="1701" y="3547"/>
                  </a:cubicBezTo>
                  <a:cubicBezTo>
                    <a:pt x="1697" y="2933"/>
                    <a:pt x="1623" y="2341"/>
                    <a:pt x="1680" y="1724"/>
                  </a:cubicBezTo>
                  <a:cubicBezTo>
                    <a:pt x="1728" y="1194"/>
                    <a:pt x="1837" y="692"/>
                    <a:pt x="1744" y="163"/>
                  </a:cubicBezTo>
                  <a:cubicBezTo>
                    <a:pt x="1727" y="58"/>
                    <a:pt x="1624" y="1"/>
                    <a:pt x="1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44" name="Google Shape;311;p37">
              <a:extLst>
                <a:ext uri="{FF2B5EF4-FFF2-40B4-BE49-F238E27FC236}">
                  <a16:creationId xmlns:a16="http://schemas.microsoft.com/office/drawing/2014/main" id="{E636AD03-9F8C-4878-9B97-81093452BAED}"/>
                </a:ext>
              </a:extLst>
            </p:cNvPr>
            <p:cNvSpPr/>
            <p:nvPr userDrawn="1"/>
          </p:nvSpPr>
          <p:spPr>
            <a:xfrm>
              <a:off x="907250" y="541250"/>
              <a:ext cx="104925" cy="44025"/>
            </a:xfrm>
            <a:custGeom>
              <a:avLst/>
              <a:gdLst/>
              <a:ahLst/>
              <a:cxnLst/>
              <a:rect l="l" t="t" r="r" b="b"/>
              <a:pathLst>
                <a:path w="4197" h="1761" extrusionOk="0">
                  <a:moveTo>
                    <a:pt x="2036" y="0"/>
                  </a:moveTo>
                  <a:cubicBezTo>
                    <a:pt x="1290" y="0"/>
                    <a:pt x="519" y="155"/>
                    <a:pt x="137" y="693"/>
                  </a:cubicBezTo>
                  <a:cubicBezTo>
                    <a:pt x="0" y="884"/>
                    <a:pt x="97" y="1204"/>
                    <a:pt x="299" y="1309"/>
                  </a:cubicBezTo>
                  <a:cubicBezTo>
                    <a:pt x="566" y="1448"/>
                    <a:pt x="847" y="1456"/>
                    <a:pt x="1135" y="1456"/>
                  </a:cubicBezTo>
                  <a:cubicBezTo>
                    <a:pt x="1169" y="1456"/>
                    <a:pt x="1204" y="1456"/>
                    <a:pt x="1238" y="1456"/>
                  </a:cubicBezTo>
                  <a:cubicBezTo>
                    <a:pt x="1326" y="1456"/>
                    <a:pt x="1413" y="1456"/>
                    <a:pt x="1502" y="1461"/>
                  </a:cubicBezTo>
                  <a:cubicBezTo>
                    <a:pt x="1943" y="1486"/>
                    <a:pt x="2372" y="1595"/>
                    <a:pt x="2795" y="1722"/>
                  </a:cubicBezTo>
                  <a:cubicBezTo>
                    <a:pt x="2881" y="1748"/>
                    <a:pt x="2963" y="1760"/>
                    <a:pt x="3041" y="1760"/>
                  </a:cubicBezTo>
                  <a:cubicBezTo>
                    <a:pt x="3899" y="1760"/>
                    <a:pt x="4196" y="288"/>
                    <a:pt x="3238" y="115"/>
                  </a:cubicBezTo>
                  <a:cubicBezTo>
                    <a:pt x="2902" y="54"/>
                    <a:pt x="2474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A2F835-EE42-A666-A2E2-1F32FC1B77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3723249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S PAGE_NO LINES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99B8E53-FFBC-4D45-AAD8-87ED27CD9185}"/>
              </a:ext>
            </a:extLst>
          </p:cNvPr>
          <p:cNvSpPr/>
          <p:nvPr userDrawn="1"/>
        </p:nvSpPr>
        <p:spPr>
          <a:xfrm rot="10800000">
            <a:off x="5080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129AD2-E0F3-4D9C-9F90-CC5CF8600EC5}"/>
              </a:ext>
            </a:extLst>
          </p:cNvPr>
          <p:cNvSpPr/>
          <p:nvPr userDrawn="1"/>
        </p:nvSpPr>
        <p:spPr>
          <a:xfrm rot="10800000">
            <a:off x="33481" y="2716951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179783" y="0"/>
            <a:ext cx="8335571" cy="969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2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2B1BD734-7379-4346-88DF-5BB68C76B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6360915" y="0"/>
            <a:ext cx="5813766" cy="57674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010EA47-4C5C-49EB-A69D-D0A21BE4735C}"/>
              </a:ext>
            </a:extLst>
          </p:cNvPr>
          <p:cNvSpPr/>
          <p:nvPr userDrawn="1"/>
        </p:nvSpPr>
        <p:spPr>
          <a:xfrm>
            <a:off x="4801415" y="996972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51E019A-245B-4E0B-B864-90683F6AECF2}"/>
              </a:ext>
            </a:extLst>
          </p:cNvPr>
          <p:cNvSpPr/>
          <p:nvPr userDrawn="1"/>
        </p:nvSpPr>
        <p:spPr>
          <a:xfrm>
            <a:off x="8581648" y="996972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015ADE4-5BC5-4D7C-87CE-574134FFD385}"/>
              </a:ext>
            </a:extLst>
          </p:cNvPr>
          <p:cNvSpPr/>
          <p:nvPr userDrawn="1"/>
        </p:nvSpPr>
        <p:spPr>
          <a:xfrm>
            <a:off x="214334" y="1441802"/>
            <a:ext cx="11393698" cy="5194510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13E4885-1DD0-4F60-BD87-A2BF20B02563}"/>
              </a:ext>
            </a:extLst>
          </p:cNvPr>
          <p:cNvSpPr/>
          <p:nvPr userDrawn="1"/>
        </p:nvSpPr>
        <p:spPr>
          <a:xfrm>
            <a:off x="309505" y="1394753"/>
            <a:ext cx="11393698" cy="5194510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1172AE3-15A4-4C0B-96BF-46AB5C7BFD17}"/>
              </a:ext>
            </a:extLst>
          </p:cNvPr>
          <p:cNvSpPr/>
          <p:nvPr userDrawn="1"/>
        </p:nvSpPr>
        <p:spPr>
          <a:xfrm>
            <a:off x="391902" y="1346200"/>
            <a:ext cx="11393698" cy="5194510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A186C83-D957-408A-95BB-404DC8AFB447}"/>
              </a:ext>
            </a:extLst>
          </p:cNvPr>
          <p:cNvSpPr/>
          <p:nvPr userDrawn="1"/>
        </p:nvSpPr>
        <p:spPr>
          <a:xfrm>
            <a:off x="785298" y="996972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33" name="Google Shape;300;p37">
            <a:extLst>
              <a:ext uri="{FF2B5EF4-FFF2-40B4-BE49-F238E27FC236}">
                <a16:creationId xmlns:a16="http://schemas.microsoft.com/office/drawing/2014/main" id="{42364757-2F22-41CE-BB9C-3743F572EC2C}"/>
              </a:ext>
            </a:extLst>
          </p:cNvPr>
          <p:cNvGrpSpPr/>
          <p:nvPr userDrawn="1"/>
        </p:nvGrpSpPr>
        <p:grpSpPr>
          <a:xfrm>
            <a:off x="10234932" y="5043296"/>
            <a:ext cx="1381760" cy="1428161"/>
            <a:chOff x="0" y="0"/>
            <a:chExt cx="1060600" cy="1114925"/>
          </a:xfrm>
        </p:grpSpPr>
        <p:sp>
          <p:nvSpPr>
            <p:cNvPr id="34" name="Google Shape;301;p37">
              <a:extLst>
                <a:ext uri="{FF2B5EF4-FFF2-40B4-BE49-F238E27FC236}">
                  <a16:creationId xmlns:a16="http://schemas.microsoft.com/office/drawing/2014/main" id="{2EBEDB48-71DF-4C2A-BD77-35E19189232A}"/>
                </a:ext>
              </a:extLst>
            </p:cNvPr>
            <p:cNvSpPr/>
            <p:nvPr userDrawn="1"/>
          </p:nvSpPr>
          <p:spPr>
            <a:xfrm>
              <a:off x="209900" y="223025"/>
              <a:ext cx="850700" cy="891900"/>
            </a:xfrm>
            <a:custGeom>
              <a:avLst/>
              <a:gdLst/>
              <a:ahLst/>
              <a:cxnLst/>
              <a:rect l="l" t="t" r="r" b="b"/>
              <a:pathLst>
                <a:path w="34028" h="35676" extrusionOk="0">
                  <a:moveTo>
                    <a:pt x="7050" y="3261"/>
                  </a:moveTo>
                  <a:cubicBezTo>
                    <a:pt x="5550" y="4510"/>
                    <a:pt x="4275" y="6086"/>
                    <a:pt x="3456" y="7646"/>
                  </a:cubicBezTo>
                  <a:cubicBezTo>
                    <a:pt x="1581" y="11215"/>
                    <a:pt x="2769" y="16037"/>
                    <a:pt x="5426" y="19346"/>
                  </a:cubicBezTo>
                  <a:cubicBezTo>
                    <a:pt x="5373" y="19294"/>
                    <a:pt x="5318" y="19243"/>
                    <a:pt x="5266" y="19190"/>
                  </a:cubicBezTo>
                  <a:cubicBezTo>
                    <a:pt x="3529" y="17393"/>
                    <a:pt x="2597" y="14904"/>
                    <a:pt x="2490" y="12427"/>
                  </a:cubicBezTo>
                  <a:cubicBezTo>
                    <a:pt x="2328" y="8626"/>
                    <a:pt x="4066" y="5198"/>
                    <a:pt x="7050" y="3261"/>
                  </a:cubicBezTo>
                  <a:close/>
                  <a:moveTo>
                    <a:pt x="12872" y="1594"/>
                  </a:moveTo>
                  <a:cubicBezTo>
                    <a:pt x="17362" y="1594"/>
                    <a:pt x="21289" y="4320"/>
                    <a:pt x="23215" y="8558"/>
                  </a:cubicBezTo>
                  <a:cubicBezTo>
                    <a:pt x="24531" y="11450"/>
                    <a:pt x="24911" y="14570"/>
                    <a:pt x="25312" y="17686"/>
                  </a:cubicBezTo>
                  <a:cubicBezTo>
                    <a:pt x="25632" y="20187"/>
                    <a:pt x="26126" y="22619"/>
                    <a:pt x="27636" y="24638"/>
                  </a:cubicBezTo>
                  <a:cubicBezTo>
                    <a:pt x="27210" y="25057"/>
                    <a:pt x="26813" y="25609"/>
                    <a:pt x="26440" y="26086"/>
                  </a:cubicBezTo>
                  <a:cubicBezTo>
                    <a:pt x="24902" y="23863"/>
                    <a:pt x="23078" y="21809"/>
                    <a:pt x="21412" y="19679"/>
                  </a:cubicBezTo>
                  <a:cubicBezTo>
                    <a:pt x="19699" y="17487"/>
                    <a:pt x="18109" y="14675"/>
                    <a:pt x="15926" y="12927"/>
                  </a:cubicBezTo>
                  <a:cubicBezTo>
                    <a:pt x="15858" y="12873"/>
                    <a:pt x="15784" y="12849"/>
                    <a:pt x="15714" y="12849"/>
                  </a:cubicBezTo>
                  <a:cubicBezTo>
                    <a:pt x="15506" y="12849"/>
                    <a:pt x="15331" y="13055"/>
                    <a:pt x="15448" y="13295"/>
                  </a:cubicBezTo>
                  <a:cubicBezTo>
                    <a:pt x="16616" y="15684"/>
                    <a:pt x="18827" y="17675"/>
                    <a:pt x="20505" y="19712"/>
                  </a:cubicBezTo>
                  <a:cubicBezTo>
                    <a:pt x="22338" y="21940"/>
                    <a:pt x="24054" y="24326"/>
                    <a:pt x="26013" y="26442"/>
                  </a:cubicBezTo>
                  <a:cubicBezTo>
                    <a:pt x="26037" y="26468"/>
                    <a:pt x="26065" y="26488"/>
                    <a:pt x="26097" y="26503"/>
                  </a:cubicBezTo>
                  <a:lnTo>
                    <a:pt x="26096" y="26504"/>
                  </a:lnTo>
                  <a:cubicBezTo>
                    <a:pt x="25736" y="26915"/>
                    <a:pt x="25293" y="27348"/>
                    <a:pt x="24854" y="27802"/>
                  </a:cubicBezTo>
                  <a:cubicBezTo>
                    <a:pt x="24840" y="27734"/>
                    <a:pt x="24803" y="27675"/>
                    <a:pt x="24747" y="27632"/>
                  </a:cubicBezTo>
                  <a:cubicBezTo>
                    <a:pt x="23632" y="26743"/>
                    <a:pt x="22473" y="25958"/>
                    <a:pt x="21485" y="24915"/>
                  </a:cubicBezTo>
                  <a:cubicBezTo>
                    <a:pt x="20557" y="23934"/>
                    <a:pt x="19757" y="22841"/>
                    <a:pt x="18913" y="21790"/>
                  </a:cubicBezTo>
                  <a:cubicBezTo>
                    <a:pt x="17213" y="19678"/>
                    <a:pt x="15464" y="17264"/>
                    <a:pt x="13199" y="15723"/>
                  </a:cubicBezTo>
                  <a:cubicBezTo>
                    <a:pt x="13148" y="15688"/>
                    <a:pt x="13091" y="15673"/>
                    <a:pt x="13036" y="15673"/>
                  </a:cubicBezTo>
                  <a:cubicBezTo>
                    <a:pt x="12787" y="15673"/>
                    <a:pt x="12543" y="15976"/>
                    <a:pt x="12717" y="16206"/>
                  </a:cubicBezTo>
                  <a:cubicBezTo>
                    <a:pt x="14441" y="18486"/>
                    <a:pt x="16715" y="20352"/>
                    <a:pt x="18522" y="22581"/>
                  </a:cubicBezTo>
                  <a:cubicBezTo>
                    <a:pt x="20195" y="24645"/>
                    <a:pt x="21902" y="26941"/>
                    <a:pt x="24320" y="28186"/>
                  </a:cubicBezTo>
                  <a:cubicBezTo>
                    <a:pt x="24364" y="28208"/>
                    <a:pt x="24412" y="28221"/>
                    <a:pt x="24461" y="28221"/>
                  </a:cubicBezTo>
                  <a:cubicBezTo>
                    <a:pt x="24065" y="28658"/>
                    <a:pt x="23695" y="29112"/>
                    <a:pt x="23428" y="29587"/>
                  </a:cubicBezTo>
                  <a:cubicBezTo>
                    <a:pt x="21392" y="26023"/>
                    <a:pt x="16324" y="24531"/>
                    <a:pt x="12758" y="23278"/>
                  </a:cubicBezTo>
                  <a:cubicBezTo>
                    <a:pt x="11285" y="22760"/>
                    <a:pt x="9776" y="22205"/>
                    <a:pt x="8379" y="21462"/>
                  </a:cubicBezTo>
                  <a:cubicBezTo>
                    <a:pt x="4075" y="18540"/>
                    <a:pt x="1276" y="12017"/>
                    <a:pt x="4103" y="7401"/>
                  </a:cubicBezTo>
                  <a:cubicBezTo>
                    <a:pt x="5380" y="5314"/>
                    <a:pt x="7446" y="3169"/>
                    <a:pt x="9759" y="2031"/>
                  </a:cubicBezTo>
                  <a:cubicBezTo>
                    <a:pt x="10018" y="1957"/>
                    <a:pt x="10281" y="1890"/>
                    <a:pt x="10551" y="1834"/>
                  </a:cubicBezTo>
                  <a:cubicBezTo>
                    <a:pt x="11336" y="1672"/>
                    <a:pt x="12112" y="1594"/>
                    <a:pt x="12872" y="1594"/>
                  </a:cubicBezTo>
                  <a:close/>
                  <a:moveTo>
                    <a:pt x="29133" y="26040"/>
                  </a:moveTo>
                  <a:cubicBezTo>
                    <a:pt x="29564" y="26323"/>
                    <a:pt x="29961" y="26654"/>
                    <a:pt x="30318" y="27026"/>
                  </a:cubicBezTo>
                  <a:cubicBezTo>
                    <a:pt x="29283" y="27507"/>
                    <a:pt x="28326" y="28252"/>
                    <a:pt x="27387" y="28869"/>
                  </a:cubicBezTo>
                  <a:cubicBezTo>
                    <a:pt x="26859" y="29217"/>
                    <a:pt x="26292" y="29555"/>
                    <a:pt x="25748" y="29924"/>
                  </a:cubicBezTo>
                  <a:cubicBezTo>
                    <a:pt x="26169" y="29433"/>
                    <a:pt x="26578" y="28931"/>
                    <a:pt x="26993" y="28463"/>
                  </a:cubicBezTo>
                  <a:cubicBezTo>
                    <a:pt x="27709" y="27658"/>
                    <a:pt x="28423" y="26849"/>
                    <a:pt x="29133" y="26040"/>
                  </a:cubicBezTo>
                  <a:close/>
                  <a:moveTo>
                    <a:pt x="28241" y="25335"/>
                  </a:moveTo>
                  <a:cubicBezTo>
                    <a:pt x="28315" y="25383"/>
                    <a:pt x="28401" y="25413"/>
                    <a:pt x="28490" y="25419"/>
                  </a:cubicBezTo>
                  <a:cubicBezTo>
                    <a:pt x="28464" y="25502"/>
                    <a:pt x="28470" y="25592"/>
                    <a:pt x="28527" y="25664"/>
                  </a:cubicBezTo>
                  <a:cubicBezTo>
                    <a:pt x="27790" y="26500"/>
                    <a:pt x="27057" y="27339"/>
                    <a:pt x="26325" y="28180"/>
                  </a:cubicBezTo>
                  <a:cubicBezTo>
                    <a:pt x="25623" y="28987"/>
                    <a:pt x="24828" y="29774"/>
                    <a:pt x="24179" y="30643"/>
                  </a:cubicBezTo>
                  <a:cubicBezTo>
                    <a:pt x="24054" y="30542"/>
                    <a:pt x="23927" y="30447"/>
                    <a:pt x="23798" y="30352"/>
                  </a:cubicBezTo>
                  <a:lnTo>
                    <a:pt x="23797" y="30352"/>
                  </a:lnTo>
                  <a:cubicBezTo>
                    <a:pt x="23778" y="30306"/>
                    <a:pt x="23761" y="30258"/>
                    <a:pt x="23740" y="30212"/>
                  </a:cubicBezTo>
                  <a:cubicBezTo>
                    <a:pt x="24654" y="29614"/>
                    <a:pt x="25367" y="28535"/>
                    <a:pt x="26069" y="27753"/>
                  </a:cubicBezTo>
                  <a:lnTo>
                    <a:pt x="27428" y="26241"/>
                  </a:lnTo>
                  <a:cubicBezTo>
                    <a:pt x="27630" y="26017"/>
                    <a:pt x="27830" y="25793"/>
                    <a:pt x="28032" y="25569"/>
                  </a:cubicBezTo>
                  <a:cubicBezTo>
                    <a:pt x="28101" y="25491"/>
                    <a:pt x="28172" y="25413"/>
                    <a:pt x="28241" y="25335"/>
                  </a:cubicBezTo>
                  <a:close/>
                  <a:moveTo>
                    <a:pt x="30826" y="27651"/>
                  </a:moveTo>
                  <a:cubicBezTo>
                    <a:pt x="30961" y="27858"/>
                    <a:pt x="31094" y="28068"/>
                    <a:pt x="31226" y="28280"/>
                  </a:cubicBezTo>
                  <a:cubicBezTo>
                    <a:pt x="30178" y="28962"/>
                    <a:pt x="29152" y="29677"/>
                    <a:pt x="28117" y="30379"/>
                  </a:cubicBezTo>
                  <a:cubicBezTo>
                    <a:pt x="27342" y="30905"/>
                    <a:pt x="26523" y="31406"/>
                    <a:pt x="25798" y="32010"/>
                  </a:cubicBezTo>
                  <a:cubicBezTo>
                    <a:pt x="25513" y="31764"/>
                    <a:pt x="25227" y="31514"/>
                    <a:pt x="24937" y="31265"/>
                  </a:cubicBezTo>
                  <a:cubicBezTo>
                    <a:pt x="25953" y="30849"/>
                    <a:pt x="26898" y="30175"/>
                    <a:pt x="27818" y="29608"/>
                  </a:cubicBezTo>
                  <a:cubicBezTo>
                    <a:pt x="28809" y="28997"/>
                    <a:pt x="29939" y="28426"/>
                    <a:pt x="30826" y="27651"/>
                  </a:cubicBezTo>
                  <a:close/>
                  <a:moveTo>
                    <a:pt x="31618" y="29042"/>
                  </a:moveTo>
                  <a:cubicBezTo>
                    <a:pt x="31638" y="29052"/>
                    <a:pt x="31652" y="29066"/>
                    <a:pt x="31674" y="29073"/>
                  </a:cubicBezTo>
                  <a:lnTo>
                    <a:pt x="31696" y="29078"/>
                  </a:lnTo>
                  <a:cubicBezTo>
                    <a:pt x="31983" y="29745"/>
                    <a:pt x="32137" y="30443"/>
                    <a:pt x="32111" y="31120"/>
                  </a:cubicBezTo>
                  <a:cubicBezTo>
                    <a:pt x="31133" y="31435"/>
                    <a:pt x="30224" y="31985"/>
                    <a:pt x="29308" y="32447"/>
                  </a:cubicBezTo>
                  <a:cubicBezTo>
                    <a:pt x="28689" y="32760"/>
                    <a:pt x="28039" y="33048"/>
                    <a:pt x="27443" y="33412"/>
                  </a:cubicBezTo>
                  <a:cubicBezTo>
                    <a:pt x="27080" y="33118"/>
                    <a:pt x="26731" y="32805"/>
                    <a:pt x="26382" y="32506"/>
                  </a:cubicBezTo>
                  <a:lnTo>
                    <a:pt x="26381" y="32505"/>
                  </a:lnTo>
                  <a:cubicBezTo>
                    <a:pt x="27135" y="32098"/>
                    <a:pt x="27845" y="31602"/>
                    <a:pt x="28563" y="31140"/>
                  </a:cubicBezTo>
                  <a:lnTo>
                    <a:pt x="30290" y="30028"/>
                  </a:lnTo>
                  <a:lnTo>
                    <a:pt x="31154" y="29471"/>
                  </a:lnTo>
                  <a:cubicBezTo>
                    <a:pt x="31460" y="29395"/>
                    <a:pt x="31612" y="29252"/>
                    <a:pt x="31618" y="29042"/>
                  </a:cubicBezTo>
                  <a:close/>
                  <a:moveTo>
                    <a:pt x="31974" y="31968"/>
                  </a:moveTo>
                  <a:lnTo>
                    <a:pt x="31974" y="31968"/>
                  </a:lnTo>
                  <a:cubicBezTo>
                    <a:pt x="31753" y="32724"/>
                    <a:pt x="31259" y="33426"/>
                    <a:pt x="30408" y="33994"/>
                  </a:cubicBezTo>
                  <a:lnTo>
                    <a:pt x="30407" y="33994"/>
                  </a:lnTo>
                  <a:cubicBezTo>
                    <a:pt x="30206" y="34129"/>
                    <a:pt x="30130" y="34322"/>
                    <a:pt x="30138" y="34510"/>
                  </a:cubicBezTo>
                  <a:cubicBezTo>
                    <a:pt x="30126" y="34519"/>
                    <a:pt x="30113" y="34524"/>
                    <a:pt x="30101" y="34531"/>
                  </a:cubicBezTo>
                  <a:cubicBezTo>
                    <a:pt x="30027" y="34539"/>
                    <a:pt x="29951" y="34542"/>
                    <a:pt x="29875" y="34542"/>
                  </a:cubicBezTo>
                  <a:cubicBezTo>
                    <a:pt x="29405" y="34542"/>
                    <a:pt x="28908" y="34400"/>
                    <a:pt x="28479" y="34150"/>
                  </a:cubicBezTo>
                  <a:cubicBezTo>
                    <a:pt x="28329" y="34062"/>
                    <a:pt x="28182" y="33964"/>
                    <a:pt x="28037" y="33864"/>
                  </a:cubicBezTo>
                  <a:cubicBezTo>
                    <a:pt x="28528" y="33651"/>
                    <a:pt x="29005" y="33399"/>
                    <a:pt x="29482" y="33172"/>
                  </a:cubicBezTo>
                  <a:cubicBezTo>
                    <a:pt x="30302" y="32784"/>
                    <a:pt x="31186" y="32436"/>
                    <a:pt x="31974" y="31968"/>
                  </a:cubicBezTo>
                  <a:close/>
                  <a:moveTo>
                    <a:pt x="12895" y="1"/>
                  </a:moveTo>
                  <a:cubicBezTo>
                    <a:pt x="12461" y="1"/>
                    <a:pt x="12022" y="23"/>
                    <a:pt x="11577" y="68"/>
                  </a:cubicBezTo>
                  <a:cubicBezTo>
                    <a:pt x="6648" y="567"/>
                    <a:pt x="2492" y="3825"/>
                    <a:pt x="1243" y="8687"/>
                  </a:cubicBezTo>
                  <a:cubicBezTo>
                    <a:pt x="0" y="13524"/>
                    <a:pt x="1648" y="18791"/>
                    <a:pt x="5726" y="21751"/>
                  </a:cubicBezTo>
                  <a:cubicBezTo>
                    <a:pt x="8537" y="23793"/>
                    <a:pt x="11959" y="24684"/>
                    <a:pt x="15175" y="25869"/>
                  </a:cubicBezTo>
                  <a:cubicBezTo>
                    <a:pt x="18563" y="27118"/>
                    <a:pt x="21162" y="28844"/>
                    <a:pt x="23541" y="31551"/>
                  </a:cubicBezTo>
                  <a:cubicBezTo>
                    <a:pt x="23593" y="31612"/>
                    <a:pt x="23668" y="31649"/>
                    <a:pt x="23749" y="31651"/>
                  </a:cubicBezTo>
                  <a:cubicBezTo>
                    <a:pt x="23773" y="31666"/>
                    <a:pt x="23801" y="31677"/>
                    <a:pt x="23829" y="31683"/>
                  </a:cubicBezTo>
                  <a:cubicBezTo>
                    <a:pt x="25011" y="33438"/>
                    <a:pt x="27308" y="35675"/>
                    <a:pt x="29358" y="35675"/>
                  </a:cubicBezTo>
                  <a:cubicBezTo>
                    <a:pt x="29938" y="35675"/>
                    <a:pt x="30499" y="35496"/>
                    <a:pt x="31008" y="35077"/>
                  </a:cubicBezTo>
                  <a:cubicBezTo>
                    <a:pt x="31069" y="35053"/>
                    <a:pt x="31125" y="35026"/>
                    <a:pt x="31181" y="34999"/>
                  </a:cubicBezTo>
                  <a:cubicBezTo>
                    <a:pt x="31335" y="35056"/>
                    <a:pt x="31499" y="35085"/>
                    <a:pt x="31664" y="35085"/>
                  </a:cubicBezTo>
                  <a:cubicBezTo>
                    <a:pt x="31927" y="35085"/>
                    <a:pt x="32189" y="35011"/>
                    <a:pt x="32405" y="34855"/>
                  </a:cubicBezTo>
                  <a:cubicBezTo>
                    <a:pt x="32740" y="34614"/>
                    <a:pt x="32909" y="34198"/>
                    <a:pt x="32910" y="33794"/>
                  </a:cubicBezTo>
                  <a:cubicBezTo>
                    <a:pt x="32912" y="33593"/>
                    <a:pt x="32865" y="33350"/>
                    <a:pt x="32759" y="33155"/>
                  </a:cubicBezTo>
                  <a:cubicBezTo>
                    <a:pt x="34028" y="30698"/>
                    <a:pt x="32829" y="27368"/>
                    <a:pt x="30389" y="25854"/>
                  </a:cubicBezTo>
                  <a:cubicBezTo>
                    <a:pt x="30210" y="25648"/>
                    <a:pt x="30019" y="25444"/>
                    <a:pt x="29815" y="25267"/>
                  </a:cubicBezTo>
                  <a:lnTo>
                    <a:pt x="29866" y="25210"/>
                  </a:lnTo>
                  <a:cubicBezTo>
                    <a:pt x="30035" y="25017"/>
                    <a:pt x="29982" y="24685"/>
                    <a:pt x="29709" y="24617"/>
                  </a:cubicBezTo>
                  <a:cubicBezTo>
                    <a:pt x="29506" y="24583"/>
                    <a:pt x="29308" y="24519"/>
                    <a:pt x="29126" y="24422"/>
                  </a:cubicBezTo>
                  <a:cubicBezTo>
                    <a:pt x="29100" y="24374"/>
                    <a:pt x="29068" y="24328"/>
                    <a:pt x="29032" y="24288"/>
                  </a:cubicBezTo>
                  <a:cubicBezTo>
                    <a:pt x="26794" y="21773"/>
                    <a:pt x="26734" y="18263"/>
                    <a:pt x="26291" y="15100"/>
                  </a:cubicBezTo>
                  <a:cubicBezTo>
                    <a:pt x="25902" y="12320"/>
                    <a:pt x="25246" y="9526"/>
                    <a:pt x="23961" y="7013"/>
                  </a:cubicBezTo>
                  <a:cubicBezTo>
                    <a:pt x="21748" y="2690"/>
                    <a:pt x="17675" y="1"/>
                    <a:pt x="12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35" name="Google Shape;302;p37">
              <a:extLst>
                <a:ext uri="{FF2B5EF4-FFF2-40B4-BE49-F238E27FC236}">
                  <a16:creationId xmlns:a16="http://schemas.microsoft.com/office/drawing/2014/main" id="{AE1AC300-EF3E-4835-A1EE-CC9189A68697}"/>
                </a:ext>
              </a:extLst>
            </p:cNvPr>
            <p:cNvSpPr/>
            <p:nvPr userDrawn="1"/>
          </p:nvSpPr>
          <p:spPr>
            <a:xfrm>
              <a:off x="885550" y="329200"/>
              <a:ext cx="105300" cy="69600"/>
            </a:xfrm>
            <a:custGeom>
              <a:avLst/>
              <a:gdLst/>
              <a:ahLst/>
              <a:cxnLst/>
              <a:rect l="l" t="t" r="r" b="b"/>
              <a:pathLst>
                <a:path w="4212" h="2784" extrusionOk="0">
                  <a:moveTo>
                    <a:pt x="3482" y="0"/>
                  </a:moveTo>
                  <a:cubicBezTo>
                    <a:pt x="2939" y="0"/>
                    <a:pt x="2396" y="490"/>
                    <a:pt x="1954" y="759"/>
                  </a:cubicBezTo>
                  <a:cubicBezTo>
                    <a:pt x="1329" y="1139"/>
                    <a:pt x="695" y="1545"/>
                    <a:pt x="234" y="2122"/>
                  </a:cubicBezTo>
                  <a:cubicBezTo>
                    <a:pt x="0" y="2412"/>
                    <a:pt x="185" y="2783"/>
                    <a:pt x="532" y="2783"/>
                  </a:cubicBezTo>
                  <a:cubicBezTo>
                    <a:pt x="559" y="2783"/>
                    <a:pt x="586" y="2781"/>
                    <a:pt x="615" y="2776"/>
                  </a:cubicBezTo>
                  <a:cubicBezTo>
                    <a:pt x="1386" y="2652"/>
                    <a:pt x="2084" y="2269"/>
                    <a:pt x="2756" y="1890"/>
                  </a:cubicBezTo>
                  <a:cubicBezTo>
                    <a:pt x="3380" y="1539"/>
                    <a:pt x="4085" y="1332"/>
                    <a:pt x="4181" y="556"/>
                  </a:cubicBezTo>
                  <a:cubicBezTo>
                    <a:pt x="4211" y="317"/>
                    <a:pt x="3998" y="143"/>
                    <a:pt x="3808" y="65"/>
                  </a:cubicBezTo>
                  <a:cubicBezTo>
                    <a:pt x="3700" y="20"/>
                    <a:pt x="3591" y="0"/>
                    <a:pt x="3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36" name="Google Shape;303;p37">
              <a:extLst>
                <a:ext uri="{FF2B5EF4-FFF2-40B4-BE49-F238E27FC236}">
                  <a16:creationId xmlns:a16="http://schemas.microsoft.com/office/drawing/2014/main" id="{FE7532A3-4115-4C43-86A2-4F3AC8ECA9D7}"/>
                </a:ext>
              </a:extLst>
            </p:cNvPr>
            <p:cNvSpPr/>
            <p:nvPr userDrawn="1"/>
          </p:nvSpPr>
          <p:spPr>
            <a:xfrm>
              <a:off x="746825" y="154100"/>
              <a:ext cx="86325" cy="85700"/>
            </a:xfrm>
            <a:custGeom>
              <a:avLst/>
              <a:gdLst/>
              <a:ahLst/>
              <a:cxnLst/>
              <a:rect l="l" t="t" r="r" b="b"/>
              <a:pathLst>
                <a:path w="3453" h="3428" extrusionOk="0">
                  <a:moveTo>
                    <a:pt x="2611" y="1"/>
                  </a:moveTo>
                  <a:cubicBezTo>
                    <a:pt x="1961" y="1"/>
                    <a:pt x="1579" y="599"/>
                    <a:pt x="1173" y="1082"/>
                  </a:cubicBezTo>
                  <a:cubicBezTo>
                    <a:pt x="755" y="1577"/>
                    <a:pt x="213" y="2115"/>
                    <a:pt x="67" y="2763"/>
                  </a:cubicBezTo>
                  <a:cubicBezTo>
                    <a:pt x="0" y="3057"/>
                    <a:pt x="228" y="3428"/>
                    <a:pt x="540" y="3428"/>
                  </a:cubicBezTo>
                  <a:cubicBezTo>
                    <a:pt x="591" y="3428"/>
                    <a:pt x="645" y="3418"/>
                    <a:pt x="700" y="3395"/>
                  </a:cubicBezTo>
                  <a:cubicBezTo>
                    <a:pt x="1327" y="3145"/>
                    <a:pt x="1768" y="2617"/>
                    <a:pt x="2258" y="2168"/>
                  </a:cubicBezTo>
                  <a:cubicBezTo>
                    <a:pt x="2801" y="1672"/>
                    <a:pt x="3452" y="1318"/>
                    <a:pt x="3319" y="483"/>
                  </a:cubicBezTo>
                  <a:cubicBezTo>
                    <a:pt x="3285" y="276"/>
                    <a:pt x="3064" y="73"/>
                    <a:pt x="2863" y="29"/>
                  </a:cubicBezTo>
                  <a:cubicBezTo>
                    <a:pt x="2775" y="10"/>
                    <a:pt x="2691" y="1"/>
                    <a:pt x="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37" name="Google Shape;304;p37">
              <a:extLst>
                <a:ext uri="{FF2B5EF4-FFF2-40B4-BE49-F238E27FC236}">
                  <a16:creationId xmlns:a16="http://schemas.microsoft.com/office/drawing/2014/main" id="{B86D9B73-C442-47E1-9A52-2E28EC8DAFF6}"/>
                </a:ext>
              </a:extLst>
            </p:cNvPr>
            <p:cNvSpPr/>
            <p:nvPr userDrawn="1"/>
          </p:nvSpPr>
          <p:spPr>
            <a:xfrm>
              <a:off x="515825" y="0"/>
              <a:ext cx="54050" cy="112525"/>
            </a:xfrm>
            <a:custGeom>
              <a:avLst/>
              <a:gdLst/>
              <a:ahLst/>
              <a:cxnLst/>
              <a:rect l="l" t="t" r="r" b="b"/>
              <a:pathLst>
                <a:path w="2162" h="4501" extrusionOk="0">
                  <a:moveTo>
                    <a:pt x="1045" y="1"/>
                  </a:moveTo>
                  <a:cubicBezTo>
                    <a:pt x="625" y="1"/>
                    <a:pt x="229" y="224"/>
                    <a:pt x="162" y="722"/>
                  </a:cubicBezTo>
                  <a:cubicBezTo>
                    <a:pt x="24" y="1733"/>
                    <a:pt x="1" y="2910"/>
                    <a:pt x="339" y="3886"/>
                  </a:cubicBezTo>
                  <a:cubicBezTo>
                    <a:pt x="484" y="4307"/>
                    <a:pt x="817" y="4501"/>
                    <a:pt x="1151" y="4501"/>
                  </a:cubicBezTo>
                  <a:cubicBezTo>
                    <a:pt x="1570" y="4501"/>
                    <a:pt x="1989" y="4197"/>
                    <a:pt x="2040" y="3656"/>
                  </a:cubicBezTo>
                  <a:cubicBezTo>
                    <a:pt x="2122" y="2782"/>
                    <a:pt x="2101" y="1869"/>
                    <a:pt x="2137" y="988"/>
                  </a:cubicBezTo>
                  <a:cubicBezTo>
                    <a:pt x="2161" y="367"/>
                    <a:pt x="1584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38" name="Google Shape;305;p37">
              <a:extLst>
                <a:ext uri="{FF2B5EF4-FFF2-40B4-BE49-F238E27FC236}">
                  <a16:creationId xmlns:a16="http://schemas.microsoft.com/office/drawing/2014/main" id="{12ED333C-C5F0-4CFB-ACBC-4936367BC83B}"/>
                </a:ext>
              </a:extLst>
            </p:cNvPr>
            <p:cNvSpPr/>
            <p:nvPr userDrawn="1"/>
          </p:nvSpPr>
          <p:spPr>
            <a:xfrm>
              <a:off x="221425" y="79675"/>
              <a:ext cx="97125" cy="109750"/>
            </a:xfrm>
            <a:custGeom>
              <a:avLst/>
              <a:gdLst/>
              <a:ahLst/>
              <a:cxnLst/>
              <a:rect l="l" t="t" r="r" b="b"/>
              <a:pathLst>
                <a:path w="3885" h="4390" extrusionOk="0">
                  <a:moveTo>
                    <a:pt x="1207" y="0"/>
                  </a:moveTo>
                  <a:cubicBezTo>
                    <a:pt x="598" y="0"/>
                    <a:pt x="1" y="458"/>
                    <a:pt x="257" y="1181"/>
                  </a:cubicBezTo>
                  <a:cubicBezTo>
                    <a:pt x="513" y="1899"/>
                    <a:pt x="1101" y="2464"/>
                    <a:pt x="1573" y="3055"/>
                  </a:cubicBezTo>
                  <a:cubicBezTo>
                    <a:pt x="1980" y="3567"/>
                    <a:pt x="2454" y="4230"/>
                    <a:pt x="3130" y="4375"/>
                  </a:cubicBezTo>
                  <a:cubicBezTo>
                    <a:pt x="3177" y="4385"/>
                    <a:pt x="3223" y="4390"/>
                    <a:pt x="3267" y="4390"/>
                  </a:cubicBezTo>
                  <a:cubicBezTo>
                    <a:pt x="3562" y="4390"/>
                    <a:pt x="3760" y="4170"/>
                    <a:pt x="3799" y="3864"/>
                  </a:cubicBezTo>
                  <a:cubicBezTo>
                    <a:pt x="3885" y="3209"/>
                    <a:pt x="3428" y="2551"/>
                    <a:pt x="3102" y="2015"/>
                  </a:cubicBezTo>
                  <a:cubicBezTo>
                    <a:pt x="2751" y="1436"/>
                    <a:pt x="2414" y="663"/>
                    <a:pt x="1888" y="232"/>
                  </a:cubicBezTo>
                  <a:cubicBezTo>
                    <a:pt x="1695" y="73"/>
                    <a:pt x="145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39" name="Google Shape;306;p37">
              <a:extLst>
                <a:ext uri="{FF2B5EF4-FFF2-40B4-BE49-F238E27FC236}">
                  <a16:creationId xmlns:a16="http://schemas.microsoft.com/office/drawing/2014/main" id="{99DA13B5-76A7-48B9-90A9-59F55AD9ADDD}"/>
                </a:ext>
              </a:extLst>
            </p:cNvPr>
            <p:cNvSpPr/>
            <p:nvPr userDrawn="1"/>
          </p:nvSpPr>
          <p:spPr>
            <a:xfrm>
              <a:off x="92325" y="243050"/>
              <a:ext cx="103675" cy="78150"/>
            </a:xfrm>
            <a:custGeom>
              <a:avLst/>
              <a:gdLst/>
              <a:ahLst/>
              <a:cxnLst/>
              <a:rect l="l" t="t" r="r" b="b"/>
              <a:pathLst>
                <a:path w="4147" h="3126" extrusionOk="0">
                  <a:moveTo>
                    <a:pt x="1220" y="1"/>
                  </a:moveTo>
                  <a:cubicBezTo>
                    <a:pt x="626" y="1"/>
                    <a:pt x="38" y="406"/>
                    <a:pt x="17" y="1053"/>
                  </a:cubicBezTo>
                  <a:cubicBezTo>
                    <a:pt x="1" y="1549"/>
                    <a:pt x="288" y="1961"/>
                    <a:pt x="751" y="2122"/>
                  </a:cubicBezTo>
                  <a:cubicBezTo>
                    <a:pt x="815" y="2145"/>
                    <a:pt x="882" y="2156"/>
                    <a:pt x="948" y="2156"/>
                  </a:cubicBezTo>
                  <a:cubicBezTo>
                    <a:pt x="1042" y="2156"/>
                    <a:pt x="1135" y="2134"/>
                    <a:pt x="1220" y="2089"/>
                  </a:cubicBezTo>
                  <a:cubicBezTo>
                    <a:pt x="1570" y="2266"/>
                    <a:pt x="1904" y="2538"/>
                    <a:pt x="2241" y="2703"/>
                  </a:cubicBezTo>
                  <a:cubicBezTo>
                    <a:pt x="2660" y="2908"/>
                    <a:pt x="3070" y="3126"/>
                    <a:pt x="3523" y="3126"/>
                  </a:cubicBezTo>
                  <a:cubicBezTo>
                    <a:pt x="3622" y="3126"/>
                    <a:pt x="3723" y="3115"/>
                    <a:pt x="3826" y="3092"/>
                  </a:cubicBezTo>
                  <a:cubicBezTo>
                    <a:pt x="3986" y="3056"/>
                    <a:pt x="4147" y="2866"/>
                    <a:pt x="4128" y="2695"/>
                  </a:cubicBezTo>
                  <a:cubicBezTo>
                    <a:pt x="4060" y="2060"/>
                    <a:pt x="3606" y="1605"/>
                    <a:pt x="3154" y="1179"/>
                  </a:cubicBezTo>
                  <a:cubicBezTo>
                    <a:pt x="2707" y="758"/>
                    <a:pt x="2142" y="199"/>
                    <a:pt x="1535" y="40"/>
                  </a:cubicBezTo>
                  <a:cubicBezTo>
                    <a:pt x="1432" y="14"/>
                    <a:pt x="1326" y="1"/>
                    <a:pt x="12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40" name="Google Shape;307;p37">
              <a:extLst>
                <a:ext uri="{FF2B5EF4-FFF2-40B4-BE49-F238E27FC236}">
                  <a16:creationId xmlns:a16="http://schemas.microsoft.com/office/drawing/2014/main" id="{6C43807A-9E2E-4495-A2CD-0D95193D095E}"/>
                </a:ext>
              </a:extLst>
            </p:cNvPr>
            <p:cNvSpPr/>
            <p:nvPr userDrawn="1"/>
          </p:nvSpPr>
          <p:spPr>
            <a:xfrm>
              <a:off x="0" y="517725"/>
              <a:ext cx="119000" cy="52650"/>
            </a:xfrm>
            <a:custGeom>
              <a:avLst/>
              <a:gdLst/>
              <a:ahLst/>
              <a:cxnLst/>
              <a:rect l="l" t="t" r="r" b="b"/>
              <a:pathLst>
                <a:path w="4760" h="2106" extrusionOk="0">
                  <a:moveTo>
                    <a:pt x="1892" y="0"/>
                  </a:moveTo>
                  <a:cubicBezTo>
                    <a:pt x="1362" y="0"/>
                    <a:pt x="847" y="94"/>
                    <a:pt x="440" y="469"/>
                  </a:cubicBezTo>
                  <a:cubicBezTo>
                    <a:pt x="1" y="875"/>
                    <a:pt x="111" y="1671"/>
                    <a:pt x="632" y="1953"/>
                  </a:cubicBezTo>
                  <a:cubicBezTo>
                    <a:pt x="740" y="2013"/>
                    <a:pt x="856" y="2058"/>
                    <a:pt x="976" y="2087"/>
                  </a:cubicBezTo>
                  <a:cubicBezTo>
                    <a:pt x="1030" y="2099"/>
                    <a:pt x="1087" y="2105"/>
                    <a:pt x="1144" y="2105"/>
                  </a:cubicBezTo>
                  <a:cubicBezTo>
                    <a:pt x="1335" y="2105"/>
                    <a:pt x="1535" y="2038"/>
                    <a:pt x="1690" y="1919"/>
                  </a:cubicBezTo>
                  <a:cubicBezTo>
                    <a:pt x="1885" y="1862"/>
                    <a:pt x="2126" y="1848"/>
                    <a:pt x="2361" y="1848"/>
                  </a:cubicBezTo>
                  <a:cubicBezTo>
                    <a:pt x="2570" y="1848"/>
                    <a:pt x="2774" y="1859"/>
                    <a:pt x="2935" y="1860"/>
                  </a:cubicBezTo>
                  <a:cubicBezTo>
                    <a:pt x="2975" y="1860"/>
                    <a:pt x="3014" y="1860"/>
                    <a:pt x="3053" y="1860"/>
                  </a:cubicBezTo>
                  <a:cubicBezTo>
                    <a:pt x="3549" y="1860"/>
                    <a:pt x="3976" y="1832"/>
                    <a:pt x="4440" y="1595"/>
                  </a:cubicBezTo>
                  <a:cubicBezTo>
                    <a:pt x="4759" y="1434"/>
                    <a:pt x="4743" y="1025"/>
                    <a:pt x="4545" y="787"/>
                  </a:cubicBezTo>
                  <a:cubicBezTo>
                    <a:pt x="4041" y="187"/>
                    <a:pt x="3299" y="100"/>
                    <a:pt x="2558" y="36"/>
                  </a:cubicBezTo>
                  <a:cubicBezTo>
                    <a:pt x="2338" y="17"/>
                    <a:pt x="2113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41" name="Google Shape;308;p37">
              <a:extLst>
                <a:ext uri="{FF2B5EF4-FFF2-40B4-BE49-F238E27FC236}">
                  <a16:creationId xmlns:a16="http://schemas.microsoft.com/office/drawing/2014/main" id="{6ADFD19A-177A-4E11-A30D-48652BCEED46}"/>
                </a:ext>
              </a:extLst>
            </p:cNvPr>
            <p:cNvSpPr/>
            <p:nvPr userDrawn="1"/>
          </p:nvSpPr>
          <p:spPr>
            <a:xfrm>
              <a:off x="130675" y="712100"/>
              <a:ext cx="98775" cy="64475"/>
            </a:xfrm>
            <a:custGeom>
              <a:avLst/>
              <a:gdLst/>
              <a:ahLst/>
              <a:cxnLst/>
              <a:rect l="l" t="t" r="r" b="b"/>
              <a:pathLst>
                <a:path w="3951" h="2579" extrusionOk="0">
                  <a:moveTo>
                    <a:pt x="2812" y="1"/>
                  </a:moveTo>
                  <a:cubicBezTo>
                    <a:pt x="1894" y="1"/>
                    <a:pt x="657" y="799"/>
                    <a:pt x="321" y="1329"/>
                  </a:cubicBezTo>
                  <a:cubicBezTo>
                    <a:pt x="0" y="1834"/>
                    <a:pt x="437" y="2578"/>
                    <a:pt x="1007" y="2578"/>
                  </a:cubicBezTo>
                  <a:cubicBezTo>
                    <a:pt x="1086" y="2578"/>
                    <a:pt x="1166" y="2564"/>
                    <a:pt x="1248" y="2534"/>
                  </a:cubicBezTo>
                  <a:cubicBezTo>
                    <a:pt x="1845" y="2311"/>
                    <a:pt x="2377" y="1860"/>
                    <a:pt x="2943" y="1553"/>
                  </a:cubicBezTo>
                  <a:cubicBezTo>
                    <a:pt x="3265" y="1379"/>
                    <a:pt x="3950" y="930"/>
                    <a:pt x="3688" y="462"/>
                  </a:cubicBezTo>
                  <a:cubicBezTo>
                    <a:pt x="3502" y="131"/>
                    <a:pt x="3183" y="1"/>
                    <a:pt x="2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42" name="Google Shape;309;p37">
              <a:extLst>
                <a:ext uri="{FF2B5EF4-FFF2-40B4-BE49-F238E27FC236}">
                  <a16:creationId xmlns:a16="http://schemas.microsoft.com/office/drawing/2014/main" id="{980C309C-D98D-4BC0-80B4-67AA859D274D}"/>
                </a:ext>
              </a:extLst>
            </p:cNvPr>
            <p:cNvSpPr/>
            <p:nvPr userDrawn="1"/>
          </p:nvSpPr>
          <p:spPr>
            <a:xfrm>
              <a:off x="313600" y="892375"/>
              <a:ext cx="61225" cy="72000"/>
            </a:xfrm>
            <a:custGeom>
              <a:avLst/>
              <a:gdLst/>
              <a:ahLst/>
              <a:cxnLst/>
              <a:rect l="l" t="t" r="r" b="b"/>
              <a:pathLst>
                <a:path w="2449" h="2880" extrusionOk="0">
                  <a:moveTo>
                    <a:pt x="2119" y="1"/>
                  </a:moveTo>
                  <a:cubicBezTo>
                    <a:pt x="2109" y="1"/>
                    <a:pt x="2100" y="1"/>
                    <a:pt x="2091" y="2"/>
                  </a:cubicBezTo>
                  <a:cubicBezTo>
                    <a:pt x="1563" y="75"/>
                    <a:pt x="1368" y="307"/>
                    <a:pt x="1058" y="718"/>
                  </a:cubicBezTo>
                  <a:cubicBezTo>
                    <a:pt x="810" y="1044"/>
                    <a:pt x="580" y="1384"/>
                    <a:pt x="363" y="1730"/>
                  </a:cubicBezTo>
                  <a:cubicBezTo>
                    <a:pt x="1" y="2314"/>
                    <a:pt x="567" y="2880"/>
                    <a:pt x="1092" y="2880"/>
                  </a:cubicBezTo>
                  <a:cubicBezTo>
                    <a:pt x="1324" y="2880"/>
                    <a:pt x="1548" y="2769"/>
                    <a:pt x="1680" y="2500"/>
                  </a:cubicBezTo>
                  <a:cubicBezTo>
                    <a:pt x="1875" y="2106"/>
                    <a:pt x="2047" y="1703"/>
                    <a:pt x="2206" y="1294"/>
                  </a:cubicBezTo>
                  <a:cubicBezTo>
                    <a:pt x="2392" y="820"/>
                    <a:pt x="2449" y="531"/>
                    <a:pt x="2236" y="62"/>
                  </a:cubicBezTo>
                  <a:cubicBezTo>
                    <a:pt x="2214" y="15"/>
                    <a:pt x="2165" y="1"/>
                    <a:pt x="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43" name="Google Shape;310;p37">
              <a:extLst>
                <a:ext uri="{FF2B5EF4-FFF2-40B4-BE49-F238E27FC236}">
                  <a16:creationId xmlns:a16="http://schemas.microsoft.com/office/drawing/2014/main" id="{0974C0AE-34FE-4874-B073-4B8F931D8CED}"/>
                </a:ext>
              </a:extLst>
            </p:cNvPr>
            <p:cNvSpPr/>
            <p:nvPr userDrawn="1"/>
          </p:nvSpPr>
          <p:spPr>
            <a:xfrm>
              <a:off x="494325" y="918150"/>
              <a:ext cx="45950" cy="107825"/>
            </a:xfrm>
            <a:custGeom>
              <a:avLst/>
              <a:gdLst/>
              <a:ahLst/>
              <a:cxnLst/>
              <a:rect l="l" t="t" r="r" b="b"/>
              <a:pathLst>
                <a:path w="1838" h="4313" extrusionOk="0">
                  <a:moveTo>
                    <a:pt x="1525" y="1"/>
                  </a:moveTo>
                  <a:cubicBezTo>
                    <a:pt x="1486" y="1"/>
                    <a:pt x="1447" y="10"/>
                    <a:pt x="1414" y="28"/>
                  </a:cubicBezTo>
                  <a:cubicBezTo>
                    <a:pt x="279" y="682"/>
                    <a:pt x="1" y="2576"/>
                    <a:pt x="171" y="3753"/>
                  </a:cubicBezTo>
                  <a:cubicBezTo>
                    <a:pt x="227" y="4140"/>
                    <a:pt x="529" y="4313"/>
                    <a:pt x="850" y="4313"/>
                  </a:cubicBezTo>
                  <a:cubicBezTo>
                    <a:pt x="1261" y="4313"/>
                    <a:pt x="1705" y="4029"/>
                    <a:pt x="1701" y="3547"/>
                  </a:cubicBezTo>
                  <a:cubicBezTo>
                    <a:pt x="1697" y="2933"/>
                    <a:pt x="1623" y="2341"/>
                    <a:pt x="1680" y="1724"/>
                  </a:cubicBezTo>
                  <a:cubicBezTo>
                    <a:pt x="1728" y="1194"/>
                    <a:pt x="1837" y="692"/>
                    <a:pt x="1744" y="163"/>
                  </a:cubicBezTo>
                  <a:cubicBezTo>
                    <a:pt x="1727" y="58"/>
                    <a:pt x="1624" y="1"/>
                    <a:pt x="1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44" name="Google Shape;311;p37">
              <a:extLst>
                <a:ext uri="{FF2B5EF4-FFF2-40B4-BE49-F238E27FC236}">
                  <a16:creationId xmlns:a16="http://schemas.microsoft.com/office/drawing/2014/main" id="{E636AD03-9F8C-4878-9B97-81093452BAED}"/>
                </a:ext>
              </a:extLst>
            </p:cNvPr>
            <p:cNvSpPr/>
            <p:nvPr userDrawn="1"/>
          </p:nvSpPr>
          <p:spPr>
            <a:xfrm>
              <a:off x="907250" y="541250"/>
              <a:ext cx="104925" cy="44025"/>
            </a:xfrm>
            <a:custGeom>
              <a:avLst/>
              <a:gdLst/>
              <a:ahLst/>
              <a:cxnLst/>
              <a:rect l="l" t="t" r="r" b="b"/>
              <a:pathLst>
                <a:path w="4197" h="1761" extrusionOk="0">
                  <a:moveTo>
                    <a:pt x="2036" y="0"/>
                  </a:moveTo>
                  <a:cubicBezTo>
                    <a:pt x="1290" y="0"/>
                    <a:pt x="519" y="155"/>
                    <a:pt x="137" y="693"/>
                  </a:cubicBezTo>
                  <a:cubicBezTo>
                    <a:pt x="0" y="884"/>
                    <a:pt x="97" y="1204"/>
                    <a:pt x="299" y="1309"/>
                  </a:cubicBezTo>
                  <a:cubicBezTo>
                    <a:pt x="566" y="1448"/>
                    <a:pt x="847" y="1456"/>
                    <a:pt x="1135" y="1456"/>
                  </a:cubicBezTo>
                  <a:cubicBezTo>
                    <a:pt x="1169" y="1456"/>
                    <a:pt x="1204" y="1456"/>
                    <a:pt x="1238" y="1456"/>
                  </a:cubicBezTo>
                  <a:cubicBezTo>
                    <a:pt x="1326" y="1456"/>
                    <a:pt x="1413" y="1456"/>
                    <a:pt x="1502" y="1461"/>
                  </a:cubicBezTo>
                  <a:cubicBezTo>
                    <a:pt x="1943" y="1486"/>
                    <a:pt x="2372" y="1595"/>
                    <a:pt x="2795" y="1722"/>
                  </a:cubicBezTo>
                  <a:cubicBezTo>
                    <a:pt x="2881" y="1748"/>
                    <a:pt x="2963" y="1760"/>
                    <a:pt x="3041" y="1760"/>
                  </a:cubicBezTo>
                  <a:cubicBezTo>
                    <a:pt x="3899" y="1760"/>
                    <a:pt x="4196" y="288"/>
                    <a:pt x="3238" y="115"/>
                  </a:cubicBezTo>
                  <a:cubicBezTo>
                    <a:pt x="2902" y="54"/>
                    <a:pt x="2474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C25AF-998D-B81E-FC24-65220BF2AA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309" y="1742074"/>
            <a:ext cx="9968553" cy="46154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Ink Free" panose="03080402000500000000" pitchFamily="66" charset="0"/>
              </a:defRPr>
            </a:lvl1pPr>
          </a:lstStyle>
          <a:p>
            <a:pPr lvl="0"/>
            <a:r>
              <a:rPr lang="en-US" dirty="0"/>
              <a:t>Click here to type your notes</a:t>
            </a:r>
            <a:endParaRPr lang="nl-NL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609F38-4CBC-5AB6-AF9E-A6F0D25428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700688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LF REFLECTION P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2B1BD734-7379-4346-88DF-5BB68C76B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6360915" y="0"/>
            <a:ext cx="5813766" cy="5767436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E4777B42-32A3-4712-8778-BC1FBB94A9A4}"/>
              </a:ext>
            </a:extLst>
          </p:cNvPr>
          <p:cNvGrpSpPr/>
          <p:nvPr userDrawn="1"/>
        </p:nvGrpSpPr>
        <p:grpSpPr>
          <a:xfrm>
            <a:off x="328402" y="1626178"/>
            <a:ext cx="3684798" cy="4914531"/>
            <a:chOff x="391902" y="1626178"/>
            <a:chExt cx="3684798" cy="4914531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42498E7-9A6A-4427-8E01-F3E38A5DD94C}"/>
                </a:ext>
              </a:extLst>
            </p:cNvPr>
            <p:cNvSpPr/>
            <p:nvPr userDrawn="1"/>
          </p:nvSpPr>
          <p:spPr>
            <a:xfrm>
              <a:off x="391902" y="1626178"/>
              <a:ext cx="3684798" cy="4914531"/>
            </a:xfrm>
            <a:prstGeom prst="roundRect">
              <a:avLst>
                <a:gd name="adj" fmla="val 1415"/>
              </a:avLst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FD2213E-8523-42D2-8A46-34DF2FE69A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25273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EA5F2B6-D2DA-477F-A7BB-C5F24C00ED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28067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E06BB17-9F17-4D34-9AE9-A57C30122A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30734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D38048B-4C19-4DEB-AB7A-507707188C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33528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E75C617-67A6-4165-BE30-B8277F4D842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36068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8B7A866-C123-425A-8015-130AB6D8003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38862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B223D01-9167-482A-AB67-82CA2B4EAA2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41529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1123CBF-88DA-406B-8D3D-78251EE82CC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44323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56879ED9-8608-4F51-B564-A6BCB01EE0A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47117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100EBBB3-58C6-4497-95B8-94050387DEE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49911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FDA6CEE-66D2-4A78-8B72-EB96849FD2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52578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71B73F90-12F4-46FD-BA1E-CBA4A1AA02F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55372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D034444-C5D7-4C42-B856-DAA9DE48B9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57912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855C2D1C-12D0-48EA-AD95-8963A2AD959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60706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1199480-8A3D-4134-8205-81D8882D46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63373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8FB9A94-1E1C-437D-9EAE-EF02563B0EFD}"/>
                </a:ext>
              </a:extLst>
            </p:cNvPr>
            <p:cNvSpPr txBox="1"/>
            <p:nvPr userDrawn="1"/>
          </p:nvSpPr>
          <p:spPr>
            <a:xfrm flipH="1">
              <a:off x="468102" y="1739039"/>
              <a:ext cx="35027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b="1" dirty="0">
                  <a:solidFill>
                    <a:schemeClr val="accent4">
                      <a:lumMod val="75000"/>
                    </a:schemeClr>
                  </a:solidFill>
                  <a:latin typeface="Ink Free" panose="03080402000500000000" pitchFamily="66" charset="0"/>
                </a:rPr>
                <a:t>What did you learn from this session? How was it useful?</a:t>
              </a:r>
            </a:p>
          </p:txBody>
        </p:sp>
      </p:grp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2D3229C-0AB6-4C9A-BC60-EC460FCEFE37}"/>
              </a:ext>
            </a:extLst>
          </p:cNvPr>
          <p:cNvSpPr/>
          <p:nvPr userDrawn="1"/>
        </p:nvSpPr>
        <p:spPr>
          <a:xfrm>
            <a:off x="419415" y="1451426"/>
            <a:ext cx="1353425" cy="239934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1E1A978-B4C1-419A-9F1C-98542ED88BA1}"/>
              </a:ext>
            </a:extLst>
          </p:cNvPr>
          <p:cNvGrpSpPr/>
          <p:nvPr userDrawn="1"/>
        </p:nvGrpSpPr>
        <p:grpSpPr>
          <a:xfrm>
            <a:off x="4284068" y="1626177"/>
            <a:ext cx="3684798" cy="4914531"/>
            <a:chOff x="391902" y="1626178"/>
            <a:chExt cx="3684798" cy="4914531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B77E976E-7E2D-437E-A7A8-F335D914D0D7}"/>
                </a:ext>
              </a:extLst>
            </p:cNvPr>
            <p:cNvSpPr/>
            <p:nvPr userDrawn="1"/>
          </p:nvSpPr>
          <p:spPr>
            <a:xfrm>
              <a:off x="391902" y="1626178"/>
              <a:ext cx="3684798" cy="4914531"/>
            </a:xfrm>
            <a:prstGeom prst="roundRect">
              <a:avLst>
                <a:gd name="adj" fmla="val 1415"/>
              </a:avLst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1069C92-64D5-4E19-95D4-61581EDF0B1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25273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1E749D5-CEB3-4DE6-AB18-727DB76EBB2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28067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189807CE-341D-40A4-80CC-E23E76568B3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30734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3E075A6A-A3EB-4E48-BCA1-97D67D92B27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33528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C00C4848-7901-4792-82B5-62434A3421A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36068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DD8121E0-3EC1-46F4-8833-233B454079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38862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7F16D176-B3CF-4C12-BE01-F7BEA3EAA51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41529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D8D89E5-6ACE-4446-9D7B-F4ED0BDD88C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44323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8F816A47-D34D-480F-ABD5-08B5B12719C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47117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650C147-CA50-4E93-81CD-E1340DD5CEA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49911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15B4673-3480-41B7-9E17-D4E973A58E2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52578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3E357EE-12D2-4878-A574-F4E063B6E7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55372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DFE2E28-7C73-4FBE-9215-6E8D64C56C6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57912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BABEAED-EB10-4094-89AC-29EA7248FA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60706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89BD8221-452E-46B3-BDF3-3441019DBFF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63373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FD88F49-5DDD-48A5-A784-DD5B0EDE8C56}"/>
                </a:ext>
              </a:extLst>
            </p:cNvPr>
            <p:cNvSpPr txBox="1"/>
            <p:nvPr userDrawn="1"/>
          </p:nvSpPr>
          <p:spPr>
            <a:xfrm flipH="1">
              <a:off x="468102" y="1739039"/>
              <a:ext cx="35027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b="1" dirty="0">
                  <a:solidFill>
                    <a:schemeClr val="accent4">
                      <a:lumMod val="75000"/>
                    </a:schemeClr>
                  </a:solidFill>
                  <a:latin typeface="Ink Free" panose="03080402000500000000" pitchFamily="66" charset="0"/>
                </a:rPr>
                <a:t>How do you plan to put in practice whay you learned?</a:t>
              </a:r>
            </a:p>
          </p:txBody>
        </p:sp>
      </p:grp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6DA2E06-BF6F-44F2-889F-FB74EF488502}"/>
              </a:ext>
            </a:extLst>
          </p:cNvPr>
          <p:cNvSpPr/>
          <p:nvPr userDrawn="1"/>
        </p:nvSpPr>
        <p:spPr>
          <a:xfrm>
            <a:off x="4358952" y="1472339"/>
            <a:ext cx="1365699" cy="239934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257BD7D-96C3-470C-8BBA-18F14DC4CDCE}"/>
              </a:ext>
            </a:extLst>
          </p:cNvPr>
          <p:cNvGrpSpPr/>
          <p:nvPr userDrawn="1"/>
        </p:nvGrpSpPr>
        <p:grpSpPr>
          <a:xfrm>
            <a:off x="8197624" y="1636464"/>
            <a:ext cx="3684798" cy="4914531"/>
            <a:chOff x="391902" y="1626178"/>
            <a:chExt cx="3684798" cy="4914531"/>
          </a:xfrm>
        </p:grpSpPr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AE62B214-39C7-4E08-B99C-79B7A172F05E}"/>
                </a:ext>
              </a:extLst>
            </p:cNvPr>
            <p:cNvSpPr/>
            <p:nvPr userDrawn="1"/>
          </p:nvSpPr>
          <p:spPr>
            <a:xfrm>
              <a:off x="391902" y="1626178"/>
              <a:ext cx="3684798" cy="4914531"/>
            </a:xfrm>
            <a:prstGeom prst="roundRect">
              <a:avLst>
                <a:gd name="adj" fmla="val 1415"/>
              </a:avLst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19181C3A-4B1E-4F0C-9C89-FCEF56D523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25273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394C08C-C088-41B0-967F-05736211CAA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28067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4D1A2AA-2BA7-4C16-A821-2991DC92020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30734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27E3DAA-5E4D-4F48-990E-4006CCF4632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33528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E40106E8-6FFB-48F2-901D-63AB56838A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36068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7E58FEF-EB3C-4EE0-96CC-63663E26DCA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38862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3D5D51AA-9A1D-4296-AD3E-02B435DD2D3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41529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28748E1-E4D7-42EB-9F92-FDD3B01516C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44323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AF2D685A-7EA4-47F4-A90F-D8E013517E5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47117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46D3BE50-E595-4D8F-B054-9B5651C6CF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49911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92DDDFE-432C-46EE-8E90-FC12B83D3DD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52578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E49B70D6-F247-46B4-B4AB-04C1E9C31D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55372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50169AD-E2DF-4EC9-A40F-9A6095CBC7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57912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D672CA9-2146-484E-8C91-4C0E672B53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60706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C0DEBBC-1796-4814-9F26-ABB5BD2827C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8102" y="6337300"/>
              <a:ext cx="3505200" cy="0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2AF0CA33-BBE3-4B91-9FAE-B904C1FA83B8}"/>
                </a:ext>
              </a:extLst>
            </p:cNvPr>
            <p:cNvSpPr txBox="1"/>
            <p:nvPr userDrawn="1"/>
          </p:nvSpPr>
          <p:spPr>
            <a:xfrm flipH="1">
              <a:off x="468102" y="1739039"/>
              <a:ext cx="350276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1600" b="1" dirty="0">
                  <a:solidFill>
                    <a:schemeClr val="accent4">
                      <a:lumMod val="75000"/>
                    </a:schemeClr>
                  </a:solidFill>
                  <a:latin typeface="Ink Free" panose="03080402000500000000" pitchFamily="66" charset="0"/>
                </a:rPr>
                <a:t>How do you think this learning will be useful for you in the future?</a:t>
              </a:r>
            </a:p>
          </p:txBody>
        </p:sp>
      </p:grp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2D6ED94-01B1-4EA3-A18D-BF7375C8FBE1}"/>
              </a:ext>
            </a:extLst>
          </p:cNvPr>
          <p:cNvSpPr/>
          <p:nvPr userDrawn="1"/>
        </p:nvSpPr>
        <p:spPr>
          <a:xfrm>
            <a:off x="8282161" y="1489653"/>
            <a:ext cx="1365699" cy="239934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110" name="Google Shape;300;p37">
            <a:extLst>
              <a:ext uri="{FF2B5EF4-FFF2-40B4-BE49-F238E27FC236}">
                <a16:creationId xmlns:a16="http://schemas.microsoft.com/office/drawing/2014/main" id="{CE3E6607-FC55-40FA-A765-40FE8C944B46}"/>
              </a:ext>
            </a:extLst>
          </p:cNvPr>
          <p:cNvGrpSpPr/>
          <p:nvPr userDrawn="1"/>
        </p:nvGrpSpPr>
        <p:grpSpPr>
          <a:xfrm>
            <a:off x="10923183" y="5555438"/>
            <a:ext cx="840105" cy="880745"/>
            <a:chOff x="0" y="0"/>
            <a:chExt cx="1060600" cy="1114925"/>
          </a:xfrm>
        </p:grpSpPr>
        <p:sp>
          <p:nvSpPr>
            <p:cNvPr id="111" name="Google Shape;301;p37">
              <a:extLst>
                <a:ext uri="{FF2B5EF4-FFF2-40B4-BE49-F238E27FC236}">
                  <a16:creationId xmlns:a16="http://schemas.microsoft.com/office/drawing/2014/main" id="{9CBB221F-6297-48D9-A883-BCC6E06996E5}"/>
                </a:ext>
              </a:extLst>
            </p:cNvPr>
            <p:cNvSpPr/>
            <p:nvPr userDrawn="1"/>
          </p:nvSpPr>
          <p:spPr>
            <a:xfrm>
              <a:off x="209900" y="223025"/>
              <a:ext cx="850700" cy="891900"/>
            </a:xfrm>
            <a:custGeom>
              <a:avLst/>
              <a:gdLst/>
              <a:ahLst/>
              <a:cxnLst/>
              <a:rect l="l" t="t" r="r" b="b"/>
              <a:pathLst>
                <a:path w="34028" h="35676" extrusionOk="0">
                  <a:moveTo>
                    <a:pt x="7050" y="3261"/>
                  </a:moveTo>
                  <a:cubicBezTo>
                    <a:pt x="5550" y="4510"/>
                    <a:pt x="4275" y="6086"/>
                    <a:pt x="3456" y="7646"/>
                  </a:cubicBezTo>
                  <a:cubicBezTo>
                    <a:pt x="1581" y="11215"/>
                    <a:pt x="2769" y="16037"/>
                    <a:pt x="5426" y="19346"/>
                  </a:cubicBezTo>
                  <a:cubicBezTo>
                    <a:pt x="5373" y="19294"/>
                    <a:pt x="5318" y="19243"/>
                    <a:pt x="5266" y="19190"/>
                  </a:cubicBezTo>
                  <a:cubicBezTo>
                    <a:pt x="3529" y="17393"/>
                    <a:pt x="2597" y="14904"/>
                    <a:pt x="2490" y="12427"/>
                  </a:cubicBezTo>
                  <a:cubicBezTo>
                    <a:pt x="2328" y="8626"/>
                    <a:pt x="4066" y="5198"/>
                    <a:pt x="7050" y="3261"/>
                  </a:cubicBezTo>
                  <a:close/>
                  <a:moveTo>
                    <a:pt x="12872" y="1594"/>
                  </a:moveTo>
                  <a:cubicBezTo>
                    <a:pt x="17362" y="1594"/>
                    <a:pt x="21289" y="4320"/>
                    <a:pt x="23215" y="8558"/>
                  </a:cubicBezTo>
                  <a:cubicBezTo>
                    <a:pt x="24531" y="11450"/>
                    <a:pt x="24911" y="14570"/>
                    <a:pt x="25312" y="17686"/>
                  </a:cubicBezTo>
                  <a:cubicBezTo>
                    <a:pt x="25632" y="20187"/>
                    <a:pt x="26126" y="22619"/>
                    <a:pt x="27636" y="24638"/>
                  </a:cubicBezTo>
                  <a:cubicBezTo>
                    <a:pt x="27210" y="25057"/>
                    <a:pt x="26813" y="25609"/>
                    <a:pt x="26440" y="26086"/>
                  </a:cubicBezTo>
                  <a:cubicBezTo>
                    <a:pt x="24902" y="23863"/>
                    <a:pt x="23078" y="21809"/>
                    <a:pt x="21412" y="19679"/>
                  </a:cubicBezTo>
                  <a:cubicBezTo>
                    <a:pt x="19699" y="17487"/>
                    <a:pt x="18109" y="14675"/>
                    <a:pt x="15926" y="12927"/>
                  </a:cubicBezTo>
                  <a:cubicBezTo>
                    <a:pt x="15858" y="12873"/>
                    <a:pt x="15784" y="12849"/>
                    <a:pt x="15714" y="12849"/>
                  </a:cubicBezTo>
                  <a:cubicBezTo>
                    <a:pt x="15506" y="12849"/>
                    <a:pt x="15331" y="13055"/>
                    <a:pt x="15448" y="13295"/>
                  </a:cubicBezTo>
                  <a:cubicBezTo>
                    <a:pt x="16616" y="15684"/>
                    <a:pt x="18827" y="17675"/>
                    <a:pt x="20505" y="19712"/>
                  </a:cubicBezTo>
                  <a:cubicBezTo>
                    <a:pt x="22338" y="21940"/>
                    <a:pt x="24054" y="24326"/>
                    <a:pt x="26013" y="26442"/>
                  </a:cubicBezTo>
                  <a:cubicBezTo>
                    <a:pt x="26037" y="26468"/>
                    <a:pt x="26065" y="26488"/>
                    <a:pt x="26097" y="26503"/>
                  </a:cubicBezTo>
                  <a:lnTo>
                    <a:pt x="26096" y="26504"/>
                  </a:lnTo>
                  <a:cubicBezTo>
                    <a:pt x="25736" y="26915"/>
                    <a:pt x="25293" y="27348"/>
                    <a:pt x="24854" y="27802"/>
                  </a:cubicBezTo>
                  <a:cubicBezTo>
                    <a:pt x="24840" y="27734"/>
                    <a:pt x="24803" y="27675"/>
                    <a:pt x="24747" y="27632"/>
                  </a:cubicBezTo>
                  <a:cubicBezTo>
                    <a:pt x="23632" y="26743"/>
                    <a:pt x="22473" y="25958"/>
                    <a:pt x="21485" y="24915"/>
                  </a:cubicBezTo>
                  <a:cubicBezTo>
                    <a:pt x="20557" y="23934"/>
                    <a:pt x="19757" y="22841"/>
                    <a:pt x="18913" y="21790"/>
                  </a:cubicBezTo>
                  <a:cubicBezTo>
                    <a:pt x="17213" y="19678"/>
                    <a:pt x="15464" y="17264"/>
                    <a:pt x="13199" y="15723"/>
                  </a:cubicBezTo>
                  <a:cubicBezTo>
                    <a:pt x="13148" y="15688"/>
                    <a:pt x="13091" y="15673"/>
                    <a:pt x="13036" y="15673"/>
                  </a:cubicBezTo>
                  <a:cubicBezTo>
                    <a:pt x="12787" y="15673"/>
                    <a:pt x="12543" y="15976"/>
                    <a:pt x="12717" y="16206"/>
                  </a:cubicBezTo>
                  <a:cubicBezTo>
                    <a:pt x="14441" y="18486"/>
                    <a:pt x="16715" y="20352"/>
                    <a:pt x="18522" y="22581"/>
                  </a:cubicBezTo>
                  <a:cubicBezTo>
                    <a:pt x="20195" y="24645"/>
                    <a:pt x="21902" y="26941"/>
                    <a:pt x="24320" y="28186"/>
                  </a:cubicBezTo>
                  <a:cubicBezTo>
                    <a:pt x="24364" y="28208"/>
                    <a:pt x="24412" y="28221"/>
                    <a:pt x="24461" y="28221"/>
                  </a:cubicBezTo>
                  <a:cubicBezTo>
                    <a:pt x="24065" y="28658"/>
                    <a:pt x="23695" y="29112"/>
                    <a:pt x="23428" y="29587"/>
                  </a:cubicBezTo>
                  <a:cubicBezTo>
                    <a:pt x="21392" y="26023"/>
                    <a:pt x="16324" y="24531"/>
                    <a:pt x="12758" y="23278"/>
                  </a:cubicBezTo>
                  <a:cubicBezTo>
                    <a:pt x="11285" y="22760"/>
                    <a:pt x="9776" y="22205"/>
                    <a:pt x="8379" y="21462"/>
                  </a:cubicBezTo>
                  <a:cubicBezTo>
                    <a:pt x="4075" y="18540"/>
                    <a:pt x="1276" y="12017"/>
                    <a:pt x="4103" y="7401"/>
                  </a:cubicBezTo>
                  <a:cubicBezTo>
                    <a:pt x="5380" y="5314"/>
                    <a:pt x="7446" y="3169"/>
                    <a:pt x="9759" y="2031"/>
                  </a:cubicBezTo>
                  <a:cubicBezTo>
                    <a:pt x="10018" y="1957"/>
                    <a:pt x="10281" y="1890"/>
                    <a:pt x="10551" y="1834"/>
                  </a:cubicBezTo>
                  <a:cubicBezTo>
                    <a:pt x="11336" y="1672"/>
                    <a:pt x="12112" y="1594"/>
                    <a:pt x="12872" y="1594"/>
                  </a:cubicBezTo>
                  <a:close/>
                  <a:moveTo>
                    <a:pt x="29133" y="26040"/>
                  </a:moveTo>
                  <a:cubicBezTo>
                    <a:pt x="29564" y="26323"/>
                    <a:pt x="29961" y="26654"/>
                    <a:pt x="30318" y="27026"/>
                  </a:cubicBezTo>
                  <a:cubicBezTo>
                    <a:pt x="29283" y="27507"/>
                    <a:pt x="28326" y="28252"/>
                    <a:pt x="27387" y="28869"/>
                  </a:cubicBezTo>
                  <a:cubicBezTo>
                    <a:pt x="26859" y="29217"/>
                    <a:pt x="26292" y="29555"/>
                    <a:pt x="25748" y="29924"/>
                  </a:cubicBezTo>
                  <a:cubicBezTo>
                    <a:pt x="26169" y="29433"/>
                    <a:pt x="26578" y="28931"/>
                    <a:pt x="26993" y="28463"/>
                  </a:cubicBezTo>
                  <a:cubicBezTo>
                    <a:pt x="27709" y="27658"/>
                    <a:pt x="28423" y="26849"/>
                    <a:pt x="29133" y="26040"/>
                  </a:cubicBezTo>
                  <a:close/>
                  <a:moveTo>
                    <a:pt x="28241" y="25335"/>
                  </a:moveTo>
                  <a:cubicBezTo>
                    <a:pt x="28315" y="25383"/>
                    <a:pt x="28401" y="25413"/>
                    <a:pt x="28490" y="25419"/>
                  </a:cubicBezTo>
                  <a:cubicBezTo>
                    <a:pt x="28464" y="25502"/>
                    <a:pt x="28470" y="25592"/>
                    <a:pt x="28527" y="25664"/>
                  </a:cubicBezTo>
                  <a:cubicBezTo>
                    <a:pt x="27790" y="26500"/>
                    <a:pt x="27057" y="27339"/>
                    <a:pt x="26325" y="28180"/>
                  </a:cubicBezTo>
                  <a:cubicBezTo>
                    <a:pt x="25623" y="28987"/>
                    <a:pt x="24828" y="29774"/>
                    <a:pt x="24179" y="30643"/>
                  </a:cubicBezTo>
                  <a:cubicBezTo>
                    <a:pt x="24054" y="30542"/>
                    <a:pt x="23927" y="30447"/>
                    <a:pt x="23798" y="30352"/>
                  </a:cubicBezTo>
                  <a:lnTo>
                    <a:pt x="23797" y="30352"/>
                  </a:lnTo>
                  <a:cubicBezTo>
                    <a:pt x="23778" y="30306"/>
                    <a:pt x="23761" y="30258"/>
                    <a:pt x="23740" y="30212"/>
                  </a:cubicBezTo>
                  <a:cubicBezTo>
                    <a:pt x="24654" y="29614"/>
                    <a:pt x="25367" y="28535"/>
                    <a:pt x="26069" y="27753"/>
                  </a:cubicBezTo>
                  <a:lnTo>
                    <a:pt x="27428" y="26241"/>
                  </a:lnTo>
                  <a:cubicBezTo>
                    <a:pt x="27630" y="26017"/>
                    <a:pt x="27830" y="25793"/>
                    <a:pt x="28032" y="25569"/>
                  </a:cubicBezTo>
                  <a:cubicBezTo>
                    <a:pt x="28101" y="25491"/>
                    <a:pt x="28172" y="25413"/>
                    <a:pt x="28241" y="25335"/>
                  </a:cubicBezTo>
                  <a:close/>
                  <a:moveTo>
                    <a:pt x="30826" y="27651"/>
                  </a:moveTo>
                  <a:cubicBezTo>
                    <a:pt x="30961" y="27858"/>
                    <a:pt x="31094" y="28068"/>
                    <a:pt x="31226" y="28280"/>
                  </a:cubicBezTo>
                  <a:cubicBezTo>
                    <a:pt x="30178" y="28962"/>
                    <a:pt x="29152" y="29677"/>
                    <a:pt x="28117" y="30379"/>
                  </a:cubicBezTo>
                  <a:cubicBezTo>
                    <a:pt x="27342" y="30905"/>
                    <a:pt x="26523" y="31406"/>
                    <a:pt x="25798" y="32010"/>
                  </a:cubicBezTo>
                  <a:cubicBezTo>
                    <a:pt x="25513" y="31764"/>
                    <a:pt x="25227" y="31514"/>
                    <a:pt x="24937" y="31265"/>
                  </a:cubicBezTo>
                  <a:cubicBezTo>
                    <a:pt x="25953" y="30849"/>
                    <a:pt x="26898" y="30175"/>
                    <a:pt x="27818" y="29608"/>
                  </a:cubicBezTo>
                  <a:cubicBezTo>
                    <a:pt x="28809" y="28997"/>
                    <a:pt x="29939" y="28426"/>
                    <a:pt x="30826" y="27651"/>
                  </a:cubicBezTo>
                  <a:close/>
                  <a:moveTo>
                    <a:pt x="31618" y="29042"/>
                  </a:moveTo>
                  <a:cubicBezTo>
                    <a:pt x="31638" y="29052"/>
                    <a:pt x="31652" y="29066"/>
                    <a:pt x="31674" y="29073"/>
                  </a:cubicBezTo>
                  <a:lnTo>
                    <a:pt x="31696" y="29078"/>
                  </a:lnTo>
                  <a:cubicBezTo>
                    <a:pt x="31983" y="29745"/>
                    <a:pt x="32137" y="30443"/>
                    <a:pt x="32111" y="31120"/>
                  </a:cubicBezTo>
                  <a:cubicBezTo>
                    <a:pt x="31133" y="31435"/>
                    <a:pt x="30224" y="31985"/>
                    <a:pt x="29308" y="32447"/>
                  </a:cubicBezTo>
                  <a:cubicBezTo>
                    <a:pt x="28689" y="32760"/>
                    <a:pt x="28039" y="33048"/>
                    <a:pt x="27443" y="33412"/>
                  </a:cubicBezTo>
                  <a:cubicBezTo>
                    <a:pt x="27080" y="33118"/>
                    <a:pt x="26731" y="32805"/>
                    <a:pt x="26382" y="32506"/>
                  </a:cubicBezTo>
                  <a:lnTo>
                    <a:pt x="26381" y="32505"/>
                  </a:lnTo>
                  <a:cubicBezTo>
                    <a:pt x="27135" y="32098"/>
                    <a:pt x="27845" y="31602"/>
                    <a:pt x="28563" y="31140"/>
                  </a:cubicBezTo>
                  <a:lnTo>
                    <a:pt x="30290" y="30028"/>
                  </a:lnTo>
                  <a:lnTo>
                    <a:pt x="31154" y="29471"/>
                  </a:lnTo>
                  <a:cubicBezTo>
                    <a:pt x="31460" y="29395"/>
                    <a:pt x="31612" y="29252"/>
                    <a:pt x="31618" y="29042"/>
                  </a:cubicBezTo>
                  <a:close/>
                  <a:moveTo>
                    <a:pt x="31974" y="31968"/>
                  </a:moveTo>
                  <a:lnTo>
                    <a:pt x="31974" y="31968"/>
                  </a:lnTo>
                  <a:cubicBezTo>
                    <a:pt x="31753" y="32724"/>
                    <a:pt x="31259" y="33426"/>
                    <a:pt x="30408" y="33994"/>
                  </a:cubicBezTo>
                  <a:lnTo>
                    <a:pt x="30407" y="33994"/>
                  </a:lnTo>
                  <a:cubicBezTo>
                    <a:pt x="30206" y="34129"/>
                    <a:pt x="30130" y="34322"/>
                    <a:pt x="30138" y="34510"/>
                  </a:cubicBezTo>
                  <a:cubicBezTo>
                    <a:pt x="30126" y="34519"/>
                    <a:pt x="30113" y="34524"/>
                    <a:pt x="30101" y="34531"/>
                  </a:cubicBezTo>
                  <a:cubicBezTo>
                    <a:pt x="30027" y="34539"/>
                    <a:pt x="29951" y="34542"/>
                    <a:pt x="29875" y="34542"/>
                  </a:cubicBezTo>
                  <a:cubicBezTo>
                    <a:pt x="29405" y="34542"/>
                    <a:pt x="28908" y="34400"/>
                    <a:pt x="28479" y="34150"/>
                  </a:cubicBezTo>
                  <a:cubicBezTo>
                    <a:pt x="28329" y="34062"/>
                    <a:pt x="28182" y="33964"/>
                    <a:pt x="28037" y="33864"/>
                  </a:cubicBezTo>
                  <a:cubicBezTo>
                    <a:pt x="28528" y="33651"/>
                    <a:pt x="29005" y="33399"/>
                    <a:pt x="29482" y="33172"/>
                  </a:cubicBezTo>
                  <a:cubicBezTo>
                    <a:pt x="30302" y="32784"/>
                    <a:pt x="31186" y="32436"/>
                    <a:pt x="31974" y="31968"/>
                  </a:cubicBezTo>
                  <a:close/>
                  <a:moveTo>
                    <a:pt x="12895" y="1"/>
                  </a:moveTo>
                  <a:cubicBezTo>
                    <a:pt x="12461" y="1"/>
                    <a:pt x="12022" y="23"/>
                    <a:pt x="11577" y="68"/>
                  </a:cubicBezTo>
                  <a:cubicBezTo>
                    <a:pt x="6648" y="567"/>
                    <a:pt x="2492" y="3825"/>
                    <a:pt x="1243" y="8687"/>
                  </a:cubicBezTo>
                  <a:cubicBezTo>
                    <a:pt x="0" y="13524"/>
                    <a:pt x="1648" y="18791"/>
                    <a:pt x="5726" y="21751"/>
                  </a:cubicBezTo>
                  <a:cubicBezTo>
                    <a:pt x="8537" y="23793"/>
                    <a:pt x="11959" y="24684"/>
                    <a:pt x="15175" y="25869"/>
                  </a:cubicBezTo>
                  <a:cubicBezTo>
                    <a:pt x="18563" y="27118"/>
                    <a:pt x="21162" y="28844"/>
                    <a:pt x="23541" y="31551"/>
                  </a:cubicBezTo>
                  <a:cubicBezTo>
                    <a:pt x="23593" y="31612"/>
                    <a:pt x="23668" y="31649"/>
                    <a:pt x="23749" y="31651"/>
                  </a:cubicBezTo>
                  <a:cubicBezTo>
                    <a:pt x="23773" y="31666"/>
                    <a:pt x="23801" y="31677"/>
                    <a:pt x="23829" y="31683"/>
                  </a:cubicBezTo>
                  <a:cubicBezTo>
                    <a:pt x="25011" y="33438"/>
                    <a:pt x="27308" y="35675"/>
                    <a:pt x="29358" y="35675"/>
                  </a:cubicBezTo>
                  <a:cubicBezTo>
                    <a:pt x="29938" y="35675"/>
                    <a:pt x="30499" y="35496"/>
                    <a:pt x="31008" y="35077"/>
                  </a:cubicBezTo>
                  <a:cubicBezTo>
                    <a:pt x="31069" y="35053"/>
                    <a:pt x="31125" y="35026"/>
                    <a:pt x="31181" y="34999"/>
                  </a:cubicBezTo>
                  <a:cubicBezTo>
                    <a:pt x="31335" y="35056"/>
                    <a:pt x="31499" y="35085"/>
                    <a:pt x="31664" y="35085"/>
                  </a:cubicBezTo>
                  <a:cubicBezTo>
                    <a:pt x="31927" y="35085"/>
                    <a:pt x="32189" y="35011"/>
                    <a:pt x="32405" y="34855"/>
                  </a:cubicBezTo>
                  <a:cubicBezTo>
                    <a:pt x="32740" y="34614"/>
                    <a:pt x="32909" y="34198"/>
                    <a:pt x="32910" y="33794"/>
                  </a:cubicBezTo>
                  <a:cubicBezTo>
                    <a:pt x="32912" y="33593"/>
                    <a:pt x="32865" y="33350"/>
                    <a:pt x="32759" y="33155"/>
                  </a:cubicBezTo>
                  <a:cubicBezTo>
                    <a:pt x="34028" y="30698"/>
                    <a:pt x="32829" y="27368"/>
                    <a:pt x="30389" y="25854"/>
                  </a:cubicBezTo>
                  <a:cubicBezTo>
                    <a:pt x="30210" y="25648"/>
                    <a:pt x="30019" y="25444"/>
                    <a:pt x="29815" y="25267"/>
                  </a:cubicBezTo>
                  <a:lnTo>
                    <a:pt x="29866" y="25210"/>
                  </a:lnTo>
                  <a:cubicBezTo>
                    <a:pt x="30035" y="25017"/>
                    <a:pt x="29982" y="24685"/>
                    <a:pt x="29709" y="24617"/>
                  </a:cubicBezTo>
                  <a:cubicBezTo>
                    <a:pt x="29506" y="24583"/>
                    <a:pt x="29308" y="24519"/>
                    <a:pt x="29126" y="24422"/>
                  </a:cubicBezTo>
                  <a:cubicBezTo>
                    <a:pt x="29100" y="24374"/>
                    <a:pt x="29068" y="24328"/>
                    <a:pt x="29032" y="24288"/>
                  </a:cubicBezTo>
                  <a:cubicBezTo>
                    <a:pt x="26794" y="21773"/>
                    <a:pt x="26734" y="18263"/>
                    <a:pt x="26291" y="15100"/>
                  </a:cubicBezTo>
                  <a:cubicBezTo>
                    <a:pt x="25902" y="12320"/>
                    <a:pt x="25246" y="9526"/>
                    <a:pt x="23961" y="7013"/>
                  </a:cubicBezTo>
                  <a:cubicBezTo>
                    <a:pt x="21748" y="2690"/>
                    <a:pt x="17675" y="1"/>
                    <a:pt x="12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12" name="Google Shape;302;p37">
              <a:extLst>
                <a:ext uri="{FF2B5EF4-FFF2-40B4-BE49-F238E27FC236}">
                  <a16:creationId xmlns:a16="http://schemas.microsoft.com/office/drawing/2014/main" id="{0B1B3005-D22D-4E6A-8FAE-8B3C089D8F15}"/>
                </a:ext>
              </a:extLst>
            </p:cNvPr>
            <p:cNvSpPr/>
            <p:nvPr userDrawn="1"/>
          </p:nvSpPr>
          <p:spPr>
            <a:xfrm>
              <a:off x="885550" y="329200"/>
              <a:ext cx="105300" cy="69600"/>
            </a:xfrm>
            <a:custGeom>
              <a:avLst/>
              <a:gdLst/>
              <a:ahLst/>
              <a:cxnLst/>
              <a:rect l="l" t="t" r="r" b="b"/>
              <a:pathLst>
                <a:path w="4212" h="2784" extrusionOk="0">
                  <a:moveTo>
                    <a:pt x="3482" y="0"/>
                  </a:moveTo>
                  <a:cubicBezTo>
                    <a:pt x="2939" y="0"/>
                    <a:pt x="2396" y="490"/>
                    <a:pt x="1954" y="759"/>
                  </a:cubicBezTo>
                  <a:cubicBezTo>
                    <a:pt x="1329" y="1139"/>
                    <a:pt x="695" y="1545"/>
                    <a:pt x="234" y="2122"/>
                  </a:cubicBezTo>
                  <a:cubicBezTo>
                    <a:pt x="0" y="2412"/>
                    <a:pt x="185" y="2783"/>
                    <a:pt x="532" y="2783"/>
                  </a:cubicBezTo>
                  <a:cubicBezTo>
                    <a:pt x="559" y="2783"/>
                    <a:pt x="586" y="2781"/>
                    <a:pt x="615" y="2776"/>
                  </a:cubicBezTo>
                  <a:cubicBezTo>
                    <a:pt x="1386" y="2652"/>
                    <a:pt x="2084" y="2269"/>
                    <a:pt x="2756" y="1890"/>
                  </a:cubicBezTo>
                  <a:cubicBezTo>
                    <a:pt x="3380" y="1539"/>
                    <a:pt x="4085" y="1332"/>
                    <a:pt x="4181" y="556"/>
                  </a:cubicBezTo>
                  <a:cubicBezTo>
                    <a:pt x="4211" y="317"/>
                    <a:pt x="3998" y="143"/>
                    <a:pt x="3808" y="65"/>
                  </a:cubicBezTo>
                  <a:cubicBezTo>
                    <a:pt x="3700" y="20"/>
                    <a:pt x="3591" y="0"/>
                    <a:pt x="3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13" name="Google Shape;303;p37">
              <a:extLst>
                <a:ext uri="{FF2B5EF4-FFF2-40B4-BE49-F238E27FC236}">
                  <a16:creationId xmlns:a16="http://schemas.microsoft.com/office/drawing/2014/main" id="{673753D7-EF20-4AE0-9A49-632F7028FE46}"/>
                </a:ext>
              </a:extLst>
            </p:cNvPr>
            <p:cNvSpPr/>
            <p:nvPr userDrawn="1"/>
          </p:nvSpPr>
          <p:spPr>
            <a:xfrm>
              <a:off x="746825" y="154100"/>
              <a:ext cx="86325" cy="85700"/>
            </a:xfrm>
            <a:custGeom>
              <a:avLst/>
              <a:gdLst/>
              <a:ahLst/>
              <a:cxnLst/>
              <a:rect l="l" t="t" r="r" b="b"/>
              <a:pathLst>
                <a:path w="3453" h="3428" extrusionOk="0">
                  <a:moveTo>
                    <a:pt x="2611" y="1"/>
                  </a:moveTo>
                  <a:cubicBezTo>
                    <a:pt x="1961" y="1"/>
                    <a:pt x="1579" y="599"/>
                    <a:pt x="1173" y="1082"/>
                  </a:cubicBezTo>
                  <a:cubicBezTo>
                    <a:pt x="755" y="1577"/>
                    <a:pt x="213" y="2115"/>
                    <a:pt x="67" y="2763"/>
                  </a:cubicBezTo>
                  <a:cubicBezTo>
                    <a:pt x="0" y="3057"/>
                    <a:pt x="228" y="3428"/>
                    <a:pt x="540" y="3428"/>
                  </a:cubicBezTo>
                  <a:cubicBezTo>
                    <a:pt x="591" y="3428"/>
                    <a:pt x="645" y="3418"/>
                    <a:pt x="700" y="3395"/>
                  </a:cubicBezTo>
                  <a:cubicBezTo>
                    <a:pt x="1327" y="3145"/>
                    <a:pt x="1768" y="2617"/>
                    <a:pt x="2258" y="2168"/>
                  </a:cubicBezTo>
                  <a:cubicBezTo>
                    <a:pt x="2801" y="1672"/>
                    <a:pt x="3452" y="1318"/>
                    <a:pt x="3319" y="483"/>
                  </a:cubicBezTo>
                  <a:cubicBezTo>
                    <a:pt x="3285" y="276"/>
                    <a:pt x="3064" y="73"/>
                    <a:pt x="2863" y="29"/>
                  </a:cubicBezTo>
                  <a:cubicBezTo>
                    <a:pt x="2775" y="10"/>
                    <a:pt x="2691" y="1"/>
                    <a:pt x="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14" name="Google Shape;304;p37">
              <a:extLst>
                <a:ext uri="{FF2B5EF4-FFF2-40B4-BE49-F238E27FC236}">
                  <a16:creationId xmlns:a16="http://schemas.microsoft.com/office/drawing/2014/main" id="{5C615259-F451-4473-A584-3CCFCB935B5E}"/>
                </a:ext>
              </a:extLst>
            </p:cNvPr>
            <p:cNvSpPr/>
            <p:nvPr userDrawn="1"/>
          </p:nvSpPr>
          <p:spPr>
            <a:xfrm>
              <a:off x="515825" y="0"/>
              <a:ext cx="54050" cy="112525"/>
            </a:xfrm>
            <a:custGeom>
              <a:avLst/>
              <a:gdLst/>
              <a:ahLst/>
              <a:cxnLst/>
              <a:rect l="l" t="t" r="r" b="b"/>
              <a:pathLst>
                <a:path w="2162" h="4501" extrusionOk="0">
                  <a:moveTo>
                    <a:pt x="1045" y="1"/>
                  </a:moveTo>
                  <a:cubicBezTo>
                    <a:pt x="625" y="1"/>
                    <a:pt x="229" y="224"/>
                    <a:pt x="162" y="722"/>
                  </a:cubicBezTo>
                  <a:cubicBezTo>
                    <a:pt x="24" y="1733"/>
                    <a:pt x="1" y="2910"/>
                    <a:pt x="339" y="3886"/>
                  </a:cubicBezTo>
                  <a:cubicBezTo>
                    <a:pt x="484" y="4307"/>
                    <a:pt x="817" y="4501"/>
                    <a:pt x="1151" y="4501"/>
                  </a:cubicBezTo>
                  <a:cubicBezTo>
                    <a:pt x="1570" y="4501"/>
                    <a:pt x="1989" y="4197"/>
                    <a:pt x="2040" y="3656"/>
                  </a:cubicBezTo>
                  <a:cubicBezTo>
                    <a:pt x="2122" y="2782"/>
                    <a:pt x="2101" y="1869"/>
                    <a:pt x="2137" y="988"/>
                  </a:cubicBezTo>
                  <a:cubicBezTo>
                    <a:pt x="2161" y="367"/>
                    <a:pt x="1584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15" name="Google Shape;305;p37">
              <a:extLst>
                <a:ext uri="{FF2B5EF4-FFF2-40B4-BE49-F238E27FC236}">
                  <a16:creationId xmlns:a16="http://schemas.microsoft.com/office/drawing/2014/main" id="{D2535FE0-98DB-4BDF-ABC8-6DFBEA5488A6}"/>
                </a:ext>
              </a:extLst>
            </p:cNvPr>
            <p:cNvSpPr/>
            <p:nvPr userDrawn="1"/>
          </p:nvSpPr>
          <p:spPr>
            <a:xfrm>
              <a:off x="221425" y="79675"/>
              <a:ext cx="97125" cy="109750"/>
            </a:xfrm>
            <a:custGeom>
              <a:avLst/>
              <a:gdLst/>
              <a:ahLst/>
              <a:cxnLst/>
              <a:rect l="l" t="t" r="r" b="b"/>
              <a:pathLst>
                <a:path w="3885" h="4390" extrusionOk="0">
                  <a:moveTo>
                    <a:pt x="1207" y="0"/>
                  </a:moveTo>
                  <a:cubicBezTo>
                    <a:pt x="598" y="0"/>
                    <a:pt x="1" y="458"/>
                    <a:pt x="257" y="1181"/>
                  </a:cubicBezTo>
                  <a:cubicBezTo>
                    <a:pt x="513" y="1899"/>
                    <a:pt x="1101" y="2464"/>
                    <a:pt x="1573" y="3055"/>
                  </a:cubicBezTo>
                  <a:cubicBezTo>
                    <a:pt x="1980" y="3567"/>
                    <a:pt x="2454" y="4230"/>
                    <a:pt x="3130" y="4375"/>
                  </a:cubicBezTo>
                  <a:cubicBezTo>
                    <a:pt x="3177" y="4385"/>
                    <a:pt x="3223" y="4390"/>
                    <a:pt x="3267" y="4390"/>
                  </a:cubicBezTo>
                  <a:cubicBezTo>
                    <a:pt x="3562" y="4390"/>
                    <a:pt x="3760" y="4170"/>
                    <a:pt x="3799" y="3864"/>
                  </a:cubicBezTo>
                  <a:cubicBezTo>
                    <a:pt x="3885" y="3209"/>
                    <a:pt x="3428" y="2551"/>
                    <a:pt x="3102" y="2015"/>
                  </a:cubicBezTo>
                  <a:cubicBezTo>
                    <a:pt x="2751" y="1436"/>
                    <a:pt x="2414" y="663"/>
                    <a:pt x="1888" y="232"/>
                  </a:cubicBezTo>
                  <a:cubicBezTo>
                    <a:pt x="1695" y="73"/>
                    <a:pt x="145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16" name="Google Shape;306;p37">
              <a:extLst>
                <a:ext uri="{FF2B5EF4-FFF2-40B4-BE49-F238E27FC236}">
                  <a16:creationId xmlns:a16="http://schemas.microsoft.com/office/drawing/2014/main" id="{CD08A068-21FB-43E0-B392-92C70169D551}"/>
                </a:ext>
              </a:extLst>
            </p:cNvPr>
            <p:cNvSpPr/>
            <p:nvPr userDrawn="1"/>
          </p:nvSpPr>
          <p:spPr>
            <a:xfrm>
              <a:off x="92325" y="243050"/>
              <a:ext cx="103675" cy="78150"/>
            </a:xfrm>
            <a:custGeom>
              <a:avLst/>
              <a:gdLst/>
              <a:ahLst/>
              <a:cxnLst/>
              <a:rect l="l" t="t" r="r" b="b"/>
              <a:pathLst>
                <a:path w="4147" h="3126" extrusionOk="0">
                  <a:moveTo>
                    <a:pt x="1220" y="1"/>
                  </a:moveTo>
                  <a:cubicBezTo>
                    <a:pt x="626" y="1"/>
                    <a:pt x="38" y="406"/>
                    <a:pt x="17" y="1053"/>
                  </a:cubicBezTo>
                  <a:cubicBezTo>
                    <a:pt x="1" y="1549"/>
                    <a:pt x="288" y="1961"/>
                    <a:pt x="751" y="2122"/>
                  </a:cubicBezTo>
                  <a:cubicBezTo>
                    <a:pt x="815" y="2145"/>
                    <a:pt x="882" y="2156"/>
                    <a:pt x="948" y="2156"/>
                  </a:cubicBezTo>
                  <a:cubicBezTo>
                    <a:pt x="1042" y="2156"/>
                    <a:pt x="1135" y="2134"/>
                    <a:pt x="1220" y="2089"/>
                  </a:cubicBezTo>
                  <a:cubicBezTo>
                    <a:pt x="1570" y="2266"/>
                    <a:pt x="1904" y="2538"/>
                    <a:pt x="2241" y="2703"/>
                  </a:cubicBezTo>
                  <a:cubicBezTo>
                    <a:pt x="2660" y="2908"/>
                    <a:pt x="3070" y="3126"/>
                    <a:pt x="3523" y="3126"/>
                  </a:cubicBezTo>
                  <a:cubicBezTo>
                    <a:pt x="3622" y="3126"/>
                    <a:pt x="3723" y="3115"/>
                    <a:pt x="3826" y="3092"/>
                  </a:cubicBezTo>
                  <a:cubicBezTo>
                    <a:pt x="3986" y="3056"/>
                    <a:pt x="4147" y="2866"/>
                    <a:pt x="4128" y="2695"/>
                  </a:cubicBezTo>
                  <a:cubicBezTo>
                    <a:pt x="4060" y="2060"/>
                    <a:pt x="3606" y="1605"/>
                    <a:pt x="3154" y="1179"/>
                  </a:cubicBezTo>
                  <a:cubicBezTo>
                    <a:pt x="2707" y="758"/>
                    <a:pt x="2142" y="199"/>
                    <a:pt x="1535" y="40"/>
                  </a:cubicBezTo>
                  <a:cubicBezTo>
                    <a:pt x="1432" y="14"/>
                    <a:pt x="1326" y="1"/>
                    <a:pt x="12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17" name="Google Shape;307;p37">
              <a:extLst>
                <a:ext uri="{FF2B5EF4-FFF2-40B4-BE49-F238E27FC236}">
                  <a16:creationId xmlns:a16="http://schemas.microsoft.com/office/drawing/2014/main" id="{7004FC27-66B6-4C50-A7DD-AED6848D5020}"/>
                </a:ext>
              </a:extLst>
            </p:cNvPr>
            <p:cNvSpPr/>
            <p:nvPr userDrawn="1"/>
          </p:nvSpPr>
          <p:spPr>
            <a:xfrm>
              <a:off x="0" y="517725"/>
              <a:ext cx="119000" cy="52650"/>
            </a:xfrm>
            <a:custGeom>
              <a:avLst/>
              <a:gdLst/>
              <a:ahLst/>
              <a:cxnLst/>
              <a:rect l="l" t="t" r="r" b="b"/>
              <a:pathLst>
                <a:path w="4760" h="2106" extrusionOk="0">
                  <a:moveTo>
                    <a:pt x="1892" y="0"/>
                  </a:moveTo>
                  <a:cubicBezTo>
                    <a:pt x="1362" y="0"/>
                    <a:pt x="847" y="94"/>
                    <a:pt x="440" y="469"/>
                  </a:cubicBezTo>
                  <a:cubicBezTo>
                    <a:pt x="1" y="875"/>
                    <a:pt x="111" y="1671"/>
                    <a:pt x="632" y="1953"/>
                  </a:cubicBezTo>
                  <a:cubicBezTo>
                    <a:pt x="740" y="2013"/>
                    <a:pt x="856" y="2058"/>
                    <a:pt x="976" y="2087"/>
                  </a:cubicBezTo>
                  <a:cubicBezTo>
                    <a:pt x="1030" y="2099"/>
                    <a:pt x="1087" y="2105"/>
                    <a:pt x="1144" y="2105"/>
                  </a:cubicBezTo>
                  <a:cubicBezTo>
                    <a:pt x="1335" y="2105"/>
                    <a:pt x="1535" y="2038"/>
                    <a:pt x="1690" y="1919"/>
                  </a:cubicBezTo>
                  <a:cubicBezTo>
                    <a:pt x="1885" y="1862"/>
                    <a:pt x="2126" y="1848"/>
                    <a:pt x="2361" y="1848"/>
                  </a:cubicBezTo>
                  <a:cubicBezTo>
                    <a:pt x="2570" y="1848"/>
                    <a:pt x="2774" y="1859"/>
                    <a:pt x="2935" y="1860"/>
                  </a:cubicBezTo>
                  <a:cubicBezTo>
                    <a:pt x="2975" y="1860"/>
                    <a:pt x="3014" y="1860"/>
                    <a:pt x="3053" y="1860"/>
                  </a:cubicBezTo>
                  <a:cubicBezTo>
                    <a:pt x="3549" y="1860"/>
                    <a:pt x="3976" y="1832"/>
                    <a:pt x="4440" y="1595"/>
                  </a:cubicBezTo>
                  <a:cubicBezTo>
                    <a:pt x="4759" y="1434"/>
                    <a:pt x="4743" y="1025"/>
                    <a:pt x="4545" y="787"/>
                  </a:cubicBezTo>
                  <a:cubicBezTo>
                    <a:pt x="4041" y="187"/>
                    <a:pt x="3299" y="100"/>
                    <a:pt x="2558" y="36"/>
                  </a:cubicBezTo>
                  <a:cubicBezTo>
                    <a:pt x="2338" y="17"/>
                    <a:pt x="2113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18" name="Google Shape;308;p37">
              <a:extLst>
                <a:ext uri="{FF2B5EF4-FFF2-40B4-BE49-F238E27FC236}">
                  <a16:creationId xmlns:a16="http://schemas.microsoft.com/office/drawing/2014/main" id="{3F1D5CC3-C0EB-46E4-B417-800EDC8B8E14}"/>
                </a:ext>
              </a:extLst>
            </p:cNvPr>
            <p:cNvSpPr/>
            <p:nvPr userDrawn="1"/>
          </p:nvSpPr>
          <p:spPr>
            <a:xfrm>
              <a:off x="130675" y="712100"/>
              <a:ext cx="98775" cy="64475"/>
            </a:xfrm>
            <a:custGeom>
              <a:avLst/>
              <a:gdLst/>
              <a:ahLst/>
              <a:cxnLst/>
              <a:rect l="l" t="t" r="r" b="b"/>
              <a:pathLst>
                <a:path w="3951" h="2579" extrusionOk="0">
                  <a:moveTo>
                    <a:pt x="2812" y="1"/>
                  </a:moveTo>
                  <a:cubicBezTo>
                    <a:pt x="1894" y="1"/>
                    <a:pt x="657" y="799"/>
                    <a:pt x="321" y="1329"/>
                  </a:cubicBezTo>
                  <a:cubicBezTo>
                    <a:pt x="0" y="1834"/>
                    <a:pt x="437" y="2578"/>
                    <a:pt x="1007" y="2578"/>
                  </a:cubicBezTo>
                  <a:cubicBezTo>
                    <a:pt x="1086" y="2578"/>
                    <a:pt x="1166" y="2564"/>
                    <a:pt x="1248" y="2534"/>
                  </a:cubicBezTo>
                  <a:cubicBezTo>
                    <a:pt x="1845" y="2311"/>
                    <a:pt x="2377" y="1860"/>
                    <a:pt x="2943" y="1553"/>
                  </a:cubicBezTo>
                  <a:cubicBezTo>
                    <a:pt x="3265" y="1379"/>
                    <a:pt x="3950" y="930"/>
                    <a:pt x="3688" y="462"/>
                  </a:cubicBezTo>
                  <a:cubicBezTo>
                    <a:pt x="3502" y="131"/>
                    <a:pt x="3183" y="1"/>
                    <a:pt x="2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19" name="Google Shape;309;p37">
              <a:extLst>
                <a:ext uri="{FF2B5EF4-FFF2-40B4-BE49-F238E27FC236}">
                  <a16:creationId xmlns:a16="http://schemas.microsoft.com/office/drawing/2014/main" id="{D2023F45-D368-45F8-A480-815665BE826D}"/>
                </a:ext>
              </a:extLst>
            </p:cNvPr>
            <p:cNvSpPr/>
            <p:nvPr userDrawn="1"/>
          </p:nvSpPr>
          <p:spPr>
            <a:xfrm>
              <a:off x="313600" y="892375"/>
              <a:ext cx="61225" cy="72000"/>
            </a:xfrm>
            <a:custGeom>
              <a:avLst/>
              <a:gdLst/>
              <a:ahLst/>
              <a:cxnLst/>
              <a:rect l="l" t="t" r="r" b="b"/>
              <a:pathLst>
                <a:path w="2449" h="2880" extrusionOk="0">
                  <a:moveTo>
                    <a:pt x="2119" y="1"/>
                  </a:moveTo>
                  <a:cubicBezTo>
                    <a:pt x="2109" y="1"/>
                    <a:pt x="2100" y="1"/>
                    <a:pt x="2091" y="2"/>
                  </a:cubicBezTo>
                  <a:cubicBezTo>
                    <a:pt x="1563" y="75"/>
                    <a:pt x="1368" y="307"/>
                    <a:pt x="1058" y="718"/>
                  </a:cubicBezTo>
                  <a:cubicBezTo>
                    <a:pt x="810" y="1044"/>
                    <a:pt x="580" y="1384"/>
                    <a:pt x="363" y="1730"/>
                  </a:cubicBezTo>
                  <a:cubicBezTo>
                    <a:pt x="1" y="2314"/>
                    <a:pt x="567" y="2880"/>
                    <a:pt x="1092" y="2880"/>
                  </a:cubicBezTo>
                  <a:cubicBezTo>
                    <a:pt x="1324" y="2880"/>
                    <a:pt x="1548" y="2769"/>
                    <a:pt x="1680" y="2500"/>
                  </a:cubicBezTo>
                  <a:cubicBezTo>
                    <a:pt x="1875" y="2106"/>
                    <a:pt x="2047" y="1703"/>
                    <a:pt x="2206" y="1294"/>
                  </a:cubicBezTo>
                  <a:cubicBezTo>
                    <a:pt x="2392" y="820"/>
                    <a:pt x="2449" y="531"/>
                    <a:pt x="2236" y="62"/>
                  </a:cubicBezTo>
                  <a:cubicBezTo>
                    <a:pt x="2214" y="15"/>
                    <a:pt x="2165" y="1"/>
                    <a:pt x="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20" name="Google Shape;310;p37">
              <a:extLst>
                <a:ext uri="{FF2B5EF4-FFF2-40B4-BE49-F238E27FC236}">
                  <a16:creationId xmlns:a16="http://schemas.microsoft.com/office/drawing/2014/main" id="{C1795A1C-49F1-405A-84D7-EB35095FF737}"/>
                </a:ext>
              </a:extLst>
            </p:cNvPr>
            <p:cNvSpPr/>
            <p:nvPr userDrawn="1"/>
          </p:nvSpPr>
          <p:spPr>
            <a:xfrm>
              <a:off x="494325" y="918150"/>
              <a:ext cx="45950" cy="107825"/>
            </a:xfrm>
            <a:custGeom>
              <a:avLst/>
              <a:gdLst/>
              <a:ahLst/>
              <a:cxnLst/>
              <a:rect l="l" t="t" r="r" b="b"/>
              <a:pathLst>
                <a:path w="1838" h="4313" extrusionOk="0">
                  <a:moveTo>
                    <a:pt x="1525" y="1"/>
                  </a:moveTo>
                  <a:cubicBezTo>
                    <a:pt x="1486" y="1"/>
                    <a:pt x="1447" y="10"/>
                    <a:pt x="1414" y="28"/>
                  </a:cubicBezTo>
                  <a:cubicBezTo>
                    <a:pt x="279" y="682"/>
                    <a:pt x="1" y="2576"/>
                    <a:pt x="171" y="3753"/>
                  </a:cubicBezTo>
                  <a:cubicBezTo>
                    <a:pt x="227" y="4140"/>
                    <a:pt x="529" y="4313"/>
                    <a:pt x="850" y="4313"/>
                  </a:cubicBezTo>
                  <a:cubicBezTo>
                    <a:pt x="1261" y="4313"/>
                    <a:pt x="1705" y="4029"/>
                    <a:pt x="1701" y="3547"/>
                  </a:cubicBezTo>
                  <a:cubicBezTo>
                    <a:pt x="1697" y="2933"/>
                    <a:pt x="1623" y="2341"/>
                    <a:pt x="1680" y="1724"/>
                  </a:cubicBezTo>
                  <a:cubicBezTo>
                    <a:pt x="1728" y="1194"/>
                    <a:pt x="1837" y="692"/>
                    <a:pt x="1744" y="163"/>
                  </a:cubicBezTo>
                  <a:cubicBezTo>
                    <a:pt x="1727" y="58"/>
                    <a:pt x="1624" y="1"/>
                    <a:pt x="1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21" name="Google Shape;311;p37">
              <a:extLst>
                <a:ext uri="{FF2B5EF4-FFF2-40B4-BE49-F238E27FC236}">
                  <a16:creationId xmlns:a16="http://schemas.microsoft.com/office/drawing/2014/main" id="{6039D46A-928A-4370-9A63-EA0CA268852B}"/>
                </a:ext>
              </a:extLst>
            </p:cNvPr>
            <p:cNvSpPr/>
            <p:nvPr userDrawn="1"/>
          </p:nvSpPr>
          <p:spPr>
            <a:xfrm>
              <a:off x="907250" y="541250"/>
              <a:ext cx="104925" cy="44025"/>
            </a:xfrm>
            <a:custGeom>
              <a:avLst/>
              <a:gdLst/>
              <a:ahLst/>
              <a:cxnLst/>
              <a:rect l="l" t="t" r="r" b="b"/>
              <a:pathLst>
                <a:path w="4197" h="1761" extrusionOk="0">
                  <a:moveTo>
                    <a:pt x="2036" y="0"/>
                  </a:moveTo>
                  <a:cubicBezTo>
                    <a:pt x="1290" y="0"/>
                    <a:pt x="519" y="155"/>
                    <a:pt x="137" y="693"/>
                  </a:cubicBezTo>
                  <a:cubicBezTo>
                    <a:pt x="0" y="884"/>
                    <a:pt x="97" y="1204"/>
                    <a:pt x="299" y="1309"/>
                  </a:cubicBezTo>
                  <a:cubicBezTo>
                    <a:pt x="566" y="1448"/>
                    <a:pt x="847" y="1456"/>
                    <a:pt x="1135" y="1456"/>
                  </a:cubicBezTo>
                  <a:cubicBezTo>
                    <a:pt x="1169" y="1456"/>
                    <a:pt x="1204" y="1456"/>
                    <a:pt x="1238" y="1456"/>
                  </a:cubicBezTo>
                  <a:cubicBezTo>
                    <a:pt x="1326" y="1456"/>
                    <a:pt x="1413" y="1456"/>
                    <a:pt x="1502" y="1461"/>
                  </a:cubicBezTo>
                  <a:cubicBezTo>
                    <a:pt x="1943" y="1486"/>
                    <a:pt x="2372" y="1595"/>
                    <a:pt x="2795" y="1722"/>
                  </a:cubicBezTo>
                  <a:cubicBezTo>
                    <a:pt x="2881" y="1748"/>
                    <a:pt x="2963" y="1760"/>
                    <a:pt x="3041" y="1760"/>
                  </a:cubicBezTo>
                  <a:cubicBezTo>
                    <a:pt x="3899" y="1760"/>
                    <a:pt x="4196" y="288"/>
                    <a:pt x="3238" y="115"/>
                  </a:cubicBezTo>
                  <a:cubicBezTo>
                    <a:pt x="2902" y="54"/>
                    <a:pt x="2474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</p:grpSp>
      <p:grpSp>
        <p:nvGrpSpPr>
          <p:cNvPr id="122" name="Google Shape;312;p37">
            <a:extLst>
              <a:ext uri="{FF2B5EF4-FFF2-40B4-BE49-F238E27FC236}">
                <a16:creationId xmlns:a16="http://schemas.microsoft.com/office/drawing/2014/main" id="{4D11FDE0-6B4F-4C9D-8456-0914AE2A162C}"/>
              </a:ext>
            </a:extLst>
          </p:cNvPr>
          <p:cNvGrpSpPr/>
          <p:nvPr userDrawn="1"/>
        </p:nvGrpSpPr>
        <p:grpSpPr>
          <a:xfrm>
            <a:off x="387283" y="2379285"/>
            <a:ext cx="866775" cy="647700"/>
            <a:chOff x="0" y="0"/>
            <a:chExt cx="916225" cy="660225"/>
          </a:xfrm>
        </p:grpSpPr>
        <p:sp>
          <p:nvSpPr>
            <p:cNvPr id="123" name="Google Shape;313;p37">
              <a:extLst>
                <a:ext uri="{FF2B5EF4-FFF2-40B4-BE49-F238E27FC236}">
                  <a16:creationId xmlns:a16="http://schemas.microsoft.com/office/drawing/2014/main" id="{DF79A7DF-6896-4E54-8E1E-3DA55AB53B22}"/>
                </a:ext>
              </a:extLst>
            </p:cNvPr>
            <p:cNvSpPr/>
            <p:nvPr userDrawn="1"/>
          </p:nvSpPr>
          <p:spPr>
            <a:xfrm>
              <a:off x="0" y="0"/>
              <a:ext cx="916225" cy="660225"/>
            </a:xfrm>
            <a:custGeom>
              <a:avLst/>
              <a:gdLst/>
              <a:ahLst/>
              <a:cxnLst/>
              <a:rect l="l" t="t" r="r" b="b"/>
              <a:pathLst>
                <a:path w="36649" h="26409" extrusionOk="0">
                  <a:moveTo>
                    <a:pt x="22990" y="1502"/>
                  </a:moveTo>
                  <a:cubicBezTo>
                    <a:pt x="24636" y="1502"/>
                    <a:pt x="26251" y="1775"/>
                    <a:pt x="27734" y="2504"/>
                  </a:cubicBezTo>
                  <a:cubicBezTo>
                    <a:pt x="34704" y="5931"/>
                    <a:pt x="35360" y="15588"/>
                    <a:pt x="28935" y="19943"/>
                  </a:cubicBezTo>
                  <a:cubicBezTo>
                    <a:pt x="28675" y="20118"/>
                    <a:pt x="28439" y="20497"/>
                    <a:pt x="28574" y="20826"/>
                  </a:cubicBezTo>
                  <a:cubicBezTo>
                    <a:pt x="29254" y="22480"/>
                    <a:pt x="30274" y="23815"/>
                    <a:pt x="31605" y="24830"/>
                  </a:cubicBezTo>
                  <a:cubicBezTo>
                    <a:pt x="29557" y="24651"/>
                    <a:pt x="27668" y="23543"/>
                    <a:pt x="26518" y="21715"/>
                  </a:cubicBezTo>
                  <a:cubicBezTo>
                    <a:pt x="26364" y="21470"/>
                    <a:pt x="26128" y="21352"/>
                    <a:pt x="25885" y="21352"/>
                  </a:cubicBezTo>
                  <a:cubicBezTo>
                    <a:pt x="25695" y="21352"/>
                    <a:pt x="25502" y="21424"/>
                    <a:pt x="25338" y="21563"/>
                  </a:cubicBezTo>
                  <a:cubicBezTo>
                    <a:pt x="22839" y="23686"/>
                    <a:pt x="19493" y="24773"/>
                    <a:pt x="16164" y="24773"/>
                  </a:cubicBezTo>
                  <a:cubicBezTo>
                    <a:pt x="11835" y="24773"/>
                    <a:pt x="7535" y="22936"/>
                    <a:pt x="5160" y="19152"/>
                  </a:cubicBezTo>
                  <a:cubicBezTo>
                    <a:pt x="2622" y="15107"/>
                    <a:pt x="4899" y="10120"/>
                    <a:pt x="7851" y="6959"/>
                  </a:cubicBezTo>
                  <a:cubicBezTo>
                    <a:pt x="8283" y="6499"/>
                    <a:pt x="8743" y="6066"/>
                    <a:pt x="9230" y="5662"/>
                  </a:cubicBezTo>
                  <a:cubicBezTo>
                    <a:pt x="11347" y="4267"/>
                    <a:pt x="13707" y="3260"/>
                    <a:pt x="16182" y="2604"/>
                  </a:cubicBezTo>
                  <a:cubicBezTo>
                    <a:pt x="18320" y="2038"/>
                    <a:pt x="20684" y="1502"/>
                    <a:pt x="22990" y="1502"/>
                  </a:cubicBezTo>
                  <a:close/>
                  <a:moveTo>
                    <a:pt x="22921" y="0"/>
                  </a:moveTo>
                  <a:cubicBezTo>
                    <a:pt x="20883" y="0"/>
                    <a:pt x="18812" y="363"/>
                    <a:pt x="16843" y="849"/>
                  </a:cubicBezTo>
                  <a:cubicBezTo>
                    <a:pt x="15554" y="1167"/>
                    <a:pt x="14293" y="1584"/>
                    <a:pt x="13082" y="2104"/>
                  </a:cubicBezTo>
                  <a:cubicBezTo>
                    <a:pt x="6225" y="4767"/>
                    <a:pt x="1" y="12892"/>
                    <a:pt x="3814" y="19616"/>
                  </a:cubicBezTo>
                  <a:cubicBezTo>
                    <a:pt x="6346" y="24082"/>
                    <a:pt x="11197" y="26196"/>
                    <a:pt x="16102" y="26196"/>
                  </a:cubicBezTo>
                  <a:cubicBezTo>
                    <a:pt x="19536" y="26196"/>
                    <a:pt x="22996" y="25160"/>
                    <a:pt x="25706" y="23169"/>
                  </a:cubicBezTo>
                  <a:cubicBezTo>
                    <a:pt x="27286" y="25232"/>
                    <a:pt x="29698" y="26409"/>
                    <a:pt x="32242" y="26409"/>
                  </a:cubicBezTo>
                  <a:cubicBezTo>
                    <a:pt x="32931" y="26409"/>
                    <a:pt x="33630" y="26323"/>
                    <a:pt x="34324" y="26144"/>
                  </a:cubicBezTo>
                  <a:cubicBezTo>
                    <a:pt x="35137" y="25935"/>
                    <a:pt x="34984" y="24910"/>
                    <a:pt x="34324" y="24641"/>
                  </a:cubicBezTo>
                  <a:cubicBezTo>
                    <a:pt x="32541" y="23914"/>
                    <a:pt x="31137" y="22589"/>
                    <a:pt x="30302" y="20875"/>
                  </a:cubicBezTo>
                  <a:cubicBezTo>
                    <a:pt x="36648" y="16007"/>
                    <a:pt x="36480" y="6187"/>
                    <a:pt x="29567" y="1774"/>
                  </a:cubicBezTo>
                  <a:cubicBezTo>
                    <a:pt x="27529" y="473"/>
                    <a:pt x="25246" y="0"/>
                    <a:pt x="2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24" name="Google Shape;314;p37">
              <a:extLst>
                <a:ext uri="{FF2B5EF4-FFF2-40B4-BE49-F238E27FC236}">
                  <a16:creationId xmlns:a16="http://schemas.microsoft.com/office/drawing/2014/main" id="{B3F59764-2211-4809-8809-E37EA2A00CB4}"/>
                </a:ext>
              </a:extLst>
            </p:cNvPr>
            <p:cNvSpPr/>
            <p:nvPr userDrawn="1"/>
          </p:nvSpPr>
          <p:spPr>
            <a:xfrm>
              <a:off x="292975" y="392575"/>
              <a:ext cx="44325" cy="37875"/>
            </a:xfrm>
            <a:custGeom>
              <a:avLst/>
              <a:gdLst/>
              <a:ahLst/>
              <a:cxnLst/>
              <a:rect l="l" t="t" r="r" b="b"/>
              <a:pathLst>
                <a:path w="1773" h="1515" extrusionOk="0">
                  <a:moveTo>
                    <a:pt x="894" y="0"/>
                  </a:moveTo>
                  <a:cubicBezTo>
                    <a:pt x="405" y="0"/>
                    <a:pt x="1" y="547"/>
                    <a:pt x="280" y="1044"/>
                  </a:cubicBezTo>
                  <a:cubicBezTo>
                    <a:pt x="405" y="1267"/>
                    <a:pt x="569" y="1455"/>
                    <a:pt x="836" y="1501"/>
                  </a:cubicBezTo>
                  <a:cubicBezTo>
                    <a:pt x="890" y="1510"/>
                    <a:pt x="942" y="1514"/>
                    <a:pt x="992" y="1514"/>
                  </a:cubicBezTo>
                  <a:cubicBezTo>
                    <a:pt x="1457" y="1514"/>
                    <a:pt x="1772" y="1142"/>
                    <a:pt x="1689" y="648"/>
                  </a:cubicBezTo>
                  <a:cubicBezTo>
                    <a:pt x="1644" y="385"/>
                    <a:pt x="1454" y="215"/>
                    <a:pt x="1232" y="91"/>
                  </a:cubicBezTo>
                  <a:cubicBezTo>
                    <a:pt x="1120" y="28"/>
                    <a:pt x="1004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25" name="Google Shape;315;p37">
              <a:extLst>
                <a:ext uri="{FF2B5EF4-FFF2-40B4-BE49-F238E27FC236}">
                  <a16:creationId xmlns:a16="http://schemas.microsoft.com/office/drawing/2014/main" id="{843EB960-B149-48D2-B2C7-169E954E0593}"/>
                </a:ext>
              </a:extLst>
            </p:cNvPr>
            <p:cNvSpPr/>
            <p:nvPr userDrawn="1"/>
          </p:nvSpPr>
          <p:spPr>
            <a:xfrm>
              <a:off x="389150" y="360000"/>
              <a:ext cx="60225" cy="53675"/>
            </a:xfrm>
            <a:custGeom>
              <a:avLst/>
              <a:gdLst/>
              <a:ahLst/>
              <a:cxnLst/>
              <a:rect l="l" t="t" r="r" b="b"/>
              <a:pathLst>
                <a:path w="2409" h="2147" extrusionOk="0">
                  <a:moveTo>
                    <a:pt x="1180" y="1"/>
                  </a:moveTo>
                  <a:cubicBezTo>
                    <a:pt x="1097" y="1"/>
                    <a:pt x="1013" y="11"/>
                    <a:pt x="927" y="34"/>
                  </a:cubicBezTo>
                  <a:cubicBezTo>
                    <a:pt x="386" y="183"/>
                    <a:pt x="0" y="802"/>
                    <a:pt x="178" y="1352"/>
                  </a:cubicBezTo>
                  <a:cubicBezTo>
                    <a:pt x="321" y="1795"/>
                    <a:pt x="742" y="2147"/>
                    <a:pt x="1208" y="2147"/>
                  </a:cubicBezTo>
                  <a:cubicBezTo>
                    <a:pt x="1303" y="2147"/>
                    <a:pt x="1399" y="2132"/>
                    <a:pt x="1495" y="2101"/>
                  </a:cubicBezTo>
                  <a:cubicBezTo>
                    <a:pt x="2043" y="1923"/>
                    <a:pt x="2408" y="1365"/>
                    <a:pt x="2244" y="783"/>
                  </a:cubicBezTo>
                  <a:cubicBezTo>
                    <a:pt x="2231" y="741"/>
                    <a:pt x="2219" y="700"/>
                    <a:pt x="2209" y="658"/>
                  </a:cubicBezTo>
                  <a:cubicBezTo>
                    <a:pt x="2137" y="379"/>
                    <a:pt x="1900" y="141"/>
                    <a:pt x="1621" y="69"/>
                  </a:cubicBezTo>
                  <a:cubicBezTo>
                    <a:pt x="1473" y="32"/>
                    <a:pt x="1328" y="1"/>
                    <a:pt x="1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26" name="Google Shape;316;p37">
              <a:extLst>
                <a:ext uri="{FF2B5EF4-FFF2-40B4-BE49-F238E27FC236}">
                  <a16:creationId xmlns:a16="http://schemas.microsoft.com/office/drawing/2014/main" id="{7165BA37-08A4-4E09-BB0E-056E6B4D16A6}"/>
                </a:ext>
              </a:extLst>
            </p:cNvPr>
            <p:cNvSpPr/>
            <p:nvPr userDrawn="1"/>
          </p:nvSpPr>
          <p:spPr>
            <a:xfrm>
              <a:off x="474150" y="332650"/>
              <a:ext cx="64550" cy="50050"/>
            </a:xfrm>
            <a:custGeom>
              <a:avLst/>
              <a:gdLst/>
              <a:ahLst/>
              <a:cxnLst/>
              <a:rect l="l" t="t" r="r" b="b"/>
              <a:pathLst>
                <a:path w="2582" h="2002" extrusionOk="0">
                  <a:moveTo>
                    <a:pt x="1291" y="1"/>
                  </a:moveTo>
                  <a:cubicBezTo>
                    <a:pt x="3" y="1"/>
                    <a:pt x="1" y="2002"/>
                    <a:pt x="1291" y="2002"/>
                  </a:cubicBezTo>
                  <a:cubicBezTo>
                    <a:pt x="2579" y="2002"/>
                    <a:pt x="2581" y="1"/>
                    <a:pt x="1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27" name="Google Shape;317;p37">
              <a:extLst>
                <a:ext uri="{FF2B5EF4-FFF2-40B4-BE49-F238E27FC236}">
                  <a16:creationId xmlns:a16="http://schemas.microsoft.com/office/drawing/2014/main" id="{6DE8B1AB-769D-4F9B-82A7-6B291F83E8AC}"/>
                </a:ext>
              </a:extLst>
            </p:cNvPr>
            <p:cNvSpPr/>
            <p:nvPr userDrawn="1"/>
          </p:nvSpPr>
          <p:spPr>
            <a:xfrm>
              <a:off x="576975" y="301125"/>
              <a:ext cx="56125" cy="43525"/>
            </a:xfrm>
            <a:custGeom>
              <a:avLst/>
              <a:gdLst/>
              <a:ahLst/>
              <a:cxnLst/>
              <a:rect l="l" t="t" r="r" b="b"/>
              <a:pathLst>
                <a:path w="2245" h="1741" extrusionOk="0">
                  <a:moveTo>
                    <a:pt x="1123" y="1"/>
                  </a:moveTo>
                  <a:cubicBezTo>
                    <a:pt x="0" y="1"/>
                    <a:pt x="0" y="1741"/>
                    <a:pt x="1123" y="1741"/>
                  </a:cubicBezTo>
                  <a:cubicBezTo>
                    <a:pt x="2242" y="1741"/>
                    <a:pt x="2244" y="1"/>
                    <a:pt x="1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18B1A514-FFCC-4910-B0FD-7A1144DA81CD}"/>
              </a:ext>
            </a:extLst>
          </p:cNvPr>
          <p:cNvSpPr txBox="1"/>
          <p:nvPr userDrawn="1"/>
        </p:nvSpPr>
        <p:spPr>
          <a:xfrm>
            <a:off x="179783" y="192389"/>
            <a:ext cx="7215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YOUR REFLECTION – YOUR LEARNING</a:t>
            </a:r>
            <a:endParaRPr lang="nl-NL" sz="1200" b="1" dirty="0">
              <a:solidFill>
                <a:srgbClr val="00AEEF"/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389A12-1147-7AAA-6A8E-BA4877BC22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052463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LF REFLECTION PAGE_NO LINES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2B1BD734-7379-4346-88DF-5BB68C76B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6360915" y="0"/>
            <a:ext cx="5813766" cy="5767436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42498E7-9A6A-4427-8E01-F3E38A5DD94C}"/>
              </a:ext>
            </a:extLst>
          </p:cNvPr>
          <p:cNvSpPr/>
          <p:nvPr userDrawn="1"/>
        </p:nvSpPr>
        <p:spPr>
          <a:xfrm>
            <a:off x="328402" y="1626178"/>
            <a:ext cx="3684798" cy="4914531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8FB9A94-1E1C-437D-9EAE-EF02563B0EFD}"/>
              </a:ext>
            </a:extLst>
          </p:cNvPr>
          <p:cNvSpPr txBox="1"/>
          <p:nvPr userDrawn="1"/>
        </p:nvSpPr>
        <p:spPr>
          <a:xfrm flipH="1">
            <a:off x="404602" y="1739039"/>
            <a:ext cx="3502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What did you learn from this session? How was it useful?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12D3229C-0AB6-4C9A-BC60-EC460FCEFE37}"/>
              </a:ext>
            </a:extLst>
          </p:cNvPr>
          <p:cNvSpPr/>
          <p:nvPr userDrawn="1"/>
        </p:nvSpPr>
        <p:spPr>
          <a:xfrm>
            <a:off x="419415" y="1451426"/>
            <a:ext cx="1353425" cy="239934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B77E976E-7E2D-437E-A7A8-F335D914D0D7}"/>
              </a:ext>
            </a:extLst>
          </p:cNvPr>
          <p:cNvSpPr/>
          <p:nvPr userDrawn="1"/>
        </p:nvSpPr>
        <p:spPr>
          <a:xfrm>
            <a:off x="4284068" y="1626177"/>
            <a:ext cx="3684798" cy="4914531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FD88F49-5DDD-48A5-A784-DD5B0EDE8C56}"/>
              </a:ext>
            </a:extLst>
          </p:cNvPr>
          <p:cNvSpPr txBox="1"/>
          <p:nvPr userDrawn="1"/>
        </p:nvSpPr>
        <p:spPr>
          <a:xfrm flipH="1">
            <a:off x="4360268" y="1739038"/>
            <a:ext cx="3502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How do you plan to put in practice whay you learned?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6DA2E06-BF6F-44F2-889F-FB74EF488502}"/>
              </a:ext>
            </a:extLst>
          </p:cNvPr>
          <p:cNvSpPr/>
          <p:nvPr userDrawn="1"/>
        </p:nvSpPr>
        <p:spPr>
          <a:xfrm>
            <a:off x="4358952" y="1472339"/>
            <a:ext cx="1365699" cy="239934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3" name="Rectangle: Rounded Corners 92">
            <a:extLst>
              <a:ext uri="{FF2B5EF4-FFF2-40B4-BE49-F238E27FC236}">
                <a16:creationId xmlns:a16="http://schemas.microsoft.com/office/drawing/2014/main" id="{AE62B214-39C7-4E08-B99C-79B7A172F05E}"/>
              </a:ext>
            </a:extLst>
          </p:cNvPr>
          <p:cNvSpPr/>
          <p:nvPr userDrawn="1"/>
        </p:nvSpPr>
        <p:spPr>
          <a:xfrm>
            <a:off x="8197624" y="1636464"/>
            <a:ext cx="3684798" cy="4914531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AF0CA33-BBE3-4B91-9FAE-B904C1FA83B8}"/>
              </a:ext>
            </a:extLst>
          </p:cNvPr>
          <p:cNvSpPr txBox="1"/>
          <p:nvPr userDrawn="1"/>
        </p:nvSpPr>
        <p:spPr>
          <a:xfrm flipH="1">
            <a:off x="8273824" y="1749325"/>
            <a:ext cx="3502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>
                <a:solidFill>
                  <a:schemeClr val="accent4">
                    <a:lumMod val="75000"/>
                  </a:schemeClr>
                </a:solidFill>
                <a:latin typeface="Ink Free" panose="03080402000500000000" pitchFamily="66" charset="0"/>
              </a:rPr>
              <a:t>How do you think this learning will be useful for you in the future?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22D6ED94-01B1-4EA3-A18D-BF7375C8FBE1}"/>
              </a:ext>
            </a:extLst>
          </p:cNvPr>
          <p:cNvSpPr/>
          <p:nvPr userDrawn="1"/>
        </p:nvSpPr>
        <p:spPr>
          <a:xfrm>
            <a:off x="8282161" y="1489653"/>
            <a:ext cx="1365699" cy="239934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grpSp>
        <p:nvGrpSpPr>
          <p:cNvPr id="110" name="Google Shape;300;p37">
            <a:extLst>
              <a:ext uri="{FF2B5EF4-FFF2-40B4-BE49-F238E27FC236}">
                <a16:creationId xmlns:a16="http://schemas.microsoft.com/office/drawing/2014/main" id="{CE3E6607-FC55-40FA-A765-40FE8C944B46}"/>
              </a:ext>
            </a:extLst>
          </p:cNvPr>
          <p:cNvGrpSpPr/>
          <p:nvPr userDrawn="1"/>
        </p:nvGrpSpPr>
        <p:grpSpPr>
          <a:xfrm>
            <a:off x="10923183" y="5555438"/>
            <a:ext cx="840105" cy="880745"/>
            <a:chOff x="0" y="0"/>
            <a:chExt cx="1060600" cy="1114925"/>
          </a:xfrm>
        </p:grpSpPr>
        <p:sp>
          <p:nvSpPr>
            <p:cNvPr id="111" name="Google Shape;301;p37">
              <a:extLst>
                <a:ext uri="{FF2B5EF4-FFF2-40B4-BE49-F238E27FC236}">
                  <a16:creationId xmlns:a16="http://schemas.microsoft.com/office/drawing/2014/main" id="{9CBB221F-6297-48D9-A883-BCC6E06996E5}"/>
                </a:ext>
              </a:extLst>
            </p:cNvPr>
            <p:cNvSpPr/>
            <p:nvPr userDrawn="1"/>
          </p:nvSpPr>
          <p:spPr>
            <a:xfrm>
              <a:off x="209900" y="223025"/>
              <a:ext cx="850700" cy="891900"/>
            </a:xfrm>
            <a:custGeom>
              <a:avLst/>
              <a:gdLst/>
              <a:ahLst/>
              <a:cxnLst/>
              <a:rect l="l" t="t" r="r" b="b"/>
              <a:pathLst>
                <a:path w="34028" h="35676" extrusionOk="0">
                  <a:moveTo>
                    <a:pt x="7050" y="3261"/>
                  </a:moveTo>
                  <a:cubicBezTo>
                    <a:pt x="5550" y="4510"/>
                    <a:pt x="4275" y="6086"/>
                    <a:pt x="3456" y="7646"/>
                  </a:cubicBezTo>
                  <a:cubicBezTo>
                    <a:pt x="1581" y="11215"/>
                    <a:pt x="2769" y="16037"/>
                    <a:pt x="5426" y="19346"/>
                  </a:cubicBezTo>
                  <a:cubicBezTo>
                    <a:pt x="5373" y="19294"/>
                    <a:pt x="5318" y="19243"/>
                    <a:pt x="5266" y="19190"/>
                  </a:cubicBezTo>
                  <a:cubicBezTo>
                    <a:pt x="3529" y="17393"/>
                    <a:pt x="2597" y="14904"/>
                    <a:pt x="2490" y="12427"/>
                  </a:cubicBezTo>
                  <a:cubicBezTo>
                    <a:pt x="2328" y="8626"/>
                    <a:pt x="4066" y="5198"/>
                    <a:pt x="7050" y="3261"/>
                  </a:cubicBezTo>
                  <a:close/>
                  <a:moveTo>
                    <a:pt x="12872" y="1594"/>
                  </a:moveTo>
                  <a:cubicBezTo>
                    <a:pt x="17362" y="1594"/>
                    <a:pt x="21289" y="4320"/>
                    <a:pt x="23215" y="8558"/>
                  </a:cubicBezTo>
                  <a:cubicBezTo>
                    <a:pt x="24531" y="11450"/>
                    <a:pt x="24911" y="14570"/>
                    <a:pt x="25312" y="17686"/>
                  </a:cubicBezTo>
                  <a:cubicBezTo>
                    <a:pt x="25632" y="20187"/>
                    <a:pt x="26126" y="22619"/>
                    <a:pt x="27636" y="24638"/>
                  </a:cubicBezTo>
                  <a:cubicBezTo>
                    <a:pt x="27210" y="25057"/>
                    <a:pt x="26813" y="25609"/>
                    <a:pt x="26440" y="26086"/>
                  </a:cubicBezTo>
                  <a:cubicBezTo>
                    <a:pt x="24902" y="23863"/>
                    <a:pt x="23078" y="21809"/>
                    <a:pt x="21412" y="19679"/>
                  </a:cubicBezTo>
                  <a:cubicBezTo>
                    <a:pt x="19699" y="17487"/>
                    <a:pt x="18109" y="14675"/>
                    <a:pt x="15926" y="12927"/>
                  </a:cubicBezTo>
                  <a:cubicBezTo>
                    <a:pt x="15858" y="12873"/>
                    <a:pt x="15784" y="12849"/>
                    <a:pt x="15714" y="12849"/>
                  </a:cubicBezTo>
                  <a:cubicBezTo>
                    <a:pt x="15506" y="12849"/>
                    <a:pt x="15331" y="13055"/>
                    <a:pt x="15448" y="13295"/>
                  </a:cubicBezTo>
                  <a:cubicBezTo>
                    <a:pt x="16616" y="15684"/>
                    <a:pt x="18827" y="17675"/>
                    <a:pt x="20505" y="19712"/>
                  </a:cubicBezTo>
                  <a:cubicBezTo>
                    <a:pt x="22338" y="21940"/>
                    <a:pt x="24054" y="24326"/>
                    <a:pt x="26013" y="26442"/>
                  </a:cubicBezTo>
                  <a:cubicBezTo>
                    <a:pt x="26037" y="26468"/>
                    <a:pt x="26065" y="26488"/>
                    <a:pt x="26097" y="26503"/>
                  </a:cubicBezTo>
                  <a:lnTo>
                    <a:pt x="26096" y="26504"/>
                  </a:lnTo>
                  <a:cubicBezTo>
                    <a:pt x="25736" y="26915"/>
                    <a:pt x="25293" y="27348"/>
                    <a:pt x="24854" y="27802"/>
                  </a:cubicBezTo>
                  <a:cubicBezTo>
                    <a:pt x="24840" y="27734"/>
                    <a:pt x="24803" y="27675"/>
                    <a:pt x="24747" y="27632"/>
                  </a:cubicBezTo>
                  <a:cubicBezTo>
                    <a:pt x="23632" y="26743"/>
                    <a:pt x="22473" y="25958"/>
                    <a:pt x="21485" y="24915"/>
                  </a:cubicBezTo>
                  <a:cubicBezTo>
                    <a:pt x="20557" y="23934"/>
                    <a:pt x="19757" y="22841"/>
                    <a:pt x="18913" y="21790"/>
                  </a:cubicBezTo>
                  <a:cubicBezTo>
                    <a:pt x="17213" y="19678"/>
                    <a:pt x="15464" y="17264"/>
                    <a:pt x="13199" y="15723"/>
                  </a:cubicBezTo>
                  <a:cubicBezTo>
                    <a:pt x="13148" y="15688"/>
                    <a:pt x="13091" y="15673"/>
                    <a:pt x="13036" y="15673"/>
                  </a:cubicBezTo>
                  <a:cubicBezTo>
                    <a:pt x="12787" y="15673"/>
                    <a:pt x="12543" y="15976"/>
                    <a:pt x="12717" y="16206"/>
                  </a:cubicBezTo>
                  <a:cubicBezTo>
                    <a:pt x="14441" y="18486"/>
                    <a:pt x="16715" y="20352"/>
                    <a:pt x="18522" y="22581"/>
                  </a:cubicBezTo>
                  <a:cubicBezTo>
                    <a:pt x="20195" y="24645"/>
                    <a:pt x="21902" y="26941"/>
                    <a:pt x="24320" y="28186"/>
                  </a:cubicBezTo>
                  <a:cubicBezTo>
                    <a:pt x="24364" y="28208"/>
                    <a:pt x="24412" y="28221"/>
                    <a:pt x="24461" y="28221"/>
                  </a:cubicBezTo>
                  <a:cubicBezTo>
                    <a:pt x="24065" y="28658"/>
                    <a:pt x="23695" y="29112"/>
                    <a:pt x="23428" y="29587"/>
                  </a:cubicBezTo>
                  <a:cubicBezTo>
                    <a:pt x="21392" y="26023"/>
                    <a:pt x="16324" y="24531"/>
                    <a:pt x="12758" y="23278"/>
                  </a:cubicBezTo>
                  <a:cubicBezTo>
                    <a:pt x="11285" y="22760"/>
                    <a:pt x="9776" y="22205"/>
                    <a:pt x="8379" y="21462"/>
                  </a:cubicBezTo>
                  <a:cubicBezTo>
                    <a:pt x="4075" y="18540"/>
                    <a:pt x="1276" y="12017"/>
                    <a:pt x="4103" y="7401"/>
                  </a:cubicBezTo>
                  <a:cubicBezTo>
                    <a:pt x="5380" y="5314"/>
                    <a:pt x="7446" y="3169"/>
                    <a:pt x="9759" y="2031"/>
                  </a:cubicBezTo>
                  <a:cubicBezTo>
                    <a:pt x="10018" y="1957"/>
                    <a:pt x="10281" y="1890"/>
                    <a:pt x="10551" y="1834"/>
                  </a:cubicBezTo>
                  <a:cubicBezTo>
                    <a:pt x="11336" y="1672"/>
                    <a:pt x="12112" y="1594"/>
                    <a:pt x="12872" y="1594"/>
                  </a:cubicBezTo>
                  <a:close/>
                  <a:moveTo>
                    <a:pt x="29133" y="26040"/>
                  </a:moveTo>
                  <a:cubicBezTo>
                    <a:pt x="29564" y="26323"/>
                    <a:pt x="29961" y="26654"/>
                    <a:pt x="30318" y="27026"/>
                  </a:cubicBezTo>
                  <a:cubicBezTo>
                    <a:pt x="29283" y="27507"/>
                    <a:pt x="28326" y="28252"/>
                    <a:pt x="27387" y="28869"/>
                  </a:cubicBezTo>
                  <a:cubicBezTo>
                    <a:pt x="26859" y="29217"/>
                    <a:pt x="26292" y="29555"/>
                    <a:pt x="25748" y="29924"/>
                  </a:cubicBezTo>
                  <a:cubicBezTo>
                    <a:pt x="26169" y="29433"/>
                    <a:pt x="26578" y="28931"/>
                    <a:pt x="26993" y="28463"/>
                  </a:cubicBezTo>
                  <a:cubicBezTo>
                    <a:pt x="27709" y="27658"/>
                    <a:pt x="28423" y="26849"/>
                    <a:pt x="29133" y="26040"/>
                  </a:cubicBezTo>
                  <a:close/>
                  <a:moveTo>
                    <a:pt x="28241" y="25335"/>
                  </a:moveTo>
                  <a:cubicBezTo>
                    <a:pt x="28315" y="25383"/>
                    <a:pt x="28401" y="25413"/>
                    <a:pt x="28490" y="25419"/>
                  </a:cubicBezTo>
                  <a:cubicBezTo>
                    <a:pt x="28464" y="25502"/>
                    <a:pt x="28470" y="25592"/>
                    <a:pt x="28527" y="25664"/>
                  </a:cubicBezTo>
                  <a:cubicBezTo>
                    <a:pt x="27790" y="26500"/>
                    <a:pt x="27057" y="27339"/>
                    <a:pt x="26325" y="28180"/>
                  </a:cubicBezTo>
                  <a:cubicBezTo>
                    <a:pt x="25623" y="28987"/>
                    <a:pt x="24828" y="29774"/>
                    <a:pt x="24179" y="30643"/>
                  </a:cubicBezTo>
                  <a:cubicBezTo>
                    <a:pt x="24054" y="30542"/>
                    <a:pt x="23927" y="30447"/>
                    <a:pt x="23798" y="30352"/>
                  </a:cubicBezTo>
                  <a:lnTo>
                    <a:pt x="23797" y="30352"/>
                  </a:lnTo>
                  <a:cubicBezTo>
                    <a:pt x="23778" y="30306"/>
                    <a:pt x="23761" y="30258"/>
                    <a:pt x="23740" y="30212"/>
                  </a:cubicBezTo>
                  <a:cubicBezTo>
                    <a:pt x="24654" y="29614"/>
                    <a:pt x="25367" y="28535"/>
                    <a:pt x="26069" y="27753"/>
                  </a:cubicBezTo>
                  <a:lnTo>
                    <a:pt x="27428" y="26241"/>
                  </a:lnTo>
                  <a:cubicBezTo>
                    <a:pt x="27630" y="26017"/>
                    <a:pt x="27830" y="25793"/>
                    <a:pt x="28032" y="25569"/>
                  </a:cubicBezTo>
                  <a:cubicBezTo>
                    <a:pt x="28101" y="25491"/>
                    <a:pt x="28172" y="25413"/>
                    <a:pt x="28241" y="25335"/>
                  </a:cubicBezTo>
                  <a:close/>
                  <a:moveTo>
                    <a:pt x="30826" y="27651"/>
                  </a:moveTo>
                  <a:cubicBezTo>
                    <a:pt x="30961" y="27858"/>
                    <a:pt x="31094" y="28068"/>
                    <a:pt x="31226" y="28280"/>
                  </a:cubicBezTo>
                  <a:cubicBezTo>
                    <a:pt x="30178" y="28962"/>
                    <a:pt x="29152" y="29677"/>
                    <a:pt x="28117" y="30379"/>
                  </a:cubicBezTo>
                  <a:cubicBezTo>
                    <a:pt x="27342" y="30905"/>
                    <a:pt x="26523" y="31406"/>
                    <a:pt x="25798" y="32010"/>
                  </a:cubicBezTo>
                  <a:cubicBezTo>
                    <a:pt x="25513" y="31764"/>
                    <a:pt x="25227" y="31514"/>
                    <a:pt x="24937" y="31265"/>
                  </a:cubicBezTo>
                  <a:cubicBezTo>
                    <a:pt x="25953" y="30849"/>
                    <a:pt x="26898" y="30175"/>
                    <a:pt x="27818" y="29608"/>
                  </a:cubicBezTo>
                  <a:cubicBezTo>
                    <a:pt x="28809" y="28997"/>
                    <a:pt x="29939" y="28426"/>
                    <a:pt x="30826" y="27651"/>
                  </a:cubicBezTo>
                  <a:close/>
                  <a:moveTo>
                    <a:pt x="31618" y="29042"/>
                  </a:moveTo>
                  <a:cubicBezTo>
                    <a:pt x="31638" y="29052"/>
                    <a:pt x="31652" y="29066"/>
                    <a:pt x="31674" y="29073"/>
                  </a:cubicBezTo>
                  <a:lnTo>
                    <a:pt x="31696" y="29078"/>
                  </a:lnTo>
                  <a:cubicBezTo>
                    <a:pt x="31983" y="29745"/>
                    <a:pt x="32137" y="30443"/>
                    <a:pt x="32111" y="31120"/>
                  </a:cubicBezTo>
                  <a:cubicBezTo>
                    <a:pt x="31133" y="31435"/>
                    <a:pt x="30224" y="31985"/>
                    <a:pt x="29308" y="32447"/>
                  </a:cubicBezTo>
                  <a:cubicBezTo>
                    <a:pt x="28689" y="32760"/>
                    <a:pt x="28039" y="33048"/>
                    <a:pt x="27443" y="33412"/>
                  </a:cubicBezTo>
                  <a:cubicBezTo>
                    <a:pt x="27080" y="33118"/>
                    <a:pt x="26731" y="32805"/>
                    <a:pt x="26382" y="32506"/>
                  </a:cubicBezTo>
                  <a:lnTo>
                    <a:pt x="26381" y="32505"/>
                  </a:lnTo>
                  <a:cubicBezTo>
                    <a:pt x="27135" y="32098"/>
                    <a:pt x="27845" y="31602"/>
                    <a:pt x="28563" y="31140"/>
                  </a:cubicBezTo>
                  <a:lnTo>
                    <a:pt x="30290" y="30028"/>
                  </a:lnTo>
                  <a:lnTo>
                    <a:pt x="31154" y="29471"/>
                  </a:lnTo>
                  <a:cubicBezTo>
                    <a:pt x="31460" y="29395"/>
                    <a:pt x="31612" y="29252"/>
                    <a:pt x="31618" y="29042"/>
                  </a:cubicBezTo>
                  <a:close/>
                  <a:moveTo>
                    <a:pt x="31974" y="31968"/>
                  </a:moveTo>
                  <a:lnTo>
                    <a:pt x="31974" y="31968"/>
                  </a:lnTo>
                  <a:cubicBezTo>
                    <a:pt x="31753" y="32724"/>
                    <a:pt x="31259" y="33426"/>
                    <a:pt x="30408" y="33994"/>
                  </a:cubicBezTo>
                  <a:lnTo>
                    <a:pt x="30407" y="33994"/>
                  </a:lnTo>
                  <a:cubicBezTo>
                    <a:pt x="30206" y="34129"/>
                    <a:pt x="30130" y="34322"/>
                    <a:pt x="30138" y="34510"/>
                  </a:cubicBezTo>
                  <a:cubicBezTo>
                    <a:pt x="30126" y="34519"/>
                    <a:pt x="30113" y="34524"/>
                    <a:pt x="30101" y="34531"/>
                  </a:cubicBezTo>
                  <a:cubicBezTo>
                    <a:pt x="30027" y="34539"/>
                    <a:pt x="29951" y="34542"/>
                    <a:pt x="29875" y="34542"/>
                  </a:cubicBezTo>
                  <a:cubicBezTo>
                    <a:pt x="29405" y="34542"/>
                    <a:pt x="28908" y="34400"/>
                    <a:pt x="28479" y="34150"/>
                  </a:cubicBezTo>
                  <a:cubicBezTo>
                    <a:pt x="28329" y="34062"/>
                    <a:pt x="28182" y="33964"/>
                    <a:pt x="28037" y="33864"/>
                  </a:cubicBezTo>
                  <a:cubicBezTo>
                    <a:pt x="28528" y="33651"/>
                    <a:pt x="29005" y="33399"/>
                    <a:pt x="29482" y="33172"/>
                  </a:cubicBezTo>
                  <a:cubicBezTo>
                    <a:pt x="30302" y="32784"/>
                    <a:pt x="31186" y="32436"/>
                    <a:pt x="31974" y="31968"/>
                  </a:cubicBezTo>
                  <a:close/>
                  <a:moveTo>
                    <a:pt x="12895" y="1"/>
                  </a:moveTo>
                  <a:cubicBezTo>
                    <a:pt x="12461" y="1"/>
                    <a:pt x="12022" y="23"/>
                    <a:pt x="11577" y="68"/>
                  </a:cubicBezTo>
                  <a:cubicBezTo>
                    <a:pt x="6648" y="567"/>
                    <a:pt x="2492" y="3825"/>
                    <a:pt x="1243" y="8687"/>
                  </a:cubicBezTo>
                  <a:cubicBezTo>
                    <a:pt x="0" y="13524"/>
                    <a:pt x="1648" y="18791"/>
                    <a:pt x="5726" y="21751"/>
                  </a:cubicBezTo>
                  <a:cubicBezTo>
                    <a:pt x="8537" y="23793"/>
                    <a:pt x="11959" y="24684"/>
                    <a:pt x="15175" y="25869"/>
                  </a:cubicBezTo>
                  <a:cubicBezTo>
                    <a:pt x="18563" y="27118"/>
                    <a:pt x="21162" y="28844"/>
                    <a:pt x="23541" y="31551"/>
                  </a:cubicBezTo>
                  <a:cubicBezTo>
                    <a:pt x="23593" y="31612"/>
                    <a:pt x="23668" y="31649"/>
                    <a:pt x="23749" y="31651"/>
                  </a:cubicBezTo>
                  <a:cubicBezTo>
                    <a:pt x="23773" y="31666"/>
                    <a:pt x="23801" y="31677"/>
                    <a:pt x="23829" y="31683"/>
                  </a:cubicBezTo>
                  <a:cubicBezTo>
                    <a:pt x="25011" y="33438"/>
                    <a:pt x="27308" y="35675"/>
                    <a:pt x="29358" y="35675"/>
                  </a:cubicBezTo>
                  <a:cubicBezTo>
                    <a:pt x="29938" y="35675"/>
                    <a:pt x="30499" y="35496"/>
                    <a:pt x="31008" y="35077"/>
                  </a:cubicBezTo>
                  <a:cubicBezTo>
                    <a:pt x="31069" y="35053"/>
                    <a:pt x="31125" y="35026"/>
                    <a:pt x="31181" y="34999"/>
                  </a:cubicBezTo>
                  <a:cubicBezTo>
                    <a:pt x="31335" y="35056"/>
                    <a:pt x="31499" y="35085"/>
                    <a:pt x="31664" y="35085"/>
                  </a:cubicBezTo>
                  <a:cubicBezTo>
                    <a:pt x="31927" y="35085"/>
                    <a:pt x="32189" y="35011"/>
                    <a:pt x="32405" y="34855"/>
                  </a:cubicBezTo>
                  <a:cubicBezTo>
                    <a:pt x="32740" y="34614"/>
                    <a:pt x="32909" y="34198"/>
                    <a:pt x="32910" y="33794"/>
                  </a:cubicBezTo>
                  <a:cubicBezTo>
                    <a:pt x="32912" y="33593"/>
                    <a:pt x="32865" y="33350"/>
                    <a:pt x="32759" y="33155"/>
                  </a:cubicBezTo>
                  <a:cubicBezTo>
                    <a:pt x="34028" y="30698"/>
                    <a:pt x="32829" y="27368"/>
                    <a:pt x="30389" y="25854"/>
                  </a:cubicBezTo>
                  <a:cubicBezTo>
                    <a:pt x="30210" y="25648"/>
                    <a:pt x="30019" y="25444"/>
                    <a:pt x="29815" y="25267"/>
                  </a:cubicBezTo>
                  <a:lnTo>
                    <a:pt x="29866" y="25210"/>
                  </a:lnTo>
                  <a:cubicBezTo>
                    <a:pt x="30035" y="25017"/>
                    <a:pt x="29982" y="24685"/>
                    <a:pt x="29709" y="24617"/>
                  </a:cubicBezTo>
                  <a:cubicBezTo>
                    <a:pt x="29506" y="24583"/>
                    <a:pt x="29308" y="24519"/>
                    <a:pt x="29126" y="24422"/>
                  </a:cubicBezTo>
                  <a:cubicBezTo>
                    <a:pt x="29100" y="24374"/>
                    <a:pt x="29068" y="24328"/>
                    <a:pt x="29032" y="24288"/>
                  </a:cubicBezTo>
                  <a:cubicBezTo>
                    <a:pt x="26794" y="21773"/>
                    <a:pt x="26734" y="18263"/>
                    <a:pt x="26291" y="15100"/>
                  </a:cubicBezTo>
                  <a:cubicBezTo>
                    <a:pt x="25902" y="12320"/>
                    <a:pt x="25246" y="9526"/>
                    <a:pt x="23961" y="7013"/>
                  </a:cubicBezTo>
                  <a:cubicBezTo>
                    <a:pt x="21748" y="2690"/>
                    <a:pt x="17675" y="1"/>
                    <a:pt x="128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12" name="Google Shape;302;p37">
              <a:extLst>
                <a:ext uri="{FF2B5EF4-FFF2-40B4-BE49-F238E27FC236}">
                  <a16:creationId xmlns:a16="http://schemas.microsoft.com/office/drawing/2014/main" id="{0B1B3005-D22D-4E6A-8FAE-8B3C089D8F15}"/>
                </a:ext>
              </a:extLst>
            </p:cNvPr>
            <p:cNvSpPr/>
            <p:nvPr userDrawn="1"/>
          </p:nvSpPr>
          <p:spPr>
            <a:xfrm>
              <a:off x="885550" y="329200"/>
              <a:ext cx="105300" cy="69600"/>
            </a:xfrm>
            <a:custGeom>
              <a:avLst/>
              <a:gdLst/>
              <a:ahLst/>
              <a:cxnLst/>
              <a:rect l="l" t="t" r="r" b="b"/>
              <a:pathLst>
                <a:path w="4212" h="2784" extrusionOk="0">
                  <a:moveTo>
                    <a:pt x="3482" y="0"/>
                  </a:moveTo>
                  <a:cubicBezTo>
                    <a:pt x="2939" y="0"/>
                    <a:pt x="2396" y="490"/>
                    <a:pt x="1954" y="759"/>
                  </a:cubicBezTo>
                  <a:cubicBezTo>
                    <a:pt x="1329" y="1139"/>
                    <a:pt x="695" y="1545"/>
                    <a:pt x="234" y="2122"/>
                  </a:cubicBezTo>
                  <a:cubicBezTo>
                    <a:pt x="0" y="2412"/>
                    <a:pt x="185" y="2783"/>
                    <a:pt x="532" y="2783"/>
                  </a:cubicBezTo>
                  <a:cubicBezTo>
                    <a:pt x="559" y="2783"/>
                    <a:pt x="586" y="2781"/>
                    <a:pt x="615" y="2776"/>
                  </a:cubicBezTo>
                  <a:cubicBezTo>
                    <a:pt x="1386" y="2652"/>
                    <a:pt x="2084" y="2269"/>
                    <a:pt x="2756" y="1890"/>
                  </a:cubicBezTo>
                  <a:cubicBezTo>
                    <a:pt x="3380" y="1539"/>
                    <a:pt x="4085" y="1332"/>
                    <a:pt x="4181" y="556"/>
                  </a:cubicBezTo>
                  <a:cubicBezTo>
                    <a:pt x="4211" y="317"/>
                    <a:pt x="3998" y="143"/>
                    <a:pt x="3808" y="65"/>
                  </a:cubicBezTo>
                  <a:cubicBezTo>
                    <a:pt x="3700" y="20"/>
                    <a:pt x="3591" y="0"/>
                    <a:pt x="34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13" name="Google Shape;303;p37">
              <a:extLst>
                <a:ext uri="{FF2B5EF4-FFF2-40B4-BE49-F238E27FC236}">
                  <a16:creationId xmlns:a16="http://schemas.microsoft.com/office/drawing/2014/main" id="{673753D7-EF20-4AE0-9A49-632F7028FE46}"/>
                </a:ext>
              </a:extLst>
            </p:cNvPr>
            <p:cNvSpPr/>
            <p:nvPr userDrawn="1"/>
          </p:nvSpPr>
          <p:spPr>
            <a:xfrm>
              <a:off x="746825" y="154100"/>
              <a:ext cx="86325" cy="85700"/>
            </a:xfrm>
            <a:custGeom>
              <a:avLst/>
              <a:gdLst/>
              <a:ahLst/>
              <a:cxnLst/>
              <a:rect l="l" t="t" r="r" b="b"/>
              <a:pathLst>
                <a:path w="3453" h="3428" extrusionOk="0">
                  <a:moveTo>
                    <a:pt x="2611" y="1"/>
                  </a:moveTo>
                  <a:cubicBezTo>
                    <a:pt x="1961" y="1"/>
                    <a:pt x="1579" y="599"/>
                    <a:pt x="1173" y="1082"/>
                  </a:cubicBezTo>
                  <a:cubicBezTo>
                    <a:pt x="755" y="1577"/>
                    <a:pt x="213" y="2115"/>
                    <a:pt x="67" y="2763"/>
                  </a:cubicBezTo>
                  <a:cubicBezTo>
                    <a:pt x="0" y="3057"/>
                    <a:pt x="228" y="3428"/>
                    <a:pt x="540" y="3428"/>
                  </a:cubicBezTo>
                  <a:cubicBezTo>
                    <a:pt x="591" y="3428"/>
                    <a:pt x="645" y="3418"/>
                    <a:pt x="700" y="3395"/>
                  </a:cubicBezTo>
                  <a:cubicBezTo>
                    <a:pt x="1327" y="3145"/>
                    <a:pt x="1768" y="2617"/>
                    <a:pt x="2258" y="2168"/>
                  </a:cubicBezTo>
                  <a:cubicBezTo>
                    <a:pt x="2801" y="1672"/>
                    <a:pt x="3452" y="1318"/>
                    <a:pt x="3319" y="483"/>
                  </a:cubicBezTo>
                  <a:cubicBezTo>
                    <a:pt x="3285" y="276"/>
                    <a:pt x="3064" y="73"/>
                    <a:pt x="2863" y="29"/>
                  </a:cubicBezTo>
                  <a:cubicBezTo>
                    <a:pt x="2775" y="10"/>
                    <a:pt x="2691" y="1"/>
                    <a:pt x="2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14" name="Google Shape;304;p37">
              <a:extLst>
                <a:ext uri="{FF2B5EF4-FFF2-40B4-BE49-F238E27FC236}">
                  <a16:creationId xmlns:a16="http://schemas.microsoft.com/office/drawing/2014/main" id="{5C615259-F451-4473-A584-3CCFCB935B5E}"/>
                </a:ext>
              </a:extLst>
            </p:cNvPr>
            <p:cNvSpPr/>
            <p:nvPr userDrawn="1"/>
          </p:nvSpPr>
          <p:spPr>
            <a:xfrm>
              <a:off x="515825" y="0"/>
              <a:ext cx="54050" cy="112525"/>
            </a:xfrm>
            <a:custGeom>
              <a:avLst/>
              <a:gdLst/>
              <a:ahLst/>
              <a:cxnLst/>
              <a:rect l="l" t="t" r="r" b="b"/>
              <a:pathLst>
                <a:path w="2162" h="4501" extrusionOk="0">
                  <a:moveTo>
                    <a:pt x="1045" y="1"/>
                  </a:moveTo>
                  <a:cubicBezTo>
                    <a:pt x="625" y="1"/>
                    <a:pt x="229" y="224"/>
                    <a:pt x="162" y="722"/>
                  </a:cubicBezTo>
                  <a:cubicBezTo>
                    <a:pt x="24" y="1733"/>
                    <a:pt x="1" y="2910"/>
                    <a:pt x="339" y="3886"/>
                  </a:cubicBezTo>
                  <a:cubicBezTo>
                    <a:pt x="484" y="4307"/>
                    <a:pt x="817" y="4501"/>
                    <a:pt x="1151" y="4501"/>
                  </a:cubicBezTo>
                  <a:cubicBezTo>
                    <a:pt x="1570" y="4501"/>
                    <a:pt x="1989" y="4197"/>
                    <a:pt x="2040" y="3656"/>
                  </a:cubicBezTo>
                  <a:cubicBezTo>
                    <a:pt x="2122" y="2782"/>
                    <a:pt x="2101" y="1869"/>
                    <a:pt x="2137" y="988"/>
                  </a:cubicBezTo>
                  <a:cubicBezTo>
                    <a:pt x="2161" y="367"/>
                    <a:pt x="1584" y="1"/>
                    <a:pt x="10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15" name="Google Shape;305;p37">
              <a:extLst>
                <a:ext uri="{FF2B5EF4-FFF2-40B4-BE49-F238E27FC236}">
                  <a16:creationId xmlns:a16="http://schemas.microsoft.com/office/drawing/2014/main" id="{D2535FE0-98DB-4BDF-ABC8-6DFBEA5488A6}"/>
                </a:ext>
              </a:extLst>
            </p:cNvPr>
            <p:cNvSpPr/>
            <p:nvPr userDrawn="1"/>
          </p:nvSpPr>
          <p:spPr>
            <a:xfrm>
              <a:off x="221425" y="79675"/>
              <a:ext cx="97125" cy="109750"/>
            </a:xfrm>
            <a:custGeom>
              <a:avLst/>
              <a:gdLst/>
              <a:ahLst/>
              <a:cxnLst/>
              <a:rect l="l" t="t" r="r" b="b"/>
              <a:pathLst>
                <a:path w="3885" h="4390" extrusionOk="0">
                  <a:moveTo>
                    <a:pt x="1207" y="0"/>
                  </a:moveTo>
                  <a:cubicBezTo>
                    <a:pt x="598" y="0"/>
                    <a:pt x="1" y="458"/>
                    <a:pt x="257" y="1181"/>
                  </a:cubicBezTo>
                  <a:cubicBezTo>
                    <a:pt x="513" y="1899"/>
                    <a:pt x="1101" y="2464"/>
                    <a:pt x="1573" y="3055"/>
                  </a:cubicBezTo>
                  <a:cubicBezTo>
                    <a:pt x="1980" y="3567"/>
                    <a:pt x="2454" y="4230"/>
                    <a:pt x="3130" y="4375"/>
                  </a:cubicBezTo>
                  <a:cubicBezTo>
                    <a:pt x="3177" y="4385"/>
                    <a:pt x="3223" y="4390"/>
                    <a:pt x="3267" y="4390"/>
                  </a:cubicBezTo>
                  <a:cubicBezTo>
                    <a:pt x="3562" y="4390"/>
                    <a:pt x="3760" y="4170"/>
                    <a:pt x="3799" y="3864"/>
                  </a:cubicBezTo>
                  <a:cubicBezTo>
                    <a:pt x="3885" y="3209"/>
                    <a:pt x="3428" y="2551"/>
                    <a:pt x="3102" y="2015"/>
                  </a:cubicBezTo>
                  <a:cubicBezTo>
                    <a:pt x="2751" y="1436"/>
                    <a:pt x="2414" y="663"/>
                    <a:pt x="1888" y="232"/>
                  </a:cubicBezTo>
                  <a:cubicBezTo>
                    <a:pt x="1695" y="73"/>
                    <a:pt x="1450" y="0"/>
                    <a:pt x="12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16" name="Google Shape;306;p37">
              <a:extLst>
                <a:ext uri="{FF2B5EF4-FFF2-40B4-BE49-F238E27FC236}">
                  <a16:creationId xmlns:a16="http://schemas.microsoft.com/office/drawing/2014/main" id="{CD08A068-21FB-43E0-B392-92C70169D551}"/>
                </a:ext>
              </a:extLst>
            </p:cNvPr>
            <p:cNvSpPr/>
            <p:nvPr userDrawn="1"/>
          </p:nvSpPr>
          <p:spPr>
            <a:xfrm>
              <a:off x="92325" y="243050"/>
              <a:ext cx="103675" cy="78150"/>
            </a:xfrm>
            <a:custGeom>
              <a:avLst/>
              <a:gdLst/>
              <a:ahLst/>
              <a:cxnLst/>
              <a:rect l="l" t="t" r="r" b="b"/>
              <a:pathLst>
                <a:path w="4147" h="3126" extrusionOk="0">
                  <a:moveTo>
                    <a:pt x="1220" y="1"/>
                  </a:moveTo>
                  <a:cubicBezTo>
                    <a:pt x="626" y="1"/>
                    <a:pt x="38" y="406"/>
                    <a:pt x="17" y="1053"/>
                  </a:cubicBezTo>
                  <a:cubicBezTo>
                    <a:pt x="1" y="1549"/>
                    <a:pt x="288" y="1961"/>
                    <a:pt x="751" y="2122"/>
                  </a:cubicBezTo>
                  <a:cubicBezTo>
                    <a:pt x="815" y="2145"/>
                    <a:pt x="882" y="2156"/>
                    <a:pt x="948" y="2156"/>
                  </a:cubicBezTo>
                  <a:cubicBezTo>
                    <a:pt x="1042" y="2156"/>
                    <a:pt x="1135" y="2134"/>
                    <a:pt x="1220" y="2089"/>
                  </a:cubicBezTo>
                  <a:cubicBezTo>
                    <a:pt x="1570" y="2266"/>
                    <a:pt x="1904" y="2538"/>
                    <a:pt x="2241" y="2703"/>
                  </a:cubicBezTo>
                  <a:cubicBezTo>
                    <a:pt x="2660" y="2908"/>
                    <a:pt x="3070" y="3126"/>
                    <a:pt x="3523" y="3126"/>
                  </a:cubicBezTo>
                  <a:cubicBezTo>
                    <a:pt x="3622" y="3126"/>
                    <a:pt x="3723" y="3115"/>
                    <a:pt x="3826" y="3092"/>
                  </a:cubicBezTo>
                  <a:cubicBezTo>
                    <a:pt x="3986" y="3056"/>
                    <a:pt x="4147" y="2866"/>
                    <a:pt x="4128" y="2695"/>
                  </a:cubicBezTo>
                  <a:cubicBezTo>
                    <a:pt x="4060" y="2060"/>
                    <a:pt x="3606" y="1605"/>
                    <a:pt x="3154" y="1179"/>
                  </a:cubicBezTo>
                  <a:cubicBezTo>
                    <a:pt x="2707" y="758"/>
                    <a:pt x="2142" y="199"/>
                    <a:pt x="1535" y="40"/>
                  </a:cubicBezTo>
                  <a:cubicBezTo>
                    <a:pt x="1432" y="14"/>
                    <a:pt x="1326" y="1"/>
                    <a:pt x="12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17" name="Google Shape;307;p37">
              <a:extLst>
                <a:ext uri="{FF2B5EF4-FFF2-40B4-BE49-F238E27FC236}">
                  <a16:creationId xmlns:a16="http://schemas.microsoft.com/office/drawing/2014/main" id="{7004FC27-66B6-4C50-A7DD-AED6848D5020}"/>
                </a:ext>
              </a:extLst>
            </p:cNvPr>
            <p:cNvSpPr/>
            <p:nvPr userDrawn="1"/>
          </p:nvSpPr>
          <p:spPr>
            <a:xfrm>
              <a:off x="0" y="517725"/>
              <a:ext cx="119000" cy="52650"/>
            </a:xfrm>
            <a:custGeom>
              <a:avLst/>
              <a:gdLst/>
              <a:ahLst/>
              <a:cxnLst/>
              <a:rect l="l" t="t" r="r" b="b"/>
              <a:pathLst>
                <a:path w="4760" h="2106" extrusionOk="0">
                  <a:moveTo>
                    <a:pt x="1892" y="0"/>
                  </a:moveTo>
                  <a:cubicBezTo>
                    <a:pt x="1362" y="0"/>
                    <a:pt x="847" y="94"/>
                    <a:pt x="440" y="469"/>
                  </a:cubicBezTo>
                  <a:cubicBezTo>
                    <a:pt x="1" y="875"/>
                    <a:pt x="111" y="1671"/>
                    <a:pt x="632" y="1953"/>
                  </a:cubicBezTo>
                  <a:cubicBezTo>
                    <a:pt x="740" y="2013"/>
                    <a:pt x="856" y="2058"/>
                    <a:pt x="976" y="2087"/>
                  </a:cubicBezTo>
                  <a:cubicBezTo>
                    <a:pt x="1030" y="2099"/>
                    <a:pt x="1087" y="2105"/>
                    <a:pt x="1144" y="2105"/>
                  </a:cubicBezTo>
                  <a:cubicBezTo>
                    <a:pt x="1335" y="2105"/>
                    <a:pt x="1535" y="2038"/>
                    <a:pt x="1690" y="1919"/>
                  </a:cubicBezTo>
                  <a:cubicBezTo>
                    <a:pt x="1885" y="1862"/>
                    <a:pt x="2126" y="1848"/>
                    <a:pt x="2361" y="1848"/>
                  </a:cubicBezTo>
                  <a:cubicBezTo>
                    <a:pt x="2570" y="1848"/>
                    <a:pt x="2774" y="1859"/>
                    <a:pt x="2935" y="1860"/>
                  </a:cubicBezTo>
                  <a:cubicBezTo>
                    <a:pt x="2975" y="1860"/>
                    <a:pt x="3014" y="1860"/>
                    <a:pt x="3053" y="1860"/>
                  </a:cubicBezTo>
                  <a:cubicBezTo>
                    <a:pt x="3549" y="1860"/>
                    <a:pt x="3976" y="1832"/>
                    <a:pt x="4440" y="1595"/>
                  </a:cubicBezTo>
                  <a:cubicBezTo>
                    <a:pt x="4759" y="1434"/>
                    <a:pt x="4743" y="1025"/>
                    <a:pt x="4545" y="787"/>
                  </a:cubicBezTo>
                  <a:cubicBezTo>
                    <a:pt x="4041" y="187"/>
                    <a:pt x="3299" y="100"/>
                    <a:pt x="2558" y="36"/>
                  </a:cubicBezTo>
                  <a:cubicBezTo>
                    <a:pt x="2338" y="17"/>
                    <a:pt x="2113" y="0"/>
                    <a:pt x="18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18" name="Google Shape;308;p37">
              <a:extLst>
                <a:ext uri="{FF2B5EF4-FFF2-40B4-BE49-F238E27FC236}">
                  <a16:creationId xmlns:a16="http://schemas.microsoft.com/office/drawing/2014/main" id="{3F1D5CC3-C0EB-46E4-B417-800EDC8B8E14}"/>
                </a:ext>
              </a:extLst>
            </p:cNvPr>
            <p:cNvSpPr/>
            <p:nvPr userDrawn="1"/>
          </p:nvSpPr>
          <p:spPr>
            <a:xfrm>
              <a:off x="130675" y="712100"/>
              <a:ext cx="98775" cy="64475"/>
            </a:xfrm>
            <a:custGeom>
              <a:avLst/>
              <a:gdLst/>
              <a:ahLst/>
              <a:cxnLst/>
              <a:rect l="l" t="t" r="r" b="b"/>
              <a:pathLst>
                <a:path w="3951" h="2579" extrusionOk="0">
                  <a:moveTo>
                    <a:pt x="2812" y="1"/>
                  </a:moveTo>
                  <a:cubicBezTo>
                    <a:pt x="1894" y="1"/>
                    <a:pt x="657" y="799"/>
                    <a:pt x="321" y="1329"/>
                  </a:cubicBezTo>
                  <a:cubicBezTo>
                    <a:pt x="0" y="1834"/>
                    <a:pt x="437" y="2578"/>
                    <a:pt x="1007" y="2578"/>
                  </a:cubicBezTo>
                  <a:cubicBezTo>
                    <a:pt x="1086" y="2578"/>
                    <a:pt x="1166" y="2564"/>
                    <a:pt x="1248" y="2534"/>
                  </a:cubicBezTo>
                  <a:cubicBezTo>
                    <a:pt x="1845" y="2311"/>
                    <a:pt x="2377" y="1860"/>
                    <a:pt x="2943" y="1553"/>
                  </a:cubicBezTo>
                  <a:cubicBezTo>
                    <a:pt x="3265" y="1379"/>
                    <a:pt x="3950" y="930"/>
                    <a:pt x="3688" y="462"/>
                  </a:cubicBezTo>
                  <a:cubicBezTo>
                    <a:pt x="3502" y="131"/>
                    <a:pt x="3183" y="1"/>
                    <a:pt x="28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19" name="Google Shape;309;p37">
              <a:extLst>
                <a:ext uri="{FF2B5EF4-FFF2-40B4-BE49-F238E27FC236}">
                  <a16:creationId xmlns:a16="http://schemas.microsoft.com/office/drawing/2014/main" id="{D2023F45-D368-45F8-A480-815665BE826D}"/>
                </a:ext>
              </a:extLst>
            </p:cNvPr>
            <p:cNvSpPr/>
            <p:nvPr userDrawn="1"/>
          </p:nvSpPr>
          <p:spPr>
            <a:xfrm>
              <a:off x="313600" y="892375"/>
              <a:ext cx="61225" cy="72000"/>
            </a:xfrm>
            <a:custGeom>
              <a:avLst/>
              <a:gdLst/>
              <a:ahLst/>
              <a:cxnLst/>
              <a:rect l="l" t="t" r="r" b="b"/>
              <a:pathLst>
                <a:path w="2449" h="2880" extrusionOk="0">
                  <a:moveTo>
                    <a:pt x="2119" y="1"/>
                  </a:moveTo>
                  <a:cubicBezTo>
                    <a:pt x="2109" y="1"/>
                    <a:pt x="2100" y="1"/>
                    <a:pt x="2091" y="2"/>
                  </a:cubicBezTo>
                  <a:cubicBezTo>
                    <a:pt x="1563" y="75"/>
                    <a:pt x="1368" y="307"/>
                    <a:pt x="1058" y="718"/>
                  </a:cubicBezTo>
                  <a:cubicBezTo>
                    <a:pt x="810" y="1044"/>
                    <a:pt x="580" y="1384"/>
                    <a:pt x="363" y="1730"/>
                  </a:cubicBezTo>
                  <a:cubicBezTo>
                    <a:pt x="1" y="2314"/>
                    <a:pt x="567" y="2880"/>
                    <a:pt x="1092" y="2880"/>
                  </a:cubicBezTo>
                  <a:cubicBezTo>
                    <a:pt x="1324" y="2880"/>
                    <a:pt x="1548" y="2769"/>
                    <a:pt x="1680" y="2500"/>
                  </a:cubicBezTo>
                  <a:cubicBezTo>
                    <a:pt x="1875" y="2106"/>
                    <a:pt x="2047" y="1703"/>
                    <a:pt x="2206" y="1294"/>
                  </a:cubicBezTo>
                  <a:cubicBezTo>
                    <a:pt x="2392" y="820"/>
                    <a:pt x="2449" y="531"/>
                    <a:pt x="2236" y="62"/>
                  </a:cubicBezTo>
                  <a:cubicBezTo>
                    <a:pt x="2214" y="15"/>
                    <a:pt x="2165" y="1"/>
                    <a:pt x="21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20" name="Google Shape;310;p37">
              <a:extLst>
                <a:ext uri="{FF2B5EF4-FFF2-40B4-BE49-F238E27FC236}">
                  <a16:creationId xmlns:a16="http://schemas.microsoft.com/office/drawing/2014/main" id="{C1795A1C-49F1-405A-84D7-EB35095FF737}"/>
                </a:ext>
              </a:extLst>
            </p:cNvPr>
            <p:cNvSpPr/>
            <p:nvPr userDrawn="1"/>
          </p:nvSpPr>
          <p:spPr>
            <a:xfrm>
              <a:off x="494325" y="918150"/>
              <a:ext cx="45950" cy="107825"/>
            </a:xfrm>
            <a:custGeom>
              <a:avLst/>
              <a:gdLst/>
              <a:ahLst/>
              <a:cxnLst/>
              <a:rect l="l" t="t" r="r" b="b"/>
              <a:pathLst>
                <a:path w="1838" h="4313" extrusionOk="0">
                  <a:moveTo>
                    <a:pt x="1525" y="1"/>
                  </a:moveTo>
                  <a:cubicBezTo>
                    <a:pt x="1486" y="1"/>
                    <a:pt x="1447" y="10"/>
                    <a:pt x="1414" y="28"/>
                  </a:cubicBezTo>
                  <a:cubicBezTo>
                    <a:pt x="279" y="682"/>
                    <a:pt x="1" y="2576"/>
                    <a:pt x="171" y="3753"/>
                  </a:cubicBezTo>
                  <a:cubicBezTo>
                    <a:pt x="227" y="4140"/>
                    <a:pt x="529" y="4313"/>
                    <a:pt x="850" y="4313"/>
                  </a:cubicBezTo>
                  <a:cubicBezTo>
                    <a:pt x="1261" y="4313"/>
                    <a:pt x="1705" y="4029"/>
                    <a:pt x="1701" y="3547"/>
                  </a:cubicBezTo>
                  <a:cubicBezTo>
                    <a:pt x="1697" y="2933"/>
                    <a:pt x="1623" y="2341"/>
                    <a:pt x="1680" y="1724"/>
                  </a:cubicBezTo>
                  <a:cubicBezTo>
                    <a:pt x="1728" y="1194"/>
                    <a:pt x="1837" y="692"/>
                    <a:pt x="1744" y="163"/>
                  </a:cubicBezTo>
                  <a:cubicBezTo>
                    <a:pt x="1727" y="58"/>
                    <a:pt x="1624" y="1"/>
                    <a:pt x="15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21" name="Google Shape;311;p37">
              <a:extLst>
                <a:ext uri="{FF2B5EF4-FFF2-40B4-BE49-F238E27FC236}">
                  <a16:creationId xmlns:a16="http://schemas.microsoft.com/office/drawing/2014/main" id="{6039D46A-928A-4370-9A63-EA0CA268852B}"/>
                </a:ext>
              </a:extLst>
            </p:cNvPr>
            <p:cNvSpPr/>
            <p:nvPr userDrawn="1"/>
          </p:nvSpPr>
          <p:spPr>
            <a:xfrm>
              <a:off x="907250" y="541250"/>
              <a:ext cx="104925" cy="44025"/>
            </a:xfrm>
            <a:custGeom>
              <a:avLst/>
              <a:gdLst/>
              <a:ahLst/>
              <a:cxnLst/>
              <a:rect l="l" t="t" r="r" b="b"/>
              <a:pathLst>
                <a:path w="4197" h="1761" extrusionOk="0">
                  <a:moveTo>
                    <a:pt x="2036" y="0"/>
                  </a:moveTo>
                  <a:cubicBezTo>
                    <a:pt x="1290" y="0"/>
                    <a:pt x="519" y="155"/>
                    <a:pt x="137" y="693"/>
                  </a:cubicBezTo>
                  <a:cubicBezTo>
                    <a:pt x="0" y="884"/>
                    <a:pt x="97" y="1204"/>
                    <a:pt x="299" y="1309"/>
                  </a:cubicBezTo>
                  <a:cubicBezTo>
                    <a:pt x="566" y="1448"/>
                    <a:pt x="847" y="1456"/>
                    <a:pt x="1135" y="1456"/>
                  </a:cubicBezTo>
                  <a:cubicBezTo>
                    <a:pt x="1169" y="1456"/>
                    <a:pt x="1204" y="1456"/>
                    <a:pt x="1238" y="1456"/>
                  </a:cubicBezTo>
                  <a:cubicBezTo>
                    <a:pt x="1326" y="1456"/>
                    <a:pt x="1413" y="1456"/>
                    <a:pt x="1502" y="1461"/>
                  </a:cubicBezTo>
                  <a:cubicBezTo>
                    <a:pt x="1943" y="1486"/>
                    <a:pt x="2372" y="1595"/>
                    <a:pt x="2795" y="1722"/>
                  </a:cubicBezTo>
                  <a:cubicBezTo>
                    <a:pt x="2881" y="1748"/>
                    <a:pt x="2963" y="1760"/>
                    <a:pt x="3041" y="1760"/>
                  </a:cubicBezTo>
                  <a:cubicBezTo>
                    <a:pt x="3899" y="1760"/>
                    <a:pt x="4196" y="288"/>
                    <a:pt x="3238" y="115"/>
                  </a:cubicBezTo>
                  <a:cubicBezTo>
                    <a:pt x="2902" y="54"/>
                    <a:pt x="2474" y="0"/>
                    <a:pt x="20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</p:grpSp>
      <p:grpSp>
        <p:nvGrpSpPr>
          <p:cNvPr id="122" name="Google Shape;312;p37">
            <a:extLst>
              <a:ext uri="{FF2B5EF4-FFF2-40B4-BE49-F238E27FC236}">
                <a16:creationId xmlns:a16="http://schemas.microsoft.com/office/drawing/2014/main" id="{4D11FDE0-6B4F-4C9D-8456-0914AE2A162C}"/>
              </a:ext>
            </a:extLst>
          </p:cNvPr>
          <p:cNvGrpSpPr/>
          <p:nvPr userDrawn="1"/>
        </p:nvGrpSpPr>
        <p:grpSpPr>
          <a:xfrm>
            <a:off x="387283" y="2379285"/>
            <a:ext cx="866775" cy="647700"/>
            <a:chOff x="0" y="0"/>
            <a:chExt cx="916225" cy="660225"/>
          </a:xfrm>
        </p:grpSpPr>
        <p:sp>
          <p:nvSpPr>
            <p:cNvPr id="123" name="Google Shape;313;p37">
              <a:extLst>
                <a:ext uri="{FF2B5EF4-FFF2-40B4-BE49-F238E27FC236}">
                  <a16:creationId xmlns:a16="http://schemas.microsoft.com/office/drawing/2014/main" id="{DF79A7DF-6896-4E54-8E1E-3DA55AB53B22}"/>
                </a:ext>
              </a:extLst>
            </p:cNvPr>
            <p:cNvSpPr/>
            <p:nvPr userDrawn="1"/>
          </p:nvSpPr>
          <p:spPr>
            <a:xfrm>
              <a:off x="0" y="0"/>
              <a:ext cx="916225" cy="660225"/>
            </a:xfrm>
            <a:custGeom>
              <a:avLst/>
              <a:gdLst/>
              <a:ahLst/>
              <a:cxnLst/>
              <a:rect l="l" t="t" r="r" b="b"/>
              <a:pathLst>
                <a:path w="36649" h="26409" extrusionOk="0">
                  <a:moveTo>
                    <a:pt x="22990" y="1502"/>
                  </a:moveTo>
                  <a:cubicBezTo>
                    <a:pt x="24636" y="1502"/>
                    <a:pt x="26251" y="1775"/>
                    <a:pt x="27734" y="2504"/>
                  </a:cubicBezTo>
                  <a:cubicBezTo>
                    <a:pt x="34704" y="5931"/>
                    <a:pt x="35360" y="15588"/>
                    <a:pt x="28935" y="19943"/>
                  </a:cubicBezTo>
                  <a:cubicBezTo>
                    <a:pt x="28675" y="20118"/>
                    <a:pt x="28439" y="20497"/>
                    <a:pt x="28574" y="20826"/>
                  </a:cubicBezTo>
                  <a:cubicBezTo>
                    <a:pt x="29254" y="22480"/>
                    <a:pt x="30274" y="23815"/>
                    <a:pt x="31605" y="24830"/>
                  </a:cubicBezTo>
                  <a:cubicBezTo>
                    <a:pt x="29557" y="24651"/>
                    <a:pt x="27668" y="23543"/>
                    <a:pt x="26518" y="21715"/>
                  </a:cubicBezTo>
                  <a:cubicBezTo>
                    <a:pt x="26364" y="21470"/>
                    <a:pt x="26128" y="21352"/>
                    <a:pt x="25885" y="21352"/>
                  </a:cubicBezTo>
                  <a:cubicBezTo>
                    <a:pt x="25695" y="21352"/>
                    <a:pt x="25502" y="21424"/>
                    <a:pt x="25338" y="21563"/>
                  </a:cubicBezTo>
                  <a:cubicBezTo>
                    <a:pt x="22839" y="23686"/>
                    <a:pt x="19493" y="24773"/>
                    <a:pt x="16164" y="24773"/>
                  </a:cubicBezTo>
                  <a:cubicBezTo>
                    <a:pt x="11835" y="24773"/>
                    <a:pt x="7535" y="22936"/>
                    <a:pt x="5160" y="19152"/>
                  </a:cubicBezTo>
                  <a:cubicBezTo>
                    <a:pt x="2622" y="15107"/>
                    <a:pt x="4899" y="10120"/>
                    <a:pt x="7851" y="6959"/>
                  </a:cubicBezTo>
                  <a:cubicBezTo>
                    <a:pt x="8283" y="6499"/>
                    <a:pt x="8743" y="6066"/>
                    <a:pt x="9230" y="5662"/>
                  </a:cubicBezTo>
                  <a:cubicBezTo>
                    <a:pt x="11347" y="4267"/>
                    <a:pt x="13707" y="3260"/>
                    <a:pt x="16182" y="2604"/>
                  </a:cubicBezTo>
                  <a:cubicBezTo>
                    <a:pt x="18320" y="2038"/>
                    <a:pt x="20684" y="1502"/>
                    <a:pt x="22990" y="1502"/>
                  </a:cubicBezTo>
                  <a:close/>
                  <a:moveTo>
                    <a:pt x="22921" y="0"/>
                  </a:moveTo>
                  <a:cubicBezTo>
                    <a:pt x="20883" y="0"/>
                    <a:pt x="18812" y="363"/>
                    <a:pt x="16843" y="849"/>
                  </a:cubicBezTo>
                  <a:cubicBezTo>
                    <a:pt x="15554" y="1167"/>
                    <a:pt x="14293" y="1584"/>
                    <a:pt x="13082" y="2104"/>
                  </a:cubicBezTo>
                  <a:cubicBezTo>
                    <a:pt x="6225" y="4767"/>
                    <a:pt x="1" y="12892"/>
                    <a:pt x="3814" y="19616"/>
                  </a:cubicBezTo>
                  <a:cubicBezTo>
                    <a:pt x="6346" y="24082"/>
                    <a:pt x="11197" y="26196"/>
                    <a:pt x="16102" y="26196"/>
                  </a:cubicBezTo>
                  <a:cubicBezTo>
                    <a:pt x="19536" y="26196"/>
                    <a:pt x="22996" y="25160"/>
                    <a:pt x="25706" y="23169"/>
                  </a:cubicBezTo>
                  <a:cubicBezTo>
                    <a:pt x="27286" y="25232"/>
                    <a:pt x="29698" y="26409"/>
                    <a:pt x="32242" y="26409"/>
                  </a:cubicBezTo>
                  <a:cubicBezTo>
                    <a:pt x="32931" y="26409"/>
                    <a:pt x="33630" y="26323"/>
                    <a:pt x="34324" y="26144"/>
                  </a:cubicBezTo>
                  <a:cubicBezTo>
                    <a:pt x="35137" y="25935"/>
                    <a:pt x="34984" y="24910"/>
                    <a:pt x="34324" y="24641"/>
                  </a:cubicBezTo>
                  <a:cubicBezTo>
                    <a:pt x="32541" y="23914"/>
                    <a:pt x="31137" y="22589"/>
                    <a:pt x="30302" y="20875"/>
                  </a:cubicBezTo>
                  <a:cubicBezTo>
                    <a:pt x="36648" y="16007"/>
                    <a:pt x="36480" y="6187"/>
                    <a:pt x="29567" y="1774"/>
                  </a:cubicBezTo>
                  <a:cubicBezTo>
                    <a:pt x="27529" y="473"/>
                    <a:pt x="25246" y="0"/>
                    <a:pt x="229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24" name="Google Shape;314;p37">
              <a:extLst>
                <a:ext uri="{FF2B5EF4-FFF2-40B4-BE49-F238E27FC236}">
                  <a16:creationId xmlns:a16="http://schemas.microsoft.com/office/drawing/2014/main" id="{B3F59764-2211-4809-8809-E37EA2A00CB4}"/>
                </a:ext>
              </a:extLst>
            </p:cNvPr>
            <p:cNvSpPr/>
            <p:nvPr userDrawn="1"/>
          </p:nvSpPr>
          <p:spPr>
            <a:xfrm>
              <a:off x="292975" y="392575"/>
              <a:ext cx="44325" cy="37875"/>
            </a:xfrm>
            <a:custGeom>
              <a:avLst/>
              <a:gdLst/>
              <a:ahLst/>
              <a:cxnLst/>
              <a:rect l="l" t="t" r="r" b="b"/>
              <a:pathLst>
                <a:path w="1773" h="1515" extrusionOk="0">
                  <a:moveTo>
                    <a:pt x="894" y="0"/>
                  </a:moveTo>
                  <a:cubicBezTo>
                    <a:pt x="405" y="0"/>
                    <a:pt x="1" y="547"/>
                    <a:pt x="280" y="1044"/>
                  </a:cubicBezTo>
                  <a:cubicBezTo>
                    <a:pt x="405" y="1267"/>
                    <a:pt x="569" y="1455"/>
                    <a:pt x="836" y="1501"/>
                  </a:cubicBezTo>
                  <a:cubicBezTo>
                    <a:pt x="890" y="1510"/>
                    <a:pt x="942" y="1514"/>
                    <a:pt x="992" y="1514"/>
                  </a:cubicBezTo>
                  <a:cubicBezTo>
                    <a:pt x="1457" y="1514"/>
                    <a:pt x="1772" y="1142"/>
                    <a:pt x="1689" y="648"/>
                  </a:cubicBezTo>
                  <a:cubicBezTo>
                    <a:pt x="1644" y="385"/>
                    <a:pt x="1454" y="215"/>
                    <a:pt x="1232" y="91"/>
                  </a:cubicBezTo>
                  <a:cubicBezTo>
                    <a:pt x="1120" y="28"/>
                    <a:pt x="1004" y="0"/>
                    <a:pt x="8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25" name="Google Shape;315;p37">
              <a:extLst>
                <a:ext uri="{FF2B5EF4-FFF2-40B4-BE49-F238E27FC236}">
                  <a16:creationId xmlns:a16="http://schemas.microsoft.com/office/drawing/2014/main" id="{843EB960-B149-48D2-B2C7-169E954E0593}"/>
                </a:ext>
              </a:extLst>
            </p:cNvPr>
            <p:cNvSpPr/>
            <p:nvPr userDrawn="1"/>
          </p:nvSpPr>
          <p:spPr>
            <a:xfrm>
              <a:off x="389150" y="360000"/>
              <a:ext cx="60225" cy="53675"/>
            </a:xfrm>
            <a:custGeom>
              <a:avLst/>
              <a:gdLst/>
              <a:ahLst/>
              <a:cxnLst/>
              <a:rect l="l" t="t" r="r" b="b"/>
              <a:pathLst>
                <a:path w="2409" h="2147" extrusionOk="0">
                  <a:moveTo>
                    <a:pt x="1180" y="1"/>
                  </a:moveTo>
                  <a:cubicBezTo>
                    <a:pt x="1097" y="1"/>
                    <a:pt x="1013" y="11"/>
                    <a:pt x="927" y="34"/>
                  </a:cubicBezTo>
                  <a:cubicBezTo>
                    <a:pt x="386" y="183"/>
                    <a:pt x="0" y="802"/>
                    <a:pt x="178" y="1352"/>
                  </a:cubicBezTo>
                  <a:cubicBezTo>
                    <a:pt x="321" y="1795"/>
                    <a:pt x="742" y="2147"/>
                    <a:pt x="1208" y="2147"/>
                  </a:cubicBezTo>
                  <a:cubicBezTo>
                    <a:pt x="1303" y="2147"/>
                    <a:pt x="1399" y="2132"/>
                    <a:pt x="1495" y="2101"/>
                  </a:cubicBezTo>
                  <a:cubicBezTo>
                    <a:pt x="2043" y="1923"/>
                    <a:pt x="2408" y="1365"/>
                    <a:pt x="2244" y="783"/>
                  </a:cubicBezTo>
                  <a:cubicBezTo>
                    <a:pt x="2231" y="741"/>
                    <a:pt x="2219" y="700"/>
                    <a:pt x="2209" y="658"/>
                  </a:cubicBezTo>
                  <a:cubicBezTo>
                    <a:pt x="2137" y="379"/>
                    <a:pt x="1900" y="141"/>
                    <a:pt x="1621" y="69"/>
                  </a:cubicBezTo>
                  <a:cubicBezTo>
                    <a:pt x="1473" y="32"/>
                    <a:pt x="1328" y="1"/>
                    <a:pt x="1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26" name="Google Shape;316;p37">
              <a:extLst>
                <a:ext uri="{FF2B5EF4-FFF2-40B4-BE49-F238E27FC236}">
                  <a16:creationId xmlns:a16="http://schemas.microsoft.com/office/drawing/2014/main" id="{7165BA37-08A4-4E09-BB0E-056E6B4D16A6}"/>
                </a:ext>
              </a:extLst>
            </p:cNvPr>
            <p:cNvSpPr/>
            <p:nvPr userDrawn="1"/>
          </p:nvSpPr>
          <p:spPr>
            <a:xfrm>
              <a:off x="474150" y="332650"/>
              <a:ext cx="64550" cy="50050"/>
            </a:xfrm>
            <a:custGeom>
              <a:avLst/>
              <a:gdLst/>
              <a:ahLst/>
              <a:cxnLst/>
              <a:rect l="l" t="t" r="r" b="b"/>
              <a:pathLst>
                <a:path w="2582" h="2002" extrusionOk="0">
                  <a:moveTo>
                    <a:pt x="1291" y="1"/>
                  </a:moveTo>
                  <a:cubicBezTo>
                    <a:pt x="3" y="1"/>
                    <a:pt x="1" y="2002"/>
                    <a:pt x="1291" y="2002"/>
                  </a:cubicBezTo>
                  <a:cubicBezTo>
                    <a:pt x="2579" y="2002"/>
                    <a:pt x="2581" y="1"/>
                    <a:pt x="1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  <p:sp>
          <p:nvSpPr>
            <p:cNvPr id="127" name="Google Shape;317;p37">
              <a:extLst>
                <a:ext uri="{FF2B5EF4-FFF2-40B4-BE49-F238E27FC236}">
                  <a16:creationId xmlns:a16="http://schemas.microsoft.com/office/drawing/2014/main" id="{6DE8B1AB-769D-4F9B-82A7-6B291F83E8AC}"/>
                </a:ext>
              </a:extLst>
            </p:cNvPr>
            <p:cNvSpPr/>
            <p:nvPr userDrawn="1"/>
          </p:nvSpPr>
          <p:spPr>
            <a:xfrm>
              <a:off x="576975" y="301125"/>
              <a:ext cx="56125" cy="43525"/>
            </a:xfrm>
            <a:custGeom>
              <a:avLst/>
              <a:gdLst/>
              <a:ahLst/>
              <a:cxnLst/>
              <a:rect l="l" t="t" r="r" b="b"/>
              <a:pathLst>
                <a:path w="2245" h="1741" extrusionOk="0">
                  <a:moveTo>
                    <a:pt x="1123" y="1"/>
                  </a:moveTo>
                  <a:cubicBezTo>
                    <a:pt x="0" y="1"/>
                    <a:pt x="0" y="1741"/>
                    <a:pt x="1123" y="1741"/>
                  </a:cubicBezTo>
                  <a:cubicBezTo>
                    <a:pt x="2242" y="1741"/>
                    <a:pt x="2244" y="1"/>
                    <a:pt x="1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lang="nl-NL"/>
            </a:p>
          </p:txBody>
        </p:sp>
      </p:grpSp>
      <p:sp>
        <p:nvSpPr>
          <p:cNvPr id="128" name="TextBox 127">
            <a:extLst>
              <a:ext uri="{FF2B5EF4-FFF2-40B4-BE49-F238E27FC236}">
                <a16:creationId xmlns:a16="http://schemas.microsoft.com/office/drawing/2014/main" id="{18B1A514-FFCC-4910-B0FD-7A1144DA81CD}"/>
              </a:ext>
            </a:extLst>
          </p:cNvPr>
          <p:cNvSpPr txBox="1"/>
          <p:nvPr userDrawn="1"/>
        </p:nvSpPr>
        <p:spPr>
          <a:xfrm>
            <a:off x="179783" y="192389"/>
            <a:ext cx="72154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YOUR REFLECTION – YOUR LEARNING</a:t>
            </a:r>
            <a:endParaRPr lang="nl-NL" sz="1200" b="1" dirty="0">
              <a:solidFill>
                <a:srgbClr val="00AEEF"/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E2DA8AA-3985-4E68-4882-9C6A905085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21509" y="3128760"/>
            <a:ext cx="3450407" cy="33074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Ink Free" panose="03080402000500000000" pitchFamily="66" charset="0"/>
              </a:defRPr>
            </a:lvl1pPr>
          </a:lstStyle>
          <a:p>
            <a:pPr lvl="0"/>
            <a:r>
              <a:rPr lang="en-US" dirty="0"/>
              <a:t>Click here to type your notes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27A8E5-D36B-17AB-62D4-6397E78778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273824" y="2323813"/>
            <a:ext cx="3451106" cy="34210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Ink Free" panose="03080402000500000000" pitchFamily="66" charset="0"/>
              </a:defRPr>
            </a:lvl1pPr>
          </a:lstStyle>
          <a:p>
            <a:pPr lvl="0"/>
            <a:r>
              <a:rPr lang="en-US" dirty="0"/>
              <a:t>Click here to type your notes</a:t>
            </a:r>
            <a:endParaRPr lang="nl-NL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A18E320-A776-5EA0-E4AB-4EAE7EF7F5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77822" y="2310955"/>
            <a:ext cx="3480564" cy="41252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Ink Free" panose="03080402000500000000" pitchFamily="66" charset="0"/>
              </a:defRPr>
            </a:lvl1pPr>
          </a:lstStyle>
          <a:p>
            <a:pPr lvl="0"/>
            <a:r>
              <a:rPr lang="en-US" dirty="0"/>
              <a:t>Click here to type your notes</a:t>
            </a:r>
            <a:endParaRPr lang="nl-NL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F90CDC-0AFF-13FB-2BD6-F29CE3AFCE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519937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AF 1">
    <p:bg>
      <p:bgPr>
        <a:gradFill>
          <a:gsLst>
            <a:gs pos="24000">
              <a:schemeClr val="bg1">
                <a:alpha val="0"/>
              </a:schemeClr>
            </a:gs>
            <a:gs pos="100000">
              <a:srgbClr val="D2EEFC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35B8C781-36CE-4DB0-85EE-7F1A5BE160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02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CA32A7-65CC-446F-90F1-D5810D05E72C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 dirty="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100EEB8-1F3F-425B-B2F9-94EF253497DA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72DBACD-3B29-48FA-BB57-3FF5E11F436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42F7FF86-A528-48C8-BC4F-B0280FC875B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0C2E630D-7A77-4391-B763-5D99596A8C9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423A166-77F7-4255-A461-D201E6B7B58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F8636B5B-FD40-416C-9A18-B98DE23DDF2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92253AD-A08C-41C2-9746-338111993F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92EDAC14-0032-42B6-9F9E-2D85DB6FD7E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0755191-1DA0-4CF8-8448-69DFB6F1FBC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66018A7-08D0-4D97-BCBA-4C0972B5B70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26" name="Circle: Hollow 25">
              <a:extLst>
                <a:ext uri="{FF2B5EF4-FFF2-40B4-BE49-F238E27FC236}">
                  <a16:creationId xmlns:a16="http://schemas.microsoft.com/office/drawing/2014/main" id="{83084BA5-1453-4D45-A000-E26D51CE3CC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CE56E73-296E-4DBE-AD69-4B90D1CCC28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01B19C2-782C-4EF5-84D9-103CC7278F4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927EE673-D7AF-4F70-906F-A89A0EDC5AB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B7E533D-FED4-4225-8963-76EA05B3AA9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1" name="Circle: Hollow 30">
              <a:extLst>
                <a:ext uri="{FF2B5EF4-FFF2-40B4-BE49-F238E27FC236}">
                  <a16:creationId xmlns:a16="http://schemas.microsoft.com/office/drawing/2014/main" id="{94D2EAF9-A3FD-4FEB-AD3F-4AB612C3C37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6D907B9-39BB-48B0-ADA1-4C55F461715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AB1E9B4-C5BC-4D6F-ACF5-55AA3484C9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4F129F0-D9F9-4423-A68E-2F371CC3EB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106732A-72C0-48C5-885E-C6E033A3228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EA4A954-AF44-4848-A34A-5FAB301571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D7FC9AF0-3EB1-4D9F-9E4C-443485F5D1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E813DEC-9315-478B-8736-0820166CB6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432A525-008F-4029-95CF-E3F69EC14C3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6F333CF-707E-40A3-BAB3-048F27BF12B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43D06FE-84E3-4BB8-A47C-3B02F62A8AC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0864EB8-0D02-41B2-9DAD-7968B0E90EE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C785A0AB-A18E-456A-93B4-E082724BEB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5CB91CE-80F1-439E-B2EB-7DADF2FBC0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680E319-7F05-4888-9FB4-296DCE9C9E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97A3479-E806-4FDD-AC6F-D0BBEF1F11A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86DE44C-BCD9-4CCB-958E-A8D58488F8E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89D49990-909D-42C1-864E-0B4B7C950B8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B656CE1-1C45-494C-83F3-0DE85AD10B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AC3108F-EE7B-4D7A-AAD2-58A943325D4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0577402-C60D-47B9-A9A4-29FEF86FDBA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E7498CB7-5019-4F21-941D-10DE5C7D7E2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67DB938-6E06-473B-9406-513B39E4DBC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691D319-AAAF-4E10-AAAB-B222F822EFA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91E099E-7728-4C1F-A1AC-9CF45102A05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2FE81AA-1DDF-44B8-9E3E-B2BD2B5F351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7" name="Circle: Hollow 56">
              <a:extLst>
                <a:ext uri="{FF2B5EF4-FFF2-40B4-BE49-F238E27FC236}">
                  <a16:creationId xmlns:a16="http://schemas.microsoft.com/office/drawing/2014/main" id="{FE697FDC-9678-4E01-9132-96BBFBA7E26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8" name="Circle: Hollow 57">
              <a:extLst>
                <a:ext uri="{FF2B5EF4-FFF2-40B4-BE49-F238E27FC236}">
                  <a16:creationId xmlns:a16="http://schemas.microsoft.com/office/drawing/2014/main" id="{C1BCC805-69D9-406E-A4EF-2AB88B7AD5D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88BD71C-2AED-4123-295E-BEEA9D3A8BE7}"/>
              </a:ext>
            </a:extLst>
          </p:cNvPr>
          <p:cNvGrpSpPr/>
          <p:nvPr userDrawn="1"/>
        </p:nvGrpSpPr>
        <p:grpSpPr>
          <a:xfrm>
            <a:off x="176913" y="211435"/>
            <a:ext cx="5241454" cy="644967"/>
            <a:chOff x="0" y="0"/>
            <a:chExt cx="3793402" cy="5594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84AD0C1-BB2B-0AE6-77D7-886E1C11A48F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E2113C-6C33-9BB2-73EB-D827256584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4ABB27-4D07-4161-900E-B4E560E65B28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3C6CDF5-FBFE-3905-A497-79672D78EE27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2088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PAGE_IMAG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FA3418-0396-490C-A419-013921E19A88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32" name="Picture 31" descr="Shape, circle&#10;&#10;Description automatically generated">
            <a:extLst>
              <a:ext uri="{FF2B5EF4-FFF2-40B4-BE49-F238E27FC236}">
                <a16:creationId xmlns:a16="http://schemas.microsoft.com/office/drawing/2014/main" id="{1E14698F-2DFE-4ABC-8776-F961CD13B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6541791" y="0"/>
            <a:ext cx="5632889" cy="558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78D8CD-C3E3-4637-8184-7FC938EE9C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171" y="2027526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enter objective 1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5B6B688A-4321-4967-ADCE-3DD62CCF28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171" y="2979306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enter objective 2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0A46619-F1F2-43A8-85D6-A1D7F402C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170" y="3925397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enter objective 3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A04A0385-DE7C-4017-A042-7DF11670E5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169" y="4876200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enter objective 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590678-8D03-4720-9986-71EBEAE6C458}"/>
              </a:ext>
            </a:extLst>
          </p:cNvPr>
          <p:cNvSpPr txBox="1"/>
          <p:nvPr userDrawn="1"/>
        </p:nvSpPr>
        <p:spPr>
          <a:xfrm>
            <a:off x="179783" y="192389"/>
            <a:ext cx="4556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LEARNING OBJECTIVES</a:t>
            </a:r>
            <a:endParaRPr lang="nl-NL" sz="1200" b="1" dirty="0">
              <a:solidFill>
                <a:srgbClr val="00AEEF"/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9277E1-AD60-4D2D-BE69-54968C565961}"/>
              </a:ext>
            </a:extLst>
          </p:cNvPr>
          <p:cNvSpPr txBox="1"/>
          <p:nvPr userDrawn="1"/>
        </p:nvSpPr>
        <p:spPr>
          <a:xfrm>
            <a:off x="512169" y="1425240"/>
            <a:ext cx="7172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latin typeface="Ink Free" panose="03080402000500000000" pitchFamily="66" charset="0"/>
              </a:rPr>
              <a:t>By the end of this module you will be able to: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7B0406E-C1BB-6A1F-CB07-3376E948D0BF}"/>
              </a:ext>
            </a:extLst>
          </p:cNvPr>
          <p:cNvSpPr>
            <a:spLocks noChangeAspect="1"/>
          </p:cNvSpPr>
          <p:nvPr userDrawn="1"/>
        </p:nvSpPr>
        <p:spPr>
          <a:xfrm>
            <a:off x="8515354" y="-476505"/>
            <a:ext cx="4200005" cy="41595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Circle: Hollow 2">
            <a:extLst>
              <a:ext uri="{FF2B5EF4-FFF2-40B4-BE49-F238E27FC236}">
                <a16:creationId xmlns:a16="http://schemas.microsoft.com/office/drawing/2014/main" id="{94D745D1-DC55-B4E1-7DAD-4B4B000F3095}"/>
              </a:ext>
            </a:extLst>
          </p:cNvPr>
          <p:cNvSpPr>
            <a:spLocks noChangeAspect="1"/>
          </p:cNvSpPr>
          <p:nvPr userDrawn="1"/>
        </p:nvSpPr>
        <p:spPr>
          <a:xfrm>
            <a:off x="8316004" y="-681353"/>
            <a:ext cx="4604447" cy="4560048"/>
          </a:xfrm>
          <a:prstGeom prst="donut">
            <a:avLst>
              <a:gd name="adj" fmla="val 1425"/>
            </a:avLst>
          </a:prstGeom>
          <a:solidFill>
            <a:schemeClr val="bg2">
              <a:lumMod val="9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ircle: Hollow 3">
            <a:extLst>
              <a:ext uri="{FF2B5EF4-FFF2-40B4-BE49-F238E27FC236}">
                <a16:creationId xmlns:a16="http://schemas.microsoft.com/office/drawing/2014/main" id="{250790E5-9E11-4649-E4AC-41D375E1BFC4}"/>
              </a:ext>
            </a:extLst>
          </p:cNvPr>
          <p:cNvSpPr>
            <a:spLocks noChangeAspect="1"/>
          </p:cNvSpPr>
          <p:nvPr userDrawn="1"/>
        </p:nvSpPr>
        <p:spPr>
          <a:xfrm>
            <a:off x="8471398" y="-514606"/>
            <a:ext cx="4294775" cy="4253363"/>
          </a:xfrm>
          <a:prstGeom prst="donut">
            <a:avLst>
              <a:gd name="adj" fmla="val 268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7" name="Picture Placeholder 10">
            <a:extLst>
              <a:ext uri="{FF2B5EF4-FFF2-40B4-BE49-F238E27FC236}">
                <a16:creationId xmlns:a16="http://schemas.microsoft.com/office/drawing/2014/main" id="{BF4F2507-8787-C114-465A-45FB837B2E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954" t="17481" r="12474"/>
          <a:stretch/>
        </p:blipFill>
        <p:spPr>
          <a:xfrm>
            <a:off x="8680177" y="-346796"/>
            <a:ext cx="3892823" cy="3892823"/>
          </a:xfrm>
          <a:prstGeom prst="ellipse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3D9A31-0DE1-488F-20C6-D9B1E3718F6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546764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AF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>
            <a:extLst>
              <a:ext uri="{FF2B5EF4-FFF2-40B4-BE49-F238E27FC236}">
                <a16:creationId xmlns:a16="http://schemas.microsoft.com/office/drawing/2014/main" id="{4B875472-0CD0-4D97-A4E1-91E9A8328F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668" y="0"/>
            <a:ext cx="78810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232F2D46-4570-4AEC-9ED6-5E35E3BAB85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40" b="99482" l="55885" r="99477">
                        <a14:foregroundMark x1="89974" y1="2073" x2="91718" y2="27047"/>
                        <a14:foregroundMark x1="97384" y1="6943" x2="98131" y2="35469"/>
                        <a14:foregroundMark x1="98954" y1="64870" x2="90759" y2="99689"/>
                        <a14:foregroundMark x1="65475" y1="62280" x2="71752" y2="98342"/>
                        <a14:foregroundMark x1="99477" y1="98342" x2="92589" y2="98964"/>
                        <a14:foregroundMark x1="92589" y1="98964" x2="73147" y2="97409"/>
                        <a14:foregroundMark x1="73147" y1="97409" x2="62772" y2="97409"/>
                        <a14:foregroundMark x1="62772" y1="97409" x2="62249" y2="97824"/>
                        <a14:foregroundMark x1="93287" y1="76580" x2="81779" y2="89741"/>
                        <a14:foregroundMark x1="81779" y1="89741" x2="81430" y2="90052"/>
                        <a14:foregroundMark x1="65126" y1="65389" x2="57018" y2="83938"/>
                        <a14:foregroundMark x1="57018" y1="83938" x2="55972" y2="91399"/>
                        <a14:foregroundMark x1="55972" y1="91399" x2="56234" y2="93782"/>
                        <a14:foregroundMark x1="92851" y1="37409" x2="77855" y2="39275"/>
                        <a14:foregroundMark x1="85615" y1="48601" x2="84743" y2="53161"/>
                        <a14:foregroundMark x1="94159" y1="3212" x2="65737" y2="25596"/>
                        <a14:foregroundMark x1="85615" y1="1140" x2="67568" y2="16166"/>
                        <a14:foregroundMark x1="74106" y1="4456" x2="69137" y2="13368"/>
                        <a14:foregroundMark x1="70793" y1="7668" x2="66434" y2="18342"/>
                        <a14:foregroundMark x1="98169" y1="41347" x2="97472" y2="43212"/>
                        <a14:backgroundMark x1="99420" y1="42340" x2="99477" y2="45699"/>
                        <a14:backgroundMark x1="99303" y1="35440" x2="99414" y2="41966"/>
                        <a14:backgroundMark x1="99477" y1="45699" x2="95728" y2="60000"/>
                        <a14:backgroundMark x1="71578" y1="44870" x2="70445" y2="61658"/>
                        <a14:backgroundMark x1="70445" y1="61658" x2="71055" y2="63005"/>
                        <a14:backgroundMark x1="63644" y1="59482" x2="57890" y2="64663"/>
                        <a14:backgroundMark x1="53531" y1="92642" x2="53705" y2="97306"/>
                        <a14:backgroundMark x1="91020" y1="415" x2="86574" y2="829"/>
                        <a14:backgroundMark x1="83958" y1="0" x2="83173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93"/>
          <a:stretch/>
        </p:blipFill>
        <p:spPr bwMode="auto">
          <a:xfrm flipH="1">
            <a:off x="-6030" y="-16126"/>
            <a:ext cx="37913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1C47F234-0A60-4960-850E-D7781A59071D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 dirty="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517E1E-13C9-41DE-B8B6-85208D9852AE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7EDEBF5-B318-4F20-98E0-A5EEDF1165F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99ED2D3C-D048-4639-AECA-73D9C3948E9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8EB2903-AA1F-42AD-B0A9-D6274F815D1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199C2E-807F-43A8-A499-EBE88A24A0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6398FC5B-6E56-4C97-AEC8-01592F57DB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685FE09-4D20-4C04-B53A-DA88BFC9EB4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D589A8C9-F558-45E8-AC82-B54687BE66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C883584-BFCD-40AD-8EFA-D2A8A62C7B0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C6F2F031-BA0D-460B-A758-60915EAEC07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65FF7D9-FD14-4844-B7A8-AF564567DB9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DB206D4-1889-484D-807B-796F58382B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0EDFE87-AF38-4993-8346-49BF237346C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C00934C-7580-4B89-86A6-EE5836A863F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2A043CB-D9FE-47AB-93F7-CCB2A0B731A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FB56B01D-4300-4DEA-8ED7-63CE4DDFB2B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0009705-0F62-42E0-8505-1AEE053BE78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664632D-B114-4CE7-8938-54B4D2F6A5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C86EC49-10A3-4174-BD7B-1B420B1A9A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53E8A9B-81B2-4BEE-879A-C296B59A326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F09970AF-51F0-43A9-B6C7-5AE8834895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A1D494F-33C3-485D-A5FE-80939935685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771143BF-A24E-4ED5-9D8D-599F220F14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F6484BD-887D-4FF0-9DD5-0A01BF62A75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06482A0-147A-4950-8C53-BAC1E52172D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2749C75-A67C-4720-AB92-DC49143EEC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919612C-6DBE-4CE3-B77B-2B7B319851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708FE6B-B0C6-4AD7-9444-2BD3F93A361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BCFC0A7-853C-495B-9D68-EA009544765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257126C-3FEB-4719-A85E-BB9B6E08B7B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A26391D-B704-4736-9086-3AFB6EE2C8D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3D732B-79E6-4292-8812-4FF89620B7E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0C8A1EE-A5AC-437F-A736-A9BC03F6457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50BEEA3-3B8A-4ECA-935D-32D25E87EFB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DACAAD8-2D35-4D45-B1C2-345DFD060D9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01AD63C-45AD-4EC1-9665-AB4855AFDC1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729DBDB-C379-4BA1-AE43-B2A644932BA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7C087-52BC-4EFC-BD09-20152F47ED9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0107CC9-94EB-4B97-B1C6-E75EDABBE6C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B275410-3950-451A-8F58-0AD448F97BA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DE0AEFE-063C-43D2-BC75-96E8F09953D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3F872ED9-D0B8-4E00-A97F-2945B3CDC4B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8B0131FC-FE78-4B3B-8273-515AC1331A4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2244156-680F-69F0-1758-85D2F064A60B}"/>
              </a:ext>
            </a:extLst>
          </p:cNvPr>
          <p:cNvGrpSpPr/>
          <p:nvPr userDrawn="1"/>
        </p:nvGrpSpPr>
        <p:grpSpPr>
          <a:xfrm>
            <a:off x="176913" y="211435"/>
            <a:ext cx="5241454" cy="644967"/>
            <a:chOff x="0" y="0"/>
            <a:chExt cx="3793402" cy="5594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7C702E2-20F9-24B9-53AF-AC53552752EF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7B516A-BC73-E46F-EFF4-22D30638B6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725F999-D6F6-BC64-5B2F-189E5EC22C7C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955D14-C0FA-0EC6-11F0-255FB4BC3ED3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731359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AF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4">
            <a:extLst>
              <a:ext uri="{FF2B5EF4-FFF2-40B4-BE49-F238E27FC236}">
                <a16:creationId xmlns:a16="http://schemas.microsoft.com/office/drawing/2014/main" id="{42CD170D-E2D3-4EAE-96C3-BEDCB4AAD04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868" y="0"/>
            <a:ext cx="81376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3DEB0242-D4DB-4D9A-B54E-93F2FAB9C25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0" b="99792" l="32727" r="70579">
                        <a14:foregroundMark x1="55455" y1="50780" x2="50661" y2="51821"/>
                        <a14:foregroundMark x1="67360" y1="47043" x2="67646" y2="54115"/>
                        <a14:foregroundMark x1="66281" y1="20291" x2="67356" y2="46928"/>
                        <a14:foregroundMark x1="68043" y1="65556" x2="66116" y2="72633"/>
                        <a14:foregroundMark x1="66116" y1="72633" x2="63554" y2="71072"/>
                        <a14:foregroundMark x1="59091" y1="59729" x2="50909" y2="99792"/>
                        <a14:foregroundMark x1="64463" y1="19459" x2="60496" y2="29553"/>
                        <a14:foregroundMark x1="66446" y1="20499" x2="70165" y2="26015"/>
                        <a14:foregroundMark x1="70165" y1="26015" x2="70430" y2="29683"/>
                        <a14:foregroundMark x1="64215" y1="19979" x2="52810" y2="23413"/>
                        <a14:foregroundMark x1="60331" y1="18835" x2="50992" y2="24246"/>
                        <a14:foregroundMark x1="59008" y1="19043" x2="52397" y2="23205"/>
                        <a14:foregroundMark x1="52397" y1="23205" x2="51736" y2="24142"/>
                        <a14:foregroundMark x1="43554" y1="68574" x2="36033" y2="94381"/>
                        <a14:foregroundMark x1="36033" y1="94381" x2="32727" y2="98855"/>
                        <a14:foregroundMark x1="38017" y1="69823" x2="33802" y2="92612"/>
                        <a14:foregroundMark x1="46694" y1="70968" x2="43140" y2="77419"/>
                        <a14:foregroundMark x1="64711" y1="51405" x2="65289" y2="59105"/>
                        <a14:foregroundMark x1="65537" y1="67430" x2="58264" y2="99584"/>
                        <a14:foregroundMark x1="70579" y1="26223" x2="67603" y2="21956"/>
                        <a14:foregroundMark x1="70248" y1="25702" x2="67603" y2="21748"/>
                        <a14:foregroundMark x1="51322" y1="24454" x2="47686" y2="30385"/>
                        <a14:foregroundMark x1="47686" y1="30385" x2="47686" y2="30385"/>
                        <a14:foregroundMark x1="50992" y1="24454" x2="47934" y2="29969"/>
                        <a14:backgroundMark x1="71240" y1="29865" x2="68760" y2="47242"/>
                        <a14:backgroundMark x1="68760" y1="47242" x2="69256" y2="54943"/>
                        <a14:backgroundMark x1="69256" y1="54943" x2="68760" y2="57024"/>
                        <a14:backgroundMark x1="67851" y1="54110" x2="68017" y2="65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7" r="28609"/>
          <a:stretch/>
        </p:blipFill>
        <p:spPr bwMode="auto">
          <a:xfrm flipH="1">
            <a:off x="1850719" y="-10556"/>
            <a:ext cx="3693747" cy="689395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FB02DD8-058B-40C6-B85E-3CF1B28296F6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 dirty="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3768C3-800A-4409-8A50-B68E694CF72F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60F467B-DBA3-4A1F-8AD4-5F15E2DFB4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9BA5727F-8EA2-4B25-8A65-17396D89591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C4EFF58C-098D-4DBE-B150-A05A1498C1B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0BBBEE4-A3A2-4329-950B-E56D6573E2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D359FDD4-E223-47C9-A07A-069F94AE457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C66F4E3-040F-4AC6-981D-826451AD706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975A1043-2145-48D9-B59A-70A2CA7200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37C9E58-08F8-48ED-B14C-41F09A690E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B27AEB0B-8C69-45A7-8FCC-E4436C3ACFE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FE473A9D-7737-4C3D-BF62-2CC9899935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2F77BD8-6C6D-4E33-853C-E1CC361B766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082B40D-7D10-4932-B7B3-E5F4A4DA78A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6B40ACD-DEF8-400E-AAE5-7DFB71DB12C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1975E9C-8933-4AC0-B32D-789842EF651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E1FCECF0-1B3C-4E66-9D49-E93E797165B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A4E41CA-DCCD-49B7-A252-3F77F7609F4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F863B20-88D1-4546-9708-F283FC1CB7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FE9C95-360F-49F8-8CAB-F096E7D575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8A2A2F1-2783-441E-BF62-F28790B54C5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7E1B94F-F5D8-456B-AFFC-6D6B8014E3A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91E486A-D8DB-4D08-8B6D-E5D433A9C84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9EB3962-50F1-47E2-9165-6D7EDC08335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C1028C9-8170-408E-936B-10C6B65714A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4C448A1-5EDE-49EE-BEFD-A9B9AFA8DD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530ED0F-61D5-49BC-8FBF-CBFBBE474EA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B2D74C5-FD12-4BD1-9A70-CE2E9AF5749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31AF2FB-B1A2-4EB2-B097-FEEA42B50FD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75E928A-8E92-47DA-B73D-12C8D94A21F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FDF5F2D-3989-446F-9236-DAFFCEC240A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0A654F5-A607-4D4C-BCDC-9DE8832480E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8FE8A3D-594F-4662-A898-B16D8E2185C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9244482-D526-4CF3-ADB6-BDE0A92D944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B0CB5A7-8B3B-4448-A88B-D02B55C3E40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FB2F645-B9B9-4F9F-8819-462990AEA9F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D603EC3-9019-4421-8CD1-23F744B100D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0A948F2-77D6-4B6D-A6F7-A9FA7089EE6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C9E5563-46BE-4893-92CD-2C370B9856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FDC529F-B302-44D0-88B6-F81B35711EC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F83611F-74B7-499E-BCF8-EB10A3851F6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9503EBE-2E0A-4FDA-A592-83AB7B2B191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Circle: Hollow 53">
              <a:extLst>
                <a:ext uri="{FF2B5EF4-FFF2-40B4-BE49-F238E27FC236}">
                  <a16:creationId xmlns:a16="http://schemas.microsoft.com/office/drawing/2014/main" id="{7FE96ADE-012C-4B97-BD80-4522B43E7E7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5" name="Circle: Hollow 54">
              <a:extLst>
                <a:ext uri="{FF2B5EF4-FFF2-40B4-BE49-F238E27FC236}">
                  <a16:creationId xmlns:a16="http://schemas.microsoft.com/office/drawing/2014/main" id="{92B86EB3-2A92-4BD0-9195-8BE56F188DA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06E0A07-7D97-D7A1-9671-466219598463}"/>
              </a:ext>
            </a:extLst>
          </p:cNvPr>
          <p:cNvGrpSpPr/>
          <p:nvPr userDrawn="1"/>
        </p:nvGrpSpPr>
        <p:grpSpPr>
          <a:xfrm>
            <a:off x="176913" y="211435"/>
            <a:ext cx="5241454" cy="644967"/>
            <a:chOff x="0" y="0"/>
            <a:chExt cx="3793402" cy="5594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DCC1E83-88B5-8A43-B64C-DDAEC6BA16A6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EA95E16-2DD7-4CB9-06F2-D9CF4012F1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4DD4C6-C71C-2742-F265-282DE5A711EA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6D51159-1A91-7DF9-72A1-F0BF8BB0112C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83833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AS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>
            <a:extLst>
              <a:ext uri="{FF2B5EF4-FFF2-40B4-BE49-F238E27FC236}">
                <a16:creationId xmlns:a16="http://schemas.microsoft.com/office/drawing/2014/main" id="{6261AAFF-27D6-4C8A-89BA-4AAB5B14A5E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658"/>
          <a:stretch/>
        </p:blipFill>
        <p:spPr bwMode="auto">
          <a:xfrm>
            <a:off x="0" y="0"/>
            <a:ext cx="69813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 dirty="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6422AF5-06BD-5D9C-1BD3-BF9D0AFA4DB2}"/>
              </a:ext>
            </a:extLst>
          </p:cNvPr>
          <p:cNvGrpSpPr/>
          <p:nvPr userDrawn="1"/>
        </p:nvGrpSpPr>
        <p:grpSpPr>
          <a:xfrm>
            <a:off x="176913" y="211435"/>
            <a:ext cx="5241454" cy="64496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AE559BA-9FB0-EA94-49B4-1911F9288E9B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7C3D8F8-14A5-6FB4-EE55-22EF24E176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B1520C-F585-D5D8-B928-D745D4C36258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C25FD72-8C30-9B72-E933-54B2BA72B916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659963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AS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10">
            <a:extLst>
              <a:ext uri="{FF2B5EF4-FFF2-40B4-BE49-F238E27FC236}">
                <a16:creationId xmlns:a16="http://schemas.microsoft.com/office/drawing/2014/main" id="{E573F0F9-CA34-4471-AB56-0F3FDE313E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60"/>
          <a:stretch/>
        </p:blipFill>
        <p:spPr bwMode="auto">
          <a:xfrm>
            <a:off x="238" y="2606"/>
            <a:ext cx="72103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 dirty="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2962052-AB61-A562-104C-F3BCF8FA8C4F}"/>
              </a:ext>
            </a:extLst>
          </p:cNvPr>
          <p:cNvGrpSpPr/>
          <p:nvPr userDrawn="1"/>
        </p:nvGrpSpPr>
        <p:grpSpPr>
          <a:xfrm>
            <a:off x="176913" y="211435"/>
            <a:ext cx="5241454" cy="64496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44EB2F-812E-F614-F6F2-0B954210A1E0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E89F78-9905-1A47-F241-3B9A3EE820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FF038C-E428-2F63-1BB5-8EF766B33140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70C4610-10D4-1DC0-A4A5-6D947CCBD9D7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041557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AS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>
            <a:extLst>
              <a:ext uri="{FF2B5EF4-FFF2-40B4-BE49-F238E27FC236}">
                <a16:creationId xmlns:a16="http://schemas.microsoft.com/office/drawing/2014/main" id="{9207E32E-B2C1-401E-91ED-289434AFCA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94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3B0D3A44-932D-4331-9E10-E770625FF8D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89" b="99761" l="0" r="43004">
                        <a14:foregroundMark x1="10914" y1="33971" x2="93" y2="58373"/>
                        <a14:foregroundMark x1="8209" y1="4306" x2="11567" y2="22249"/>
                        <a14:foregroundMark x1="11567" y1="22249" x2="11567" y2="22249"/>
                        <a14:foregroundMark x1="9515" y1="30144" x2="840" y2="49163"/>
                        <a14:foregroundMark x1="840" y1="49163" x2="653" y2="49282"/>
                        <a14:foregroundMark x1="6716" y1="81100" x2="38340" y2="96172"/>
                        <a14:foregroundMark x1="38340" y1="96172" x2="43190" y2="96890"/>
                        <a14:foregroundMark x1="3731" y1="81220" x2="35261" y2="87679"/>
                        <a14:foregroundMark x1="35261" y1="87679" x2="40299" y2="90311"/>
                        <a14:foregroundMark x1="41698" y1="95335" x2="43097" y2="98804"/>
                        <a14:foregroundMark x1="466" y1="94498" x2="33955" y2="96890"/>
                        <a14:foregroundMark x1="6996" y1="83612" x2="24813" y2="96890"/>
                        <a14:foregroundMark x1="29757" y1="98565" x2="37780" y2="99880"/>
                        <a14:foregroundMark x1="8116" y1="30981" x2="2332" y2="36842"/>
                        <a14:foregroundMark x1="15858" y1="41388" x2="19869" y2="49761"/>
                        <a14:foregroundMark x1="7090" y1="29067" x2="2519" y2="36483"/>
                        <a14:foregroundMark x1="2519" y1="36483" x2="2425" y2="36483"/>
                        <a14:foregroundMark x1="7183" y1="4904" x2="7463" y2="12321"/>
                        <a14:foregroundMark x1="9888" y1="3589" x2="10261" y2="7656"/>
                        <a14:foregroundMark x1="21549" y1="56699" x2="21642" y2="58254"/>
                        <a14:foregroundMark x1="27791" y1="80190" x2="28731" y2="80263"/>
                        <a14:foregroundMark x1="25653" y1="80024" x2="26429" y2="80084"/>
                        <a14:foregroundMark x1="26213" y1="79187" x2="26679" y2="79187"/>
                        <a14:foregroundMark x1="41643" y1="89136" x2="42631" y2="93660"/>
                        <a14:foregroundMark x1="33165" y1="84485" x2="34795" y2="85646"/>
                        <a14:foregroundMark x1="34235" y1="84211" x2="34235" y2="84211"/>
                        <a14:foregroundMark x1="34422" y1="84330" x2="34422" y2="84330"/>
                        <a14:foregroundMark x1="34608" y1="84330" x2="34608" y2="84330"/>
                        <a14:foregroundMark x1="33606" y1="84042" x2="34235" y2="84330"/>
                        <a14:backgroundMark x1="24347" y1="61005" x2="34142" y2="77512"/>
                        <a14:backgroundMark x1="34142" y1="77512" x2="35634" y2="77033"/>
                        <a14:backgroundMark x1="24907" y1="73923" x2="32649" y2="78110"/>
                        <a14:backgroundMark x1="32649" y1="78110" x2="33022" y2="78589"/>
                        <a14:backgroundMark x1="27266" y1="78004" x2="28731" y2="78230"/>
                        <a14:backgroundMark x1="26399" y1="77871" x2="26833" y2="77938"/>
                        <a14:backgroundMark x1="36332" y1="83997" x2="36660" y2="83971"/>
                        <a14:backgroundMark x1="6437" y1="24402" x2="373" y2="30861"/>
                        <a14:backgroundMark x1="373" y1="30861" x2="2146" y2="31579"/>
                        <a14:backgroundMark x1="560" y1="35048" x2="560" y2="36244"/>
                        <a14:backgroundMark x1="1119" y1="36244" x2="746" y2="37201"/>
                        <a14:backgroundMark x1="36474" y1="77632" x2="39086" y2="83373"/>
                        <a14:backgroundMark x1="41604" y1="86005" x2="42227" y2="87364"/>
                        <a14:backgroundMark x1="42257" y1="87321" x2="42537" y2="88876"/>
                        <a14:backgroundMark x1="33396" y1="81818" x2="40299" y2="82177"/>
                        <a14:backgroundMark x1="35443" y1="83852" x2="37407" y2="83852"/>
                        <a14:backgroundMark x1="33209" y1="81699" x2="33209" y2="81699"/>
                        <a14:backgroundMark x1="32929" y1="81699" x2="32929" y2="81699"/>
                        <a14:backgroundMark x1="32649" y1="81699" x2="32649" y2="81699"/>
                        <a14:backgroundMark x1="34422" y1="83732" x2="34422" y2="83732"/>
                        <a14:backgroundMark x1="31250" y1="80383" x2="32369" y2="82177"/>
                        <a14:backgroundMark x1="31903" y1="81699" x2="33675" y2="83971"/>
                        <a14:backgroundMark x1="27612" y1="78349" x2="28638" y2="7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65" r="55360"/>
          <a:stretch/>
        </p:blipFill>
        <p:spPr bwMode="auto">
          <a:xfrm>
            <a:off x="-27525" y="175886"/>
            <a:ext cx="4020928" cy="670799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 dirty="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895591B-1E55-82BD-6059-2BE30B83C1BE}"/>
              </a:ext>
            </a:extLst>
          </p:cNvPr>
          <p:cNvGrpSpPr/>
          <p:nvPr userDrawn="1"/>
        </p:nvGrpSpPr>
        <p:grpSpPr>
          <a:xfrm>
            <a:off x="176913" y="211435"/>
            <a:ext cx="5241454" cy="64496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AAF9030-2561-FC14-2604-2706850D8286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B0E249-F2F9-22DA-8727-18A50C935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5F6CACC-C01F-46E9-9518-9C22292DA453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E05E48-582B-F2AB-AAD4-5B26C3B1BD98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438103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AS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>
            <a:extLst>
              <a:ext uri="{FF2B5EF4-FFF2-40B4-BE49-F238E27FC236}">
                <a16:creationId xmlns:a16="http://schemas.microsoft.com/office/drawing/2014/main" id="{20ADC257-02FB-4A7B-B271-AE9B32D1B3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81" y="0"/>
            <a:ext cx="8075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31C27CDD-E521-4D44-885E-AB87A77D426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31" b="98732" l="180" r="51706">
                        <a14:foregroundMark x1="21364" y1="13531" x2="15889" y2="37209"/>
                        <a14:foregroundMark x1="26391" y1="16490" x2="36266" y2="42495"/>
                        <a14:foregroundMark x1="36266" y1="42495" x2="36355" y2="43658"/>
                        <a14:foregroundMark x1="359" y1="29598" x2="15081" y2="30233"/>
                        <a14:foregroundMark x1="10682" y1="26321" x2="9246" y2="30550"/>
                        <a14:foregroundMark x1="21095" y1="29810" x2="24417" y2="36469"/>
                        <a14:foregroundMark x1="808" y1="65751" x2="3501" y2="98837"/>
                        <a14:foregroundMark x1="1077" y1="96617" x2="1077" y2="96617"/>
                        <a14:foregroundMark x1="19300" y1="91438" x2="41023" y2="93763"/>
                        <a14:foregroundMark x1="41023" y1="93763" x2="45781" y2="97252"/>
                        <a14:foregroundMark x1="27828" y1="97252" x2="38959" y2="97357"/>
                        <a14:foregroundMark x1="19659" y1="92600" x2="45601" y2="73467"/>
                        <a14:foregroundMark x1="45601" y1="73467" x2="50718" y2="66808"/>
                        <a14:foregroundMark x1="50718" y1="66808" x2="50987" y2="65751"/>
                        <a14:foregroundMark x1="48115" y1="73362" x2="44844" y2="82321"/>
                        <a14:foregroundMark x1="49372" y1="72622" x2="48333" y2="77592"/>
                        <a14:foregroundMark x1="49192" y1="75370" x2="49124" y2="76188"/>
                        <a14:foregroundMark x1="6732" y1="24630" x2="5386" y2="29493"/>
                        <a14:foregroundMark x1="359" y1="28330" x2="7361" y2="28858"/>
                        <a14:foregroundMark x1="31598" y1="76321" x2="36445" y2="71987"/>
                        <a14:foregroundMark x1="36445" y1="71987" x2="36445" y2="71987"/>
                        <a14:foregroundMark x1="51706" y1="65328" x2="51706" y2="65328"/>
                        <a14:foregroundMark x1="2693" y1="57082" x2="808" y2="66702"/>
                        <a14:foregroundMark x1="628" y1="57822" x2="1257" y2="64482"/>
                        <a14:foregroundMark x1="36715" y1="71036" x2="36715" y2="72727"/>
                        <a14:foregroundMark x1="29623" y1="44715" x2="29533" y2="46300"/>
                        <a14:foregroundMark x1="47038" y1="79070" x2="46409" y2="84567"/>
                        <a14:foregroundMark x1="45871" y1="84249" x2="40305" y2="86892"/>
                        <a14:foregroundMark x1="41293" y1="86469" x2="39677" y2="89218"/>
                        <a14:foregroundMark x1="48115" y1="79281" x2="48115" y2="79493"/>
                        <a14:foregroundMark x1="47127" y1="79493" x2="48115" y2="82030"/>
                        <a14:backgroundMark x1="16338" y1="69027" x2="45961" y2="57400"/>
                        <a14:backgroundMark x1="42255" y1="87987" x2="44704" y2="87421"/>
                        <a14:backgroundMark x1="16068" y1="66702" x2="34111" y2="60359"/>
                        <a14:backgroundMark x1="20916" y1="62579" x2="31329" y2="55074"/>
                        <a14:backgroundMark x1="31329" y1="55074" x2="36804" y2="46300"/>
                        <a14:backgroundMark x1="14632" y1="60571" x2="17594" y2="64482"/>
                        <a14:backgroundMark x1="18851" y1="73679" x2="23160" y2="78753"/>
                        <a14:backgroundMark x1="48474" y1="77907" x2="48474" y2="77907"/>
                        <a14:backgroundMark x1="48025" y1="77907" x2="49551" y2="78436"/>
                        <a14:backgroundMark x1="47756" y1="78013" x2="49192" y2="77484"/>
                        <a14:backgroundMark x1="48384" y1="77590" x2="48419" y2="78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69" r="45115"/>
          <a:stretch/>
        </p:blipFill>
        <p:spPr bwMode="auto">
          <a:xfrm>
            <a:off x="-9526" y="820852"/>
            <a:ext cx="4429125" cy="6046674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 dirty="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3CE4166-A838-E53D-9E5F-13B07379C0EE}"/>
              </a:ext>
            </a:extLst>
          </p:cNvPr>
          <p:cNvGrpSpPr/>
          <p:nvPr userDrawn="1"/>
        </p:nvGrpSpPr>
        <p:grpSpPr>
          <a:xfrm>
            <a:off x="176913" y="211435"/>
            <a:ext cx="5241454" cy="64496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476EE92-F609-34F3-9390-CFC808F8D7AA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7C3BCE0-6760-B1AA-9621-77DFE2A5BB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328DBD3-7FBF-8DB4-AEC1-42A30891FDE1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A0F9CE-7950-24E8-C296-1B3F0C1C1D00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492402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S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4">
            <a:extLst>
              <a:ext uri="{FF2B5EF4-FFF2-40B4-BE49-F238E27FC236}">
                <a16:creationId xmlns:a16="http://schemas.microsoft.com/office/drawing/2014/main" id="{FA03A50D-6AE3-4A1A-82A4-F1160A10ADA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" y="0"/>
            <a:ext cx="70024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 dirty="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AB768-81CA-7EDD-5B5A-B3A32D002A47}"/>
              </a:ext>
            </a:extLst>
          </p:cNvPr>
          <p:cNvGrpSpPr/>
          <p:nvPr userDrawn="1"/>
        </p:nvGrpSpPr>
        <p:grpSpPr>
          <a:xfrm>
            <a:off x="176913" y="211435"/>
            <a:ext cx="5241454" cy="64496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31F08C-A829-7331-AAD0-C37905F01CBC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F36B70-D8A0-60CC-92D9-4202F537377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A4AECB3-AD07-3F18-F49A-A364FD91525D}"/>
                </a:ext>
              </a:extLst>
            </p:cNvPr>
            <p:cNvPicPr>
              <a:picLocks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C27E755-6E3D-F59E-709A-079979CA77B8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274728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S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>
            <a:extLst>
              <a:ext uri="{FF2B5EF4-FFF2-40B4-BE49-F238E27FC236}">
                <a16:creationId xmlns:a16="http://schemas.microsoft.com/office/drawing/2014/main" id="{1FD565F1-CE52-423C-837B-CE26808A59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3489" y="0"/>
            <a:ext cx="84178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DAA12FF9-FC73-42F4-A8C0-06B425D68C2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8" b="98928" l="29966" r="98485">
                        <a14:foregroundMark x1="58670" y1="21651" x2="60606" y2="30975"/>
                        <a14:foregroundMark x1="60606" y1="30975" x2="61195" y2="31940"/>
                        <a14:foregroundMark x1="62121" y1="32476" x2="67677" y2="50589"/>
                        <a14:foregroundMark x1="60859" y1="32797" x2="60774" y2="36549"/>
                        <a14:foregroundMark x1="59343" y1="34834" x2="59343" y2="34834"/>
                        <a14:foregroundMark x1="60185" y1="36013" x2="60185" y2="36013"/>
                        <a14:foregroundMark x1="70792" y1="86884" x2="70519" y2="87509"/>
                        <a14:foregroundMark x1="88300" y1="46838" x2="70840" y2="86774"/>
                        <a14:foregroundMark x1="71676" y1="88909" x2="75000" y2="88103"/>
                        <a14:foregroundMark x1="82660" y1="45766" x2="93182" y2="89496"/>
                        <a14:foregroundMark x1="96549" y1="48982" x2="92424" y2="84995"/>
                        <a14:foregroundMark x1="92424" y1="84995" x2="93687" y2="96677"/>
                        <a14:foregroundMark x1="93687" y1="96677" x2="95034" y2="98821"/>
                        <a14:foregroundMark x1="98401" y1="50375" x2="98485" y2="99035"/>
                        <a14:foregroundMark x1="71465" y1="10825" x2="81987" y2="60986"/>
                        <a14:foregroundMark x1="76936" y1="13076" x2="81734" y2="52840"/>
                        <a14:foregroundMark x1="83053" y1="32690" x2="83169" y2="33332"/>
                        <a14:foregroundMark x1="79798" y1="14684" x2="83053" y2="32690"/>
                        <a14:foregroundMark x1="67593" y1="11040" x2="76347" y2="60986"/>
                        <a14:foregroundMark x1="69192" y1="41050" x2="68098" y2="43087"/>
                        <a14:foregroundMark x1="39899" y1="85102" x2="29966" y2="87567"/>
                        <a14:backgroundMark x1="54293" y1="15541" x2="47391" y2="78778"/>
                        <a14:backgroundMark x1="54882" y1="26367" x2="59512" y2="71919"/>
                        <a14:backgroundMark x1="70034" y1="51661" x2="60774" y2="65380"/>
                        <a14:backgroundMark x1="83670" y1="40943" x2="83670" y2="40943"/>
                        <a14:backgroundMark x1="83586" y1="42122" x2="83586" y2="35906"/>
                        <a14:backgroundMark x1="83165" y1="33333" x2="85101" y2="43194"/>
                        <a14:backgroundMark x1="83249" y1="32690" x2="83249" y2="32690"/>
                        <a14:backgroundMark x1="83249" y1="33226" x2="83249" y2="33226"/>
                        <a14:backgroundMark x1="70455" y1="87460" x2="64057" y2="99250"/>
                        <a14:backgroundMark x1="57660" y1="93783" x2="56566" y2="94105"/>
                        <a14:backgroundMark x1="71633" y1="88639" x2="71633" y2="88639"/>
                        <a14:backgroundMark x1="71886" y1="89603" x2="71128" y2="87996"/>
                        <a14:backgroundMark x1="72054" y1="88853" x2="72054" y2="88853"/>
                        <a14:backgroundMark x1="71970" y1="89175" x2="71970" y2="89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235"/>
          <a:stretch/>
        </p:blipFill>
        <p:spPr bwMode="auto">
          <a:xfrm flipH="1">
            <a:off x="57" y="0"/>
            <a:ext cx="6041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 dirty="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C410679-035D-78DC-649E-9EC9885B5517}"/>
              </a:ext>
            </a:extLst>
          </p:cNvPr>
          <p:cNvGrpSpPr/>
          <p:nvPr userDrawn="1"/>
        </p:nvGrpSpPr>
        <p:grpSpPr>
          <a:xfrm>
            <a:off x="176913" y="211435"/>
            <a:ext cx="5241454" cy="64496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9A5DD5F-6F3B-D9C4-DC22-35DD28060EBF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F1D33A1-F859-F30B-2504-23D887E07E2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401D221-8E48-0E6F-FCFF-7D6D7FB626BC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E4E9978-D34D-4E30-FA0B-513AC193D6DA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433125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SA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>
            <a:extLst>
              <a:ext uri="{FF2B5EF4-FFF2-40B4-BE49-F238E27FC236}">
                <a16:creationId xmlns:a16="http://schemas.microsoft.com/office/drawing/2014/main" id="{B7E2BD9D-D657-4CE8-842A-767172F34A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31968" y="0"/>
            <a:ext cx="72843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F7FBFF91-A105-41A9-866A-189BD0AE5F5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6" b="99466" l="65302" r="96520">
                        <a14:foregroundMark x1="96622" y1="59188" x2="96520" y2="61111"/>
                        <a14:foregroundMark x1="96622" y1="54701" x2="95906" y2="56944"/>
                        <a14:foregroundMark x1="82600" y1="24573" x2="80348" y2="27457"/>
                        <a14:foregroundMark x1="84749" y1="22436" x2="90276" y2="24038"/>
                        <a14:foregroundMark x1="67451" y1="63034" x2="65404" y2="64103"/>
                        <a14:foregroundMark x1="94063" y1="77350" x2="95906" y2="99466"/>
                        <a14:foregroundMark x1="78506" y1="83120" x2="73900" y2="98504"/>
                        <a14:foregroundMark x1="87206" y1="22650" x2="87206" y2="22650"/>
                        <a14:foregroundMark x1="87206" y1="22329" x2="85466" y2="22222"/>
                        <a14:backgroundMark x1="72979" y1="91239" x2="71341" y2="99573"/>
                        <a14:backgroundMark x1="85670" y1="21902" x2="85670" y2="21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74"/>
          <a:stretch/>
        </p:blipFill>
        <p:spPr bwMode="auto">
          <a:xfrm flipH="1">
            <a:off x="-35859" y="-46506"/>
            <a:ext cx="2680288" cy="690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 dirty="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4F5B701-8746-F41B-0AE6-7C1AF4157622}"/>
              </a:ext>
            </a:extLst>
          </p:cNvPr>
          <p:cNvGrpSpPr/>
          <p:nvPr userDrawn="1"/>
        </p:nvGrpSpPr>
        <p:grpSpPr>
          <a:xfrm>
            <a:off x="176913" y="211435"/>
            <a:ext cx="5241454" cy="64496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75CCE1E-9ACD-2660-4634-3741923A7862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D206156-308B-3FDE-958F-6D90D229F7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7CA88C-80F0-6D4A-950D-1AB0FA65A172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FB95987-3577-F8DD-99CA-D27ED25E2C3E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062765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W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>
            <a:extLst>
              <a:ext uri="{FF2B5EF4-FFF2-40B4-BE49-F238E27FC236}">
                <a16:creationId xmlns:a16="http://schemas.microsoft.com/office/drawing/2014/main" id="{B84BBC7B-39A7-4D33-8578-775F6C133E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"/>
            <a:ext cx="7130921" cy="6864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 dirty="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5C6A6C7-1E5E-0769-3A2F-E0442369B1FE}"/>
              </a:ext>
            </a:extLst>
          </p:cNvPr>
          <p:cNvGrpSpPr/>
          <p:nvPr userDrawn="1"/>
        </p:nvGrpSpPr>
        <p:grpSpPr>
          <a:xfrm>
            <a:off x="176913" y="211435"/>
            <a:ext cx="5241454" cy="64496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D25AB12-6CBB-4CDF-2584-4A193F8939B9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A4272F0-281A-93F3-B51B-022B55D65A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8CDDC7F-2CE5-6356-829B-1348175614B4}"/>
                </a:ext>
              </a:extLst>
            </p:cNvPr>
            <p:cNvPicPr>
              <a:picLocks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CE6028-7FFA-EF78-FB81-106659FACD8B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90690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PAGE_IMAG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FA3418-0396-490C-A419-013921E19A88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32" name="Picture 31" descr="Shape, circle&#10;&#10;Description automatically generated">
            <a:extLst>
              <a:ext uri="{FF2B5EF4-FFF2-40B4-BE49-F238E27FC236}">
                <a16:creationId xmlns:a16="http://schemas.microsoft.com/office/drawing/2014/main" id="{1E14698F-2DFE-4ABC-8776-F961CD13BF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6541791" y="0"/>
            <a:ext cx="5632889" cy="558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378D8CD-C3E3-4637-8184-7FC938EE9C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171" y="2027526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enter objective 1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5B6B688A-4321-4967-ADCE-3DD62CCF28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171" y="2979306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enter objective 2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10A46619-F1F2-43A8-85D6-A1D7F402C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170" y="3925397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enter objective 3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A04A0385-DE7C-4017-A042-7DF11670E5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169" y="4876200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enter objective 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590678-8D03-4720-9986-71EBEAE6C458}"/>
              </a:ext>
            </a:extLst>
          </p:cNvPr>
          <p:cNvSpPr txBox="1"/>
          <p:nvPr userDrawn="1"/>
        </p:nvSpPr>
        <p:spPr>
          <a:xfrm>
            <a:off x="179783" y="192389"/>
            <a:ext cx="4556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LEARNING OBJECTIVES</a:t>
            </a:r>
            <a:endParaRPr lang="nl-NL" sz="1200" b="1" dirty="0">
              <a:solidFill>
                <a:srgbClr val="00AEEF"/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F9277E1-AD60-4D2D-BE69-54968C565961}"/>
              </a:ext>
            </a:extLst>
          </p:cNvPr>
          <p:cNvSpPr txBox="1"/>
          <p:nvPr userDrawn="1"/>
        </p:nvSpPr>
        <p:spPr>
          <a:xfrm>
            <a:off x="512169" y="1425240"/>
            <a:ext cx="7172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latin typeface="Ink Free" panose="03080402000500000000" pitchFamily="66" charset="0"/>
              </a:rPr>
              <a:t>By the end of this module you will be able to: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3ADD9C8-F505-F387-6A83-94A7167636BD}"/>
              </a:ext>
            </a:extLst>
          </p:cNvPr>
          <p:cNvSpPr>
            <a:spLocks noChangeAspect="1"/>
          </p:cNvSpPr>
          <p:nvPr userDrawn="1"/>
        </p:nvSpPr>
        <p:spPr>
          <a:xfrm>
            <a:off x="8515354" y="-476505"/>
            <a:ext cx="4200005" cy="41595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Circle: Hollow 2">
            <a:extLst>
              <a:ext uri="{FF2B5EF4-FFF2-40B4-BE49-F238E27FC236}">
                <a16:creationId xmlns:a16="http://schemas.microsoft.com/office/drawing/2014/main" id="{38335404-23E4-214B-40CF-0D5E34B8C826}"/>
              </a:ext>
            </a:extLst>
          </p:cNvPr>
          <p:cNvSpPr>
            <a:spLocks noChangeAspect="1"/>
          </p:cNvSpPr>
          <p:nvPr userDrawn="1"/>
        </p:nvSpPr>
        <p:spPr>
          <a:xfrm>
            <a:off x="8316004" y="-681353"/>
            <a:ext cx="4604447" cy="4560048"/>
          </a:xfrm>
          <a:prstGeom prst="donut">
            <a:avLst>
              <a:gd name="adj" fmla="val 1425"/>
            </a:avLst>
          </a:prstGeom>
          <a:solidFill>
            <a:schemeClr val="bg2">
              <a:lumMod val="9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Circle: Hollow 3">
            <a:extLst>
              <a:ext uri="{FF2B5EF4-FFF2-40B4-BE49-F238E27FC236}">
                <a16:creationId xmlns:a16="http://schemas.microsoft.com/office/drawing/2014/main" id="{3331DB0F-033C-00F0-0DEA-20406F0797B9}"/>
              </a:ext>
            </a:extLst>
          </p:cNvPr>
          <p:cNvSpPr>
            <a:spLocks noChangeAspect="1"/>
          </p:cNvSpPr>
          <p:nvPr userDrawn="1"/>
        </p:nvSpPr>
        <p:spPr>
          <a:xfrm>
            <a:off x="8471398" y="-514606"/>
            <a:ext cx="4294775" cy="4253363"/>
          </a:xfrm>
          <a:prstGeom prst="donut">
            <a:avLst>
              <a:gd name="adj" fmla="val 268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7" name="Picture Placeholder 15" descr="Diagram, venn diagram&#10;&#10;Description automatically generated">
            <a:extLst>
              <a:ext uri="{FF2B5EF4-FFF2-40B4-BE49-F238E27FC236}">
                <a16:creationId xmlns:a16="http://schemas.microsoft.com/office/drawing/2014/main" id="{5E5FB6B2-7168-B6E6-8058-DC88D4C24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14" t="13326" r="11338" b="12427"/>
          <a:stretch/>
        </p:blipFill>
        <p:spPr>
          <a:xfrm>
            <a:off x="8692877" y="-308696"/>
            <a:ext cx="3892823" cy="38928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9401270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W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>
            <a:extLst>
              <a:ext uri="{FF2B5EF4-FFF2-40B4-BE49-F238E27FC236}">
                <a16:creationId xmlns:a16="http://schemas.microsoft.com/office/drawing/2014/main" id="{18DE8AAD-FEFC-4530-86CB-BEBAEEEFC7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392" y="494278"/>
            <a:ext cx="7282925" cy="636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FFC93946-E9C1-47E2-BDD7-231CD60BB7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9" b="99485" l="0" r="45405">
                        <a14:foregroundMark x1="17568" y1="3299" x2="24775" y2="15979"/>
                        <a14:foregroundMark x1="9550" y1="38454" x2="23604" y2="78144"/>
                        <a14:foregroundMark x1="23604" y1="78144" x2="37748" y2="99485"/>
                        <a14:foregroundMark x1="36757" y1="38041" x2="1081" y2="93299"/>
                        <a14:foregroundMark x1="7387" y1="39897" x2="631" y2="43402"/>
                        <a14:foregroundMark x1="631" y1="43402" x2="0" y2="44948"/>
                        <a14:foregroundMark x1="40360" y1="48454" x2="45405" y2="65464"/>
                        <a14:foregroundMark x1="34595" y1="70722" x2="35766" y2="82784"/>
                        <a14:foregroundMark x1="9730" y1="94742" x2="13423" y2="98866"/>
                        <a14:foregroundMark x1="13784" y1="14845" x2="23153" y2="22062"/>
                        <a14:foregroundMark x1="21712" y1="15567" x2="23243" y2="22371"/>
                        <a14:foregroundMark x1="12613" y1="14845" x2="15495" y2="21856"/>
                        <a14:foregroundMark x1="9009" y1="18557" x2="9550" y2="20412"/>
                        <a14:foregroundMark x1="10270" y1="23711" x2="10541" y2="24948"/>
                        <a14:foregroundMark x1="10028" y1="25361" x2="10090" y2="26495"/>
                        <a14:foregroundMark x1="10000" y1="24845" x2="10028" y2="25361"/>
                        <a14:foregroundMark x1="10541" y1="27010" x2="11622" y2="26701"/>
                        <a14:foregroundMark x1="25225" y1="24845" x2="25676" y2="26289"/>
                        <a14:foregroundMark x1="25315" y1="26082" x2="25045" y2="27320"/>
                        <a14:foregroundMark x1="11351" y1="25258" x2="11351" y2="25258"/>
                        <a14:foregroundMark x1="12162" y1="34845" x2="12162" y2="34845"/>
                        <a14:foregroundMark x1="12703" y1="34536" x2="12703" y2="34536"/>
                        <a14:foregroundMark x1="10360" y1="37835" x2="10360" y2="37835"/>
                        <a14:foregroundMark x1="27658" y1="36392" x2="27658" y2="36392"/>
                        <a14:backgroundMark x1="31171" y1="26392" x2="42342" y2="31959"/>
                        <a14:backgroundMark x1="30090" y1="35258" x2="30090" y2="35258"/>
                        <a14:backgroundMark x1="33153" y1="35670" x2="36757" y2="36495"/>
                        <a14:backgroundMark x1="25045" y1="26186" x2="25045" y2="26186"/>
                        <a14:backgroundMark x1="9820" y1="23711" x2="9820" y2="23711"/>
                        <a14:backgroundMark x1="10901" y1="25361" x2="10901" y2="25361"/>
                        <a14:backgroundMark x1="10721" y1="24845" x2="10721" y2="24845"/>
                        <a14:backgroundMark x1="12072" y1="34845" x2="12072" y2="34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65" r="53566"/>
          <a:stretch/>
        </p:blipFill>
        <p:spPr bwMode="auto">
          <a:xfrm>
            <a:off x="-9046" y="691342"/>
            <a:ext cx="3368018" cy="617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 dirty="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3A51AB8-D54D-FFC1-BC4D-1E5083FFBB12}"/>
              </a:ext>
            </a:extLst>
          </p:cNvPr>
          <p:cNvGrpSpPr/>
          <p:nvPr userDrawn="1"/>
        </p:nvGrpSpPr>
        <p:grpSpPr>
          <a:xfrm>
            <a:off x="176913" y="211435"/>
            <a:ext cx="5241454" cy="64496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F9A97C-8B32-62BF-F0CF-7E30B47E1C18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4F4C6EC-9444-1E2F-2CE6-7B4A15DB348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0A7AC2B-79DA-99F9-77F3-893B2D60346F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912567-E7F3-76CC-7E78-71D44B4B5D38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0943272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W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>
            <a:extLst>
              <a:ext uri="{FF2B5EF4-FFF2-40B4-BE49-F238E27FC236}">
                <a16:creationId xmlns:a16="http://schemas.microsoft.com/office/drawing/2014/main" id="{28B3ECE0-8905-43FD-8F36-C1CFE1BA27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50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79D23DAE-CA4D-43DB-81D3-233899ABDF9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127" b="99688" l="96" r="38182">
                        <a14:foregroundMark x1="10622" y1="19127" x2="18182" y2="28586"/>
                        <a14:foregroundMark x1="17432" y1="19975" x2="22070" y2="29665"/>
                        <a14:foregroundMark x1="12057" y1="25572" x2="96" y2="49688"/>
                        <a14:foregroundMark x1="13110" y1="29210" x2="13397" y2="33472"/>
                        <a14:foregroundMark x1="27870" y1="30497" x2="24593" y2="74428"/>
                        <a14:foregroundMark x1="24593" y1="74428" x2="24593" y2="74428"/>
                        <a14:foregroundMark x1="31770" y1="48649" x2="33876" y2="63825"/>
                        <a14:foregroundMark x1="33876" y1="63825" x2="33493" y2="67048"/>
                        <a14:foregroundMark x1="29569" y1="58316" x2="28134" y2="69335"/>
                        <a14:foregroundMark x1="28134" y1="68295" x2="24880" y2="78067"/>
                        <a14:foregroundMark x1="24306" y1="71830" x2="23062" y2="88150"/>
                        <a14:foregroundMark x1="23062" y1="88150" x2="25167" y2="92827"/>
                        <a14:foregroundMark x1="11005" y1="84304" x2="6603" y2="96258"/>
                        <a14:foregroundMark x1="6603" y1="96258" x2="3158" y2="99792"/>
                        <a14:foregroundMark x1="4498" y1="81809" x2="3158" y2="96778"/>
                        <a14:foregroundMark x1="3158" y1="96778" x2="2871" y2="97505"/>
                        <a14:foregroundMark x1="9856" y1="94699" x2="19426" y2="98441"/>
                        <a14:foregroundMark x1="23349" y1="90333" x2="26411" y2="99896"/>
                        <a14:foregroundMark x1="24976" y1="92620" x2="28134" y2="99272"/>
                        <a14:foregroundMark x1="28134" y1="99272" x2="28134" y2="99272"/>
                        <a14:foregroundMark x1="27560" y1="85655" x2="27560" y2="85655"/>
                        <a14:foregroundMark x1="26603" y1="93555" x2="29187" y2="99896"/>
                        <a14:foregroundMark x1="34737" y1="33992" x2="38086" y2="35863"/>
                        <a14:foregroundMark x1="38182" y1="33160" x2="37608" y2="35551"/>
                        <a14:foregroundMark x1="36364" y1="32744" x2="37321" y2="33160"/>
                        <a14:foregroundMark x1="28038" y1="83992" x2="28038" y2="83992"/>
                        <a14:foregroundMark x1="28325" y1="68295" x2="31579" y2="72661"/>
                        <a14:backgroundMark x1="4402" y1="19751" x2="4211" y2="26403"/>
                        <a14:backgroundMark x1="15311" y1="18711" x2="17608" y2="19751"/>
                        <a14:backgroundMark x1="26316" y1="26299" x2="26603" y2="28690"/>
                        <a14:backgroundMark x1="26411" y1="27131" x2="23158" y2="30977"/>
                        <a14:backgroundMark x1="27368" y1="29210" x2="30144" y2="28690"/>
                        <a14:backgroundMark x1="20861" y1="34927" x2="20861" y2="34927"/>
                        <a14:backgroundMark x1="22105" y1="31913" x2="22105" y2="31913"/>
                        <a14:backgroundMark x1="4211" y1="30353" x2="4211" y2="30353"/>
                        <a14:backgroundMark x1="4306" y1="27651" x2="4306" y2="27651"/>
                        <a14:backgroundMark x1="4976" y1="25364" x2="4976" y2="270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6" r="59636"/>
          <a:stretch/>
        </p:blipFill>
        <p:spPr bwMode="auto">
          <a:xfrm>
            <a:off x="0" y="1205379"/>
            <a:ext cx="3007187" cy="565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 dirty="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4219033-32E3-B02A-F73F-3867396F7809}"/>
              </a:ext>
            </a:extLst>
          </p:cNvPr>
          <p:cNvGrpSpPr/>
          <p:nvPr userDrawn="1"/>
        </p:nvGrpSpPr>
        <p:grpSpPr>
          <a:xfrm>
            <a:off x="176913" y="211435"/>
            <a:ext cx="5241454" cy="64496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61415A0-0301-A08B-3D61-A3F34B998809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E352629-7EE8-E092-6074-31D7AE8AB7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0B137F-4A3C-7499-4C03-031A5F15A05A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B39BDBB-8208-1D98-5752-735925EEE68A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966391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OTH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>
            <a:extLst>
              <a:ext uri="{FF2B5EF4-FFF2-40B4-BE49-F238E27FC236}">
                <a16:creationId xmlns:a16="http://schemas.microsoft.com/office/drawing/2014/main" id="{C902C83D-4C13-410D-8053-A68EDCD3CE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8" y="-1"/>
            <a:ext cx="7961613" cy="686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 dirty="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D903BF9-E1E8-5D4B-6BF9-7AFEFC944729}"/>
              </a:ext>
            </a:extLst>
          </p:cNvPr>
          <p:cNvGrpSpPr/>
          <p:nvPr userDrawn="1"/>
        </p:nvGrpSpPr>
        <p:grpSpPr>
          <a:xfrm>
            <a:off x="176913" y="211435"/>
            <a:ext cx="5241454" cy="64496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2D05305-6351-C87C-3E7E-45DE7F55516C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303B629-6493-0796-6B1C-DA558107B9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850E4D-E343-6711-9F56-233FDF326098}"/>
                </a:ext>
              </a:extLst>
            </p:cNvPr>
            <p:cNvPicPr>
              <a:picLocks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7CBF779-1323-4C2E-0416-1FFE6BB85C89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432578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OTH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>
            <a:extLst>
              <a:ext uri="{FF2B5EF4-FFF2-40B4-BE49-F238E27FC236}">
                <a16:creationId xmlns:a16="http://schemas.microsoft.com/office/drawing/2014/main" id="{4C09028A-120A-4A2D-A0F6-8C6E56A3B3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78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B13AD673-57C3-4D5B-8979-8AD868B5A0F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144" b="82297" l="107" r="62073">
                        <a14:foregroundMark x1="107" y1="47608" x2="1709" y2="56459"/>
                        <a14:foregroundMark x1="12738" y1="64682" x2="43590" y2="75957"/>
                        <a14:foregroundMark x1="2350" y1="60885" x2="4250" y2="61579"/>
                        <a14:foregroundMark x1="43590" y1="75957" x2="56517" y2="78230"/>
                        <a14:foregroundMark x1="5401" y1="64408" x2="13248" y2="82297"/>
                        <a14:foregroundMark x1="37607" y1="30263" x2="39957" y2="35526"/>
                        <a14:foregroundMark x1="58761" y1="38517" x2="58226" y2="41986"/>
                        <a14:foregroundMark x1="58994" y1="48565" x2="58974" y2="49880"/>
                        <a14:foregroundMark x1="59025" y1="46522" x2="59019" y2="46890"/>
                        <a14:foregroundMark x1="59081" y1="42823" x2="59062" y2="44106"/>
                        <a14:foregroundMark x1="60897" y1="52273" x2="60897" y2="58732"/>
                        <a14:foregroundMark x1="62073" y1="66148" x2="55769" y2="75239"/>
                        <a14:foregroundMark x1="55769" y1="75239" x2="55342" y2="75598"/>
                        <a14:foregroundMark x1="19017" y1="60287" x2="26068" y2="60526"/>
                        <a14:foregroundMark x1="26068" y1="60526" x2="35043" y2="60167"/>
                        <a14:foregroundMark x1="35043" y1="60167" x2="35470" y2="60048"/>
                        <a14:backgroundMark x1="3526" y1="48565" x2="6197" y2="57536"/>
                        <a14:backgroundMark x1="50962" y1="54067" x2="50855" y2="64952"/>
                        <a14:backgroundMark x1="50855" y1="64952" x2="50855" y2="64952"/>
                        <a14:backgroundMark x1="58761" y1="44019" x2="58226" y2="46292"/>
                        <a14:backgroundMark x1="58761" y1="46651" x2="58761" y2="46651"/>
                        <a14:backgroundMark x1="58761" y1="46890" x2="58761" y2="48565"/>
                        <a14:backgroundMark x1="534" y1="62919" x2="2350" y2="64833"/>
                        <a14:backgroundMark x1="4487" y1="63278" x2="5662" y2="64115"/>
                        <a14:backgroundMark x1="4060" y1="62560" x2="5342" y2="62679"/>
                        <a14:backgroundMark x1="5449" y1="64593" x2="5449" y2="64593"/>
                        <a14:backgroundMark x1="5983" y1="62201" x2="5449" y2="64474"/>
                        <a14:backgroundMark x1="6624" y1="62560" x2="11432" y2="63995"/>
                        <a14:backgroundMark x1="12714" y1="62201" x2="13782" y2="63995"/>
                        <a14:backgroundMark x1="14850" y1="63038" x2="20513" y2="63158"/>
                        <a14:backgroundMark x1="17968" y1="62097" x2="19444" y2="62201"/>
                        <a14:backgroundMark x1="21304" y1="62105" x2="21154" y2="62440"/>
                        <a14:backgroundMark x1="22543" y1="62081" x2="23397" y2="62799"/>
                        <a14:backgroundMark x1="26380" y1="62202" x2="26923" y2="63158"/>
                        <a14:backgroundMark x1="25852" y1="62259" x2="27671" y2="63278"/>
                        <a14:backgroundMark x1="29292" y1="62086" x2="30449" y2="62919"/>
                        <a14:backgroundMark x1="33883" y1="62253" x2="35363" y2="63038"/>
                        <a14:backgroundMark x1="34081" y1="63278" x2="35256" y2="63278"/>
                        <a14:backgroundMark x1="31554" y1="61996" x2="32372" y2="63278"/>
                        <a14:backgroundMark x1="31410" y1="62560" x2="31303" y2="63278"/>
                        <a14:backgroundMark x1="29382" y1="58705" x2="27671" y2="58254"/>
                        <a14:backgroundMark x1="38034" y1="57656" x2="36218" y2="58134"/>
                        <a14:backgroundMark x1="33120" y1="57416" x2="33120" y2="57416"/>
                        <a14:backgroundMark x1="47543" y1="65789" x2="48825" y2="68301"/>
                        <a14:backgroundMark x1="60791" y1="66148" x2="60791" y2="66148"/>
                        <a14:backgroundMark x1="40705" y1="65909" x2="41667" y2="67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07" r="33283" b="16293"/>
          <a:stretch/>
        </p:blipFill>
        <p:spPr bwMode="auto">
          <a:xfrm>
            <a:off x="1" y="1989252"/>
            <a:ext cx="5123072" cy="375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 dirty="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9B76834-30BA-49BE-E44E-E343C2B1098F}"/>
              </a:ext>
            </a:extLst>
          </p:cNvPr>
          <p:cNvGrpSpPr/>
          <p:nvPr userDrawn="1"/>
        </p:nvGrpSpPr>
        <p:grpSpPr>
          <a:xfrm>
            <a:off x="176913" y="211435"/>
            <a:ext cx="5241454" cy="64496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957B3DE-CEB0-37E3-8B5E-DAE700566FBF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06B25C4-BCA1-3B51-87F6-F25EB42824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86C1056-89C7-345A-6829-5811F0DC7FCC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4C2F2F8-D9C9-ACFF-64C5-1863CC4D6173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019357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 OTH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>
            <a:extLst>
              <a:ext uri="{FF2B5EF4-FFF2-40B4-BE49-F238E27FC236}">
                <a16:creationId xmlns:a16="http://schemas.microsoft.com/office/drawing/2014/main" id="{AC757853-035A-45B5-8E0E-9B9016F39C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8827" y="0"/>
            <a:ext cx="69770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17A2D106-0FD4-4D4C-9B41-4C91A2F166F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9826" b="99187" l="685" r="58904">
                        <a14:foregroundMark x1="15868" y1="49826" x2="16438" y2="51684"/>
                        <a14:foregroundMark x1="4680" y1="79559" x2="1027" y2="94774"/>
                        <a14:foregroundMark x1="8562" y1="96516" x2="31279" y2="99419"/>
                        <a14:foregroundMark x1="31279" y1="99419" x2="39612" y2="98490"/>
                        <a14:foregroundMark x1="45662" y1="98490" x2="47831" y2="98839"/>
                        <a14:foregroundMark x1="15639" y1="52846" x2="15639" y2="52846"/>
                        <a14:foregroundMark x1="18151" y1="50871" x2="18151" y2="50871"/>
                        <a14:foregroundMark x1="18151" y1="50871" x2="16553" y2="51916"/>
                        <a14:foregroundMark x1="55708" y1="54239" x2="55936" y2="61324"/>
                        <a14:foregroundMark x1="55936" y1="61324" x2="55936" y2="61324"/>
                        <a14:foregroundMark x1="57306" y1="57027" x2="58904" y2="61208"/>
                        <a14:backgroundMark x1="9247" y1="51336" x2="8904" y2="67131"/>
                        <a14:backgroundMark x1="26826" y1="53891" x2="42352" y2="66434"/>
                        <a14:backgroundMark x1="28653" y1="71429" x2="36644" y2="73055"/>
                        <a14:backgroundMark x1="28082" y1="71196" x2="28082" y2="711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125" r="49980" b="-1"/>
          <a:stretch/>
        </p:blipFill>
        <p:spPr bwMode="auto">
          <a:xfrm>
            <a:off x="-11668" y="3295973"/>
            <a:ext cx="3489895" cy="355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 dirty="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 dirty="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105230" y="240788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73D3576-50B6-6F49-9152-E50D9D1509FF}"/>
              </a:ext>
            </a:extLst>
          </p:cNvPr>
          <p:cNvGrpSpPr/>
          <p:nvPr userDrawn="1"/>
        </p:nvGrpSpPr>
        <p:grpSpPr>
          <a:xfrm>
            <a:off x="176913" y="211435"/>
            <a:ext cx="5241454" cy="64496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DE87306-E24D-A2AB-DBD7-602E4CB58C6E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4BC9F2-95EF-92D7-6EE0-0DB401D40A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B72F9F6-BD9C-5940-E1C9-232F87C70E3D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ACB87A8-2B9D-2F79-4423-65DDE26B6257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9185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AF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C8B736D-BE55-4CC1-AA19-C0883264D3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668" y="0"/>
            <a:ext cx="78810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>
            <a:extLst>
              <a:ext uri="{FF2B5EF4-FFF2-40B4-BE49-F238E27FC236}">
                <a16:creationId xmlns:a16="http://schemas.microsoft.com/office/drawing/2014/main" id="{32358697-E1BE-4BC9-B487-F3AAF76A07C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40" b="99482" l="55885" r="99477">
                        <a14:foregroundMark x1="89974" y1="2073" x2="91718" y2="27047"/>
                        <a14:foregroundMark x1="97384" y1="6943" x2="98131" y2="35469"/>
                        <a14:foregroundMark x1="98954" y1="64870" x2="90759" y2="99689"/>
                        <a14:foregroundMark x1="65475" y1="62280" x2="71752" y2="98342"/>
                        <a14:foregroundMark x1="99477" y1="98342" x2="92589" y2="98964"/>
                        <a14:foregroundMark x1="92589" y1="98964" x2="73147" y2="97409"/>
                        <a14:foregroundMark x1="73147" y1="97409" x2="62772" y2="97409"/>
                        <a14:foregroundMark x1="62772" y1="97409" x2="62249" y2="97824"/>
                        <a14:foregroundMark x1="93287" y1="76580" x2="81779" y2="89741"/>
                        <a14:foregroundMark x1="81779" y1="89741" x2="81430" y2="90052"/>
                        <a14:foregroundMark x1="65126" y1="65389" x2="57018" y2="83938"/>
                        <a14:foregroundMark x1="57018" y1="83938" x2="55972" y2="91399"/>
                        <a14:foregroundMark x1="55972" y1="91399" x2="56234" y2="93782"/>
                        <a14:foregroundMark x1="92851" y1="37409" x2="77855" y2="39275"/>
                        <a14:foregroundMark x1="85615" y1="48601" x2="84743" y2="53161"/>
                        <a14:foregroundMark x1="94159" y1="3212" x2="65737" y2="25596"/>
                        <a14:foregroundMark x1="85615" y1="1140" x2="67568" y2="16166"/>
                        <a14:foregroundMark x1="74106" y1="4456" x2="69137" y2="13368"/>
                        <a14:foregroundMark x1="70793" y1="7668" x2="66434" y2="18342"/>
                        <a14:foregroundMark x1="98169" y1="41347" x2="97472" y2="43212"/>
                        <a14:backgroundMark x1="99420" y1="42340" x2="99477" y2="45699"/>
                        <a14:backgroundMark x1="99303" y1="35440" x2="99414" y2="41966"/>
                        <a14:backgroundMark x1="99477" y1="45699" x2="95728" y2="60000"/>
                        <a14:backgroundMark x1="71578" y1="44870" x2="70445" y2="61658"/>
                        <a14:backgroundMark x1="70445" y1="61658" x2="71055" y2="63005"/>
                        <a14:backgroundMark x1="63644" y1="59482" x2="57890" y2="64663"/>
                        <a14:backgroundMark x1="53531" y1="92642" x2="53705" y2="97306"/>
                        <a14:backgroundMark x1="91020" y1="415" x2="86574" y2="829"/>
                        <a14:backgroundMark x1="83958" y1="0" x2="83173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93"/>
          <a:stretch/>
        </p:blipFill>
        <p:spPr bwMode="auto">
          <a:xfrm flipH="1">
            <a:off x="-6030" y="-16126"/>
            <a:ext cx="37913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1BDED68A-58CE-477A-8081-6078BF2E6B86}"/>
              </a:ext>
            </a:extLst>
          </p:cNvPr>
          <p:cNvGrpSpPr/>
          <p:nvPr userDrawn="1"/>
        </p:nvGrpSpPr>
        <p:grpSpPr>
          <a:xfrm>
            <a:off x="180671" y="175885"/>
            <a:ext cx="5310809" cy="644967"/>
            <a:chOff x="180671" y="175885"/>
            <a:chExt cx="5310809" cy="644967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3831B47-F524-4D74-B2FC-743C1785059F}"/>
                </a:ext>
              </a:extLst>
            </p:cNvPr>
            <p:cNvSpPr/>
            <p:nvPr userDrawn="1"/>
          </p:nvSpPr>
          <p:spPr>
            <a:xfrm>
              <a:off x="180671" y="175885"/>
              <a:ext cx="5310809" cy="64496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14584E5-E952-4519-A664-0A2C87314CD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691" y="231351"/>
              <a:ext cx="1623140" cy="53719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057DE056-C7CF-4F93-AB08-27AD11DF15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8651" y="231351"/>
              <a:ext cx="1710848" cy="537193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427F845-0F55-45E6-BC89-CA93C6EB54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1319" y="231350"/>
              <a:ext cx="1759361" cy="535587"/>
            </a:xfrm>
            <a:prstGeom prst="rect">
              <a:avLst/>
            </a:prstGeom>
          </p:spPr>
        </p:pic>
      </p:grp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 dirty="0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14, 2023</a:t>
            </a:fld>
            <a:endParaRPr lang="nl-NL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4AEC8F3-05D1-4FBF-BE72-97709EA1EAB0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5AF443D3-F812-4F86-8B8E-E5816A3E11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8" name="Circle: Hollow 57">
              <a:extLst>
                <a:ext uri="{FF2B5EF4-FFF2-40B4-BE49-F238E27FC236}">
                  <a16:creationId xmlns:a16="http://schemas.microsoft.com/office/drawing/2014/main" id="{9D95686D-A19F-4FBB-B1D5-3511D14F37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9" name="Circle: Hollow 58">
              <a:extLst>
                <a:ext uri="{FF2B5EF4-FFF2-40B4-BE49-F238E27FC236}">
                  <a16:creationId xmlns:a16="http://schemas.microsoft.com/office/drawing/2014/main" id="{0BC42117-CDE5-46AC-8D46-B6332B460CB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89C79DA-BCA2-4018-BEFB-181F9216520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1" name="Circle: Hollow 60">
              <a:extLst>
                <a:ext uri="{FF2B5EF4-FFF2-40B4-BE49-F238E27FC236}">
                  <a16:creationId xmlns:a16="http://schemas.microsoft.com/office/drawing/2014/main" id="{D0EF23F0-FD20-46AA-AE67-872B404AB78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7180E7E-8326-4795-9C6A-34CDD3858C6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63" name="Circle: Hollow 62">
              <a:extLst>
                <a:ext uri="{FF2B5EF4-FFF2-40B4-BE49-F238E27FC236}">
                  <a16:creationId xmlns:a16="http://schemas.microsoft.com/office/drawing/2014/main" id="{7A2CAE88-E9E1-4077-8B53-9B96F596121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05D7D68-BCAA-475C-9132-75C2BA90D0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0" name="Circle: Hollow 69">
              <a:extLst>
                <a:ext uri="{FF2B5EF4-FFF2-40B4-BE49-F238E27FC236}">
                  <a16:creationId xmlns:a16="http://schemas.microsoft.com/office/drawing/2014/main" id="{A87B830C-E710-4D36-84CB-310EE9A5DB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71" name="Circle: Hollow 70">
              <a:extLst>
                <a:ext uri="{FF2B5EF4-FFF2-40B4-BE49-F238E27FC236}">
                  <a16:creationId xmlns:a16="http://schemas.microsoft.com/office/drawing/2014/main" id="{E4239021-43E9-4E39-BB61-34836FF5D4D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4E2E866C-1C81-4F83-9ECD-A95CA4EACA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996A0E6-0698-4B03-9301-CE77ECF355A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423C7B6A-0681-4B1A-8B44-A11B7439F95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03A0765-3ED3-4F89-85B1-D7729A7C40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76" name="Circle: Hollow 75">
              <a:extLst>
                <a:ext uri="{FF2B5EF4-FFF2-40B4-BE49-F238E27FC236}">
                  <a16:creationId xmlns:a16="http://schemas.microsoft.com/office/drawing/2014/main" id="{4BCE93E5-A965-4373-99A7-D17DF7539F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46ADE4A9-D827-4A98-8D6C-8838DD08CD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228C071F-6C60-4B47-AA35-8E40B99D3DD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E973C1F-8FED-4F0C-AB64-EA956CDA9DE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9376B53-447E-4EF8-B52E-4BAC39A6B3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065B701-D4C7-4A88-BE4B-2A3128D06C0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A36E6813-6D61-4890-9A81-5F309F6851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E020CDE-4B09-4F5E-965A-53B2846D5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C2F2CC2-5529-420E-802F-F4E925BBF73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047EC91-B556-402C-8514-70DE3338CA6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15431908-CAEB-487F-AAC8-7EC86ABB2E3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0A783DD-81C3-4A0A-AF3A-82D891E405D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C99D31CB-3C8B-41E7-BEAB-81EE3C479C3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276720E2-78DC-4F58-AC67-70B501421F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B9BA35A9-CF0D-4E0B-8E3E-D997CD01A67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7D30F32-E6BF-43FD-9053-EA8B82534C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0B965F0-94B9-4302-9215-DAA8D3A5EAC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F8466486-0388-4E26-9B61-AA12DAF8B5D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074545C7-8F3A-400E-9FCA-2159F6E29D9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78A0446C-8D9E-46A9-8102-8C9F30E180A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0344245E-D03F-402E-A49C-6BABDD17938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1892B87-E656-4A94-A5A5-6EE6E6A31A3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84217071-D59E-46B8-BFFA-AAA62024AB2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CD4824-C6A6-452F-9229-1A42C666E90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EE7198A6-F01F-42DB-B952-E057D3A469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0493F4AA-9AB1-4B4D-95AE-AC30D0DF186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2" name="Circle: Hollow 101">
              <a:extLst>
                <a:ext uri="{FF2B5EF4-FFF2-40B4-BE49-F238E27FC236}">
                  <a16:creationId xmlns:a16="http://schemas.microsoft.com/office/drawing/2014/main" id="{6EF5040E-82CE-4E1D-877E-3CBD1AD8497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103" name="Circle: Hollow 102">
              <a:extLst>
                <a:ext uri="{FF2B5EF4-FFF2-40B4-BE49-F238E27FC236}">
                  <a16:creationId xmlns:a16="http://schemas.microsoft.com/office/drawing/2014/main" id="{09BEAE28-30DA-4255-9EFE-16682F31BAC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3718904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 PAGE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478DBB3-8CBA-44B0-8448-554392206DAD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2B1BD734-7379-4346-88DF-5BB68C76BF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6541791" y="0"/>
            <a:ext cx="5632889" cy="558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1CD8C8C-63CF-4943-89D3-B5BCA0F16C98}"/>
              </a:ext>
            </a:extLst>
          </p:cNvPr>
          <p:cNvSpPr>
            <a:spLocks noChangeAspect="1"/>
          </p:cNvSpPr>
          <p:nvPr userDrawn="1"/>
        </p:nvSpPr>
        <p:spPr>
          <a:xfrm>
            <a:off x="8515354" y="-476505"/>
            <a:ext cx="4200005" cy="41595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77FBCCC6-2047-406D-B33D-317698474BB6}"/>
              </a:ext>
            </a:extLst>
          </p:cNvPr>
          <p:cNvSpPr>
            <a:spLocks noChangeAspect="1"/>
          </p:cNvSpPr>
          <p:nvPr userDrawn="1"/>
        </p:nvSpPr>
        <p:spPr>
          <a:xfrm>
            <a:off x="8316004" y="-681353"/>
            <a:ext cx="4604447" cy="4560048"/>
          </a:xfrm>
          <a:prstGeom prst="donut">
            <a:avLst>
              <a:gd name="adj" fmla="val 1425"/>
            </a:avLst>
          </a:prstGeom>
          <a:solidFill>
            <a:schemeClr val="bg2">
              <a:lumMod val="90000"/>
              <a:alpha val="7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Circle: Hollow 6">
            <a:extLst>
              <a:ext uri="{FF2B5EF4-FFF2-40B4-BE49-F238E27FC236}">
                <a16:creationId xmlns:a16="http://schemas.microsoft.com/office/drawing/2014/main" id="{12D982B6-0289-439C-A43F-7FF6B3744AD9}"/>
              </a:ext>
            </a:extLst>
          </p:cNvPr>
          <p:cNvSpPr>
            <a:spLocks noChangeAspect="1"/>
          </p:cNvSpPr>
          <p:nvPr userDrawn="1"/>
        </p:nvSpPr>
        <p:spPr>
          <a:xfrm>
            <a:off x="8471398" y="-514606"/>
            <a:ext cx="4294775" cy="4253363"/>
          </a:xfrm>
          <a:prstGeom prst="donut">
            <a:avLst>
              <a:gd name="adj" fmla="val 268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FEB8FEBE-B61F-4667-AB15-3E01E9EFF36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8654777" y="-346796"/>
            <a:ext cx="3892823" cy="3892823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43B43F8-9408-4DE6-ADB1-0F55458A9A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2171" y="2027526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enter objective 1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4772D6F-1FC4-4476-A44A-08C36474BF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2171" y="2979306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enter objective 2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512809E2-9DA5-447E-955E-34FB70D95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170" y="3925397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enter objective 3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B7A3AD81-254E-4701-8E10-052F58E25B9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2169" y="4876200"/>
            <a:ext cx="8003183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Ink Free" panose="03080402000500000000" pitchFamily="66" charset="0"/>
              </a:defRPr>
            </a:lvl1pPr>
            <a:lvl2pPr marL="457200" indent="0">
              <a:buNone/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enter objective 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FA61AE-BB1F-440B-B9B9-EEF289294A6B}"/>
              </a:ext>
            </a:extLst>
          </p:cNvPr>
          <p:cNvSpPr txBox="1"/>
          <p:nvPr userDrawn="1"/>
        </p:nvSpPr>
        <p:spPr>
          <a:xfrm>
            <a:off x="512169" y="1425240"/>
            <a:ext cx="7172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b="1" dirty="0">
                <a:latin typeface="Ink Free" panose="03080402000500000000" pitchFamily="66" charset="0"/>
              </a:rPr>
              <a:t>By then end of this module you will be able to: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0D9795-89E4-442A-AB07-DB9973DB0C26}"/>
              </a:ext>
            </a:extLst>
          </p:cNvPr>
          <p:cNvSpPr txBox="1"/>
          <p:nvPr userDrawn="1"/>
        </p:nvSpPr>
        <p:spPr>
          <a:xfrm>
            <a:off x="179783" y="192389"/>
            <a:ext cx="45560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LEARNING OBJECTIVES</a:t>
            </a:r>
            <a:endParaRPr lang="nl-NL" sz="1200" b="1" dirty="0">
              <a:solidFill>
                <a:srgbClr val="00AEEF"/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ADD505-D9B1-5BC7-B29A-838B5EE0198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2084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AF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54905" y="-480941"/>
            <a:ext cx="5102140" cy="50529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BF3B4B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C00000"/>
              </a:gs>
              <a:gs pos="94000">
                <a:srgbClr val="BF3B4B">
                  <a:alpha val="44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chapter title</a:t>
            </a:r>
            <a:endParaRPr lang="nl-NL" dirty="0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5" name="Picture Placeholder 11">
            <a:extLst>
              <a:ext uri="{FF2B5EF4-FFF2-40B4-BE49-F238E27FC236}">
                <a16:creationId xmlns:a16="http://schemas.microsoft.com/office/drawing/2014/main" id="{1B34DE5A-A590-4BC7-967E-C466D1AB84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12"/>
          <a:stretch/>
        </p:blipFill>
        <p:spPr>
          <a:xfrm>
            <a:off x="-207754" y="-294381"/>
            <a:ext cx="4732119" cy="4732119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DE4307-EC78-8ABC-5BB4-19E6EB9BFF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8372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AF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FFC000"/>
              </a:gs>
              <a:gs pos="94000">
                <a:srgbClr val="FFC000">
                  <a:alpha val="41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20" name="Picture Placeholder 5">
            <a:extLst>
              <a:ext uri="{FF2B5EF4-FFF2-40B4-BE49-F238E27FC236}">
                <a16:creationId xmlns:a16="http://schemas.microsoft.com/office/drawing/2014/main" id="{AA316804-1769-4051-BE67-10D3164B8E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1528" y="-294381"/>
            <a:ext cx="4732119" cy="4732119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9AA64A-2EB4-B9F1-44A9-7371161FB8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01859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AF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F8480B8-80C3-43B8-A629-C680F60D2ED5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/>
              </a:gs>
              <a:gs pos="94000">
                <a:srgbClr val="00AEEF">
                  <a:alpha val="4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6" name="Picture Placeholder 16">
            <a:extLst>
              <a:ext uri="{FF2B5EF4-FFF2-40B4-BE49-F238E27FC236}">
                <a16:creationId xmlns:a16="http://schemas.microsoft.com/office/drawing/2014/main" id="{9B943C83-6792-468C-8670-C042E6FB9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5854" y="-294381"/>
            <a:ext cx="4732119" cy="4732119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BB19BE-1711-3B3B-1DB9-8BB7216030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8068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AF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54905" y="-480941"/>
            <a:ext cx="5102140" cy="50529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BF3B4B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C00000"/>
              </a:gs>
              <a:gs pos="94000">
                <a:srgbClr val="BF3B4B">
                  <a:alpha val="44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chapter title</a:t>
            </a:r>
            <a:endParaRPr lang="nl-NL" dirty="0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2" name="Picture Placeholder 21">
            <a:extLst>
              <a:ext uri="{FF2B5EF4-FFF2-40B4-BE49-F238E27FC236}">
                <a16:creationId xmlns:a16="http://schemas.microsoft.com/office/drawing/2014/main" id="{43FDDFA6-320F-420A-AC82-CAC91807A7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9"/>
          <a:stretch/>
        </p:blipFill>
        <p:spPr>
          <a:xfrm>
            <a:off x="-271254" y="-294381"/>
            <a:ext cx="4732119" cy="4732119"/>
          </a:xfrm>
          <a:prstGeom prst="ellipse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517EEF-1420-52B4-BA4B-0747F34BFA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13096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AS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54905" y="-480941"/>
            <a:ext cx="5102140" cy="50529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BF3B4B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C00000"/>
              </a:gs>
              <a:gs pos="94000">
                <a:srgbClr val="BF3B4B">
                  <a:alpha val="44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chapter title</a:t>
            </a:r>
            <a:endParaRPr lang="nl-NL" dirty="0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2" name="Picture Placeholder 23" descr="A picture containing person&#10;&#10;Description automatically generated">
            <a:extLst>
              <a:ext uri="{FF2B5EF4-FFF2-40B4-BE49-F238E27FC236}">
                <a16:creationId xmlns:a16="http://schemas.microsoft.com/office/drawing/2014/main" id="{7F16EA21-8B87-469D-A3E8-3FEA074A8D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1"/>
          <a:stretch/>
        </p:blipFill>
        <p:spPr>
          <a:xfrm>
            <a:off x="-251886" y="-279239"/>
            <a:ext cx="4732119" cy="4732119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399B14-1676-81C7-80EC-444CC28F2F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65523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AS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FFC000"/>
              </a:gs>
              <a:gs pos="94000">
                <a:srgbClr val="FFC000">
                  <a:alpha val="41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2" name="Picture Placeholder 8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10F21B1-7101-45F6-AA38-752ED285B1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5379" y="-284856"/>
            <a:ext cx="4732119" cy="4732119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F89D84-B6EE-92F0-0A5B-FDB1A27957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8345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AS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F8480B8-80C3-43B8-A629-C680F60D2ED5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/>
              </a:gs>
              <a:gs pos="94000">
                <a:srgbClr val="00AEEF">
                  <a:alpha val="4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5" name="Picture Placeholder 13" descr="A person sitting on the ground&#10;&#10;Description automatically generated with medium confidence">
            <a:extLst>
              <a:ext uri="{FF2B5EF4-FFF2-40B4-BE49-F238E27FC236}">
                <a16:creationId xmlns:a16="http://schemas.microsoft.com/office/drawing/2014/main" id="{673F2E3E-A5AB-4A07-87D1-393D6A6DFF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1878" y="-284856"/>
            <a:ext cx="4732119" cy="4732119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D2D029-D70B-9F4A-C4F0-098569D0B9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55165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AS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FFC000"/>
              </a:gs>
              <a:gs pos="94000">
                <a:srgbClr val="FFC000">
                  <a:alpha val="41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2" name="Picture Placeholder 18" descr="A couple of women sitting on a bench&#10;&#10;Description automatically generated with low confidence">
            <a:extLst>
              <a:ext uri="{FF2B5EF4-FFF2-40B4-BE49-F238E27FC236}">
                <a16:creationId xmlns:a16="http://schemas.microsoft.com/office/drawing/2014/main" id="{491A181A-B572-41EC-BE10-4C83F9B82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0560" y="-311270"/>
            <a:ext cx="4754940" cy="4765898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A26B30-4CEF-402B-7328-1BEABDE57E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97191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SA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54905" y="-480941"/>
            <a:ext cx="5102140" cy="50529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BF3B4B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C00000"/>
              </a:gs>
              <a:gs pos="94000">
                <a:srgbClr val="BF3B4B">
                  <a:alpha val="44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chapter title</a:t>
            </a:r>
            <a:endParaRPr lang="nl-NL" dirty="0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2" name="Picture Placeholder 42" descr="A person stands next to a horse&#10;&#10;Description automatically generated with medium confidence">
            <a:extLst>
              <a:ext uri="{FF2B5EF4-FFF2-40B4-BE49-F238E27FC236}">
                <a16:creationId xmlns:a16="http://schemas.microsoft.com/office/drawing/2014/main" id="{FC6D0D84-00D1-4A8B-9C12-4DD55673B0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8554" y="-294381"/>
            <a:ext cx="4732119" cy="4732119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247BC7-9139-AD95-4EEA-2AE3A52604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161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AF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4">
            <a:extLst>
              <a:ext uri="{FF2B5EF4-FFF2-40B4-BE49-F238E27FC236}">
                <a16:creationId xmlns:a16="http://schemas.microsoft.com/office/drawing/2014/main" id="{96BE2E8B-4F21-448D-9169-41CC70C477A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868" y="0"/>
            <a:ext cx="81376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>
            <a:extLst>
              <a:ext uri="{FF2B5EF4-FFF2-40B4-BE49-F238E27FC236}">
                <a16:creationId xmlns:a16="http://schemas.microsoft.com/office/drawing/2014/main" id="{E163D1F5-C5BA-4FF9-8B26-A03AA203D29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90" b="99792" l="32727" r="70579">
                        <a14:foregroundMark x1="55455" y1="50780" x2="50661" y2="51821"/>
                        <a14:foregroundMark x1="67360" y1="47043" x2="67646" y2="54115"/>
                        <a14:foregroundMark x1="66281" y1="20291" x2="67356" y2="46928"/>
                        <a14:foregroundMark x1="68043" y1="65556" x2="66116" y2="72633"/>
                        <a14:foregroundMark x1="66116" y1="72633" x2="63554" y2="71072"/>
                        <a14:foregroundMark x1="59091" y1="59729" x2="50909" y2="99792"/>
                        <a14:foregroundMark x1="64463" y1="19459" x2="60496" y2="29553"/>
                        <a14:foregroundMark x1="66446" y1="20499" x2="70165" y2="26015"/>
                        <a14:foregroundMark x1="70165" y1="26015" x2="70430" y2="29683"/>
                        <a14:foregroundMark x1="64215" y1="19979" x2="52810" y2="23413"/>
                        <a14:foregroundMark x1="60331" y1="18835" x2="50992" y2="24246"/>
                        <a14:foregroundMark x1="59008" y1="19043" x2="52397" y2="23205"/>
                        <a14:foregroundMark x1="52397" y1="23205" x2="51736" y2="24142"/>
                        <a14:foregroundMark x1="43554" y1="68574" x2="36033" y2="94381"/>
                        <a14:foregroundMark x1="36033" y1="94381" x2="32727" y2="98855"/>
                        <a14:foregroundMark x1="38017" y1="69823" x2="33802" y2="92612"/>
                        <a14:foregroundMark x1="46694" y1="70968" x2="43140" y2="77419"/>
                        <a14:foregroundMark x1="64711" y1="51405" x2="65289" y2="59105"/>
                        <a14:foregroundMark x1="65537" y1="67430" x2="58264" y2="99584"/>
                        <a14:foregroundMark x1="70579" y1="26223" x2="67603" y2="21956"/>
                        <a14:foregroundMark x1="70248" y1="25702" x2="67603" y2="21748"/>
                        <a14:foregroundMark x1="51322" y1="24454" x2="47686" y2="30385"/>
                        <a14:foregroundMark x1="47686" y1="30385" x2="47686" y2="30385"/>
                        <a14:foregroundMark x1="50992" y1="24454" x2="47934" y2="29969"/>
                        <a14:backgroundMark x1="71240" y1="29865" x2="68760" y2="47242"/>
                        <a14:backgroundMark x1="68760" y1="47242" x2="69256" y2="54943"/>
                        <a14:backgroundMark x1="69256" y1="54943" x2="68760" y2="57024"/>
                        <a14:backgroundMark x1="67851" y1="54110" x2="68017" y2="65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77" r="28609"/>
          <a:stretch/>
        </p:blipFill>
        <p:spPr bwMode="auto">
          <a:xfrm flipH="1">
            <a:off x="1850719" y="-10556"/>
            <a:ext cx="3693747" cy="6893955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1BDED68A-58CE-477A-8081-6078BF2E6B86}"/>
              </a:ext>
            </a:extLst>
          </p:cNvPr>
          <p:cNvGrpSpPr/>
          <p:nvPr userDrawn="1"/>
        </p:nvGrpSpPr>
        <p:grpSpPr>
          <a:xfrm>
            <a:off x="180671" y="175885"/>
            <a:ext cx="5310809" cy="644967"/>
            <a:chOff x="180671" y="175885"/>
            <a:chExt cx="5310809" cy="644967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3831B47-F524-4D74-B2FC-743C1785059F}"/>
                </a:ext>
              </a:extLst>
            </p:cNvPr>
            <p:cNvSpPr/>
            <p:nvPr userDrawn="1"/>
          </p:nvSpPr>
          <p:spPr>
            <a:xfrm>
              <a:off x="180671" y="175885"/>
              <a:ext cx="5310809" cy="64496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14584E5-E952-4519-A664-0A2C87314CD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691" y="231351"/>
              <a:ext cx="1623140" cy="53719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057DE056-C7CF-4F93-AB08-27AD11DF15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8651" y="231351"/>
              <a:ext cx="1710848" cy="537193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427F845-0F55-45E6-BC89-CA93C6EB54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1319" y="231350"/>
              <a:ext cx="1759361" cy="535587"/>
            </a:xfrm>
            <a:prstGeom prst="rect">
              <a:avLst/>
            </a:prstGeom>
          </p:spPr>
        </p:pic>
      </p:grp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 dirty="0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14, 2023</a:t>
            </a:fld>
            <a:endParaRPr lang="nl-NL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4323F2-1941-4F49-92D8-0EDDF6EDBD9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837035D-5F63-4BD9-9B64-04B7DB5F7F3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E3DE8605-1CD3-4052-B0DA-BEFA96AA159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FED25739-38B4-4110-9C53-DA5DCDE3B9F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1F20A66-6C99-4916-8816-F167107725A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74C7EDC0-EBCE-4E3A-9D16-C443CA7804B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977C1F6-60A7-4B1B-9B31-DDE34B0B2F0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B510FB1A-C3B2-4CF5-8B2C-BBFB32FCFA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766107F-7B2A-4F22-A601-9C16F5B246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Circle: Hollow 20">
              <a:extLst>
                <a:ext uri="{FF2B5EF4-FFF2-40B4-BE49-F238E27FC236}">
                  <a16:creationId xmlns:a16="http://schemas.microsoft.com/office/drawing/2014/main" id="{EA64F1F5-B827-4EA5-8933-E799B8E47C2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126DA8CC-2FAC-4DF8-971C-2E34B29CB1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323C646-80F1-4602-AF8A-86A0673FCE7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443EF24-E818-47BF-B8CF-6146C4DE698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8496846-3226-4DAD-A0D5-7D8EF98CA34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9C359CD-B1AF-454E-9332-15F4BC62967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7" name="Circle: Hollow 26">
              <a:extLst>
                <a:ext uri="{FF2B5EF4-FFF2-40B4-BE49-F238E27FC236}">
                  <a16:creationId xmlns:a16="http://schemas.microsoft.com/office/drawing/2014/main" id="{880AD3B9-F91A-486B-86B6-CAD8EAA4304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8A7D310-3144-4D73-89B9-504A0D7A255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AE2BFF1-642E-4793-93E5-D89D6AED52E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BD37EEF-F4C0-4062-9F31-DDF51B0450F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C866BA0-A3D8-4195-919B-8111B82EA0F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E8B01D4-3BE6-404D-865E-34AC3CBED0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92553F8-8827-418A-8D3A-834DCD9F22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BE81F47-731F-428A-8ACC-50DA1EDD0FC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0E52D23-97A4-4275-8E22-44A3E492E0F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425FB51-11B9-4DD8-958D-FBFB22BFC0B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7E26436-FC86-482A-A140-A3786CAC5AE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E28B611-2B90-4E9E-A804-9B799DAE96E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BD5ED52-6BF2-4195-A6B2-DE80F38E092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C2FEF86-6B99-44C8-BE8D-CE15F48C8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0382D9A-89BF-4090-86B5-346755BC8F4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31359F2-D4BA-4B7F-8F88-47D020CC3E1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6FB5339-6178-417C-BAFD-AB5606A35AA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4A6D78A-A307-44EE-B5BD-F305D59F32D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2192DCC-0F5E-4193-A87B-74A0D413E47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BB951C-002A-4272-A19E-7C8E633051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3547E64B-4174-4EE0-9189-D6362E41C78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C08A981-C9F9-435A-903D-E7619E0950B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D2AD646A-2E19-4579-9412-3377DD2A4A6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FDA3CB9-8E7E-4580-AE92-5A5EA2DD1D2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2ECC116-6CBE-46B5-997C-AFD811BFE2A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0833912-207A-4794-82C3-302AD41A3C2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Circle: Hollow 52">
              <a:extLst>
                <a:ext uri="{FF2B5EF4-FFF2-40B4-BE49-F238E27FC236}">
                  <a16:creationId xmlns:a16="http://schemas.microsoft.com/office/drawing/2014/main" id="{35A6ABC5-1F91-4587-9A4D-12549EBDC0C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4" name="Circle: Hollow 53">
              <a:extLst>
                <a:ext uri="{FF2B5EF4-FFF2-40B4-BE49-F238E27FC236}">
                  <a16:creationId xmlns:a16="http://schemas.microsoft.com/office/drawing/2014/main" id="{5BCD3E4E-188B-4795-BFEF-2E97AE3CF88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4305252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S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FFC000"/>
              </a:gs>
              <a:gs pos="94000">
                <a:srgbClr val="FFC000">
                  <a:alpha val="41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2" name="Picture Placeholder 27">
            <a:extLst>
              <a:ext uri="{FF2B5EF4-FFF2-40B4-BE49-F238E27FC236}">
                <a16:creationId xmlns:a16="http://schemas.microsoft.com/office/drawing/2014/main" id="{5A6E0A02-9478-4350-A40E-F036FFA0C8C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1878" y="-290391"/>
            <a:ext cx="4732119" cy="4732119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89221B-E1A7-8FC1-8E7B-74A3F8BDE7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10740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SA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F8480B8-80C3-43B8-A629-C680F60D2ED5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/>
              </a:gs>
              <a:gs pos="94000">
                <a:srgbClr val="00AEEF">
                  <a:alpha val="4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7" name="Picture Placeholder 37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6B3B84B2-BAE5-4993-9656-323A4F0FD2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8242" y="-281681"/>
            <a:ext cx="4732119" cy="4732119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142653A-6308-106A-E196-CC7BD03E20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9221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SA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F8480B8-80C3-43B8-A629-C680F60D2ED5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/>
              </a:gs>
              <a:gs pos="94000">
                <a:srgbClr val="00AEEF">
                  <a:alpha val="4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5" name="Picture Placeholder 32" descr="A picture containing person, trouser&#10;&#10;Description automatically generated">
            <a:extLst>
              <a:ext uri="{FF2B5EF4-FFF2-40B4-BE49-F238E27FC236}">
                <a16:creationId xmlns:a16="http://schemas.microsoft.com/office/drawing/2014/main" id="{AAE251DD-C72A-4799-894C-96C6CF0B18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9"/>
          <a:stretch/>
        </p:blipFill>
        <p:spPr>
          <a:xfrm>
            <a:off x="-233154" y="-282556"/>
            <a:ext cx="4732119" cy="4732119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07437-3A84-05DC-9A2A-CE241BC79B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96743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W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54905" y="-480941"/>
            <a:ext cx="5102140" cy="50529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BF3B4B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C00000"/>
              </a:gs>
              <a:gs pos="94000">
                <a:srgbClr val="BF3B4B">
                  <a:alpha val="44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chapter title</a:t>
            </a:r>
            <a:endParaRPr lang="nl-NL" dirty="0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5" name="Picture Placeholder 195">
            <a:extLst>
              <a:ext uri="{FF2B5EF4-FFF2-40B4-BE49-F238E27FC236}">
                <a16:creationId xmlns:a16="http://schemas.microsoft.com/office/drawing/2014/main" id="{1C2CC4FD-AA5C-43E0-8F84-437471607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4495" y="-294381"/>
            <a:ext cx="4732119" cy="4732119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08B688A-0DD7-8E9B-4F77-82DF89EE2E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81160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W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FFC000"/>
              </a:gs>
              <a:gs pos="94000">
                <a:srgbClr val="FFC000">
                  <a:alpha val="41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2" name="Picture Placeholder 209">
            <a:extLst>
              <a:ext uri="{FF2B5EF4-FFF2-40B4-BE49-F238E27FC236}">
                <a16:creationId xmlns:a16="http://schemas.microsoft.com/office/drawing/2014/main" id="{5E0BD08A-6854-4CC0-B24F-F237076F3C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8554" y="-294381"/>
            <a:ext cx="4732119" cy="4732119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EBB12D-E9B8-E3ED-D9FE-2C81EACB9E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0049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W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F8480B8-80C3-43B8-A629-C680F60D2ED5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/>
              </a:gs>
              <a:gs pos="94000">
                <a:srgbClr val="00AEEF">
                  <a:alpha val="4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5" name="Picture Placeholder 190">
            <a:extLst>
              <a:ext uri="{FF2B5EF4-FFF2-40B4-BE49-F238E27FC236}">
                <a16:creationId xmlns:a16="http://schemas.microsoft.com/office/drawing/2014/main" id="{B8DDE6F2-9F9B-41F2-B2A3-6DC9E6FA128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8554" y="-294381"/>
            <a:ext cx="4732119" cy="4732119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55CFC9-839D-BD21-B87D-FCBFE88820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81270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WE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54905" y="-480941"/>
            <a:ext cx="5102140" cy="50529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BF3B4B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C00000"/>
              </a:gs>
              <a:gs pos="94000">
                <a:srgbClr val="BF3B4B">
                  <a:alpha val="44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chapter title</a:t>
            </a:r>
            <a:endParaRPr lang="nl-NL" dirty="0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2" name="Picture Placeholder 204">
            <a:extLst>
              <a:ext uri="{FF2B5EF4-FFF2-40B4-BE49-F238E27FC236}">
                <a16:creationId xmlns:a16="http://schemas.microsoft.com/office/drawing/2014/main" id="{78B21EA6-36D0-435A-9C96-0841F750FB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1528" y="-294381"/>
            <a:ext cx="4732119" cy="4732119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68DEAD-35C7-EFE6-F2C5-25B11FA9A8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969023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OTHER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54905" y="-480941"/>
            <a:ext cx="5102140" cy="50529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BF3B4B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C00000"/>
              </a:gs>
              <a:gs pos="94000">
                <a:srgbClr val="BF3B4B">
                  <a:alpha val="44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chapter title</a:t>
            </a:r>
            <a:endParaRPr lang="nl-NL" dirty="0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2" name="Picture Placeholder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50915DD-5EE5-49E3-8AC8-C442BCE6948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48828" y="-299292"/>
            <a:ext cx="4732119" cy="4732119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0DFA08-F297-8609-305B-6ACB897460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77917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OTHER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E3762589-BB20-41D7-9EA0-22192AF99EB4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FFC000"/>
              </a:gs>
              <a:gs pos="94000">
                <a:srgbClr val="FFC000">
                  <a:alpha val="41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5" name="Picture Placeholder 17">
            <a:extLst>
              <a:ext uri="{FF2B5EF4-FFF2-40B4-BE49-F238E27FC236}">
                <a16:creationId xmlns:a16="http://schemas.microsoft.com/office/drawing/2014/main" id="{4CDEE063-EA26-468A-AFDA-44D797D69B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56214" y="-288031"/>
            <a:ext cx="4732119" cy="4732119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3474B9-B7B7-6950-66E0-454F3AA019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80221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OTHER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8CDF34EE-5BBA-4686-B63F-BD22165AE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F8480B8-80C3-43B8-A629-C680F60D2ED5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/>
              </a:gs>
              <a:gs pos="94000">
                <a:srgbClr val="00AEEF">
                  <a:alpha val="4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CF2A400B-9495-41FA-97C0-2EA592BD39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pic>
        <p:nvPicPr>
          <p:cNvPr id="15" name="Picture Placeholder 13">
            <a:extLst>
              <a:ext uri="{FF2B5EF4-FFF2-40B4-BE49-F238E27FC236}">
                <a16:creationId xmlns:a16="http://schemas.microsoft.com/office/drawing/2014/main" id="{77E1F9EE-A329-483E-8900-3AECA7CA9EF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245854" y="-294381"/>
            <a:ext cx="4732119" cy="4732119"/>
          </a:xfrm>
          <a:prstGeom prst="ellipse">
            <a:avLst/>
          </a:prstGeom>
          <a:ln>
            <a:noFill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741100-6337-E7D7-BDA2-0797C987C7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9040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AS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9C00F28-B628-41DD-8234-BA7516F71C9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658"/>
          <a:stretch/>
        </p:blipFill>
        <p:spPr bwMode="auto">
          <a:xfrm>
            <a:off x="0" y="0"/>
            <a:ext cx="698131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1BDED68A-58CE-477A-8081-6078BF2E6B86}"/>
              </a:ext>
            </a:extLst>
          </p:cNvPr>
          <p:cNvGrpSpPr/>
          <p:nvPr userDrawn="1"/>
        </p:nvGrpSpPr>
        <p:grpSpPr>
          <a:xfrm>
            <a:off x="180671" y="175885"/>
            <a:ext cx="5310809" cy="644967"/>
            <a:chOff x="180671" y="175885"/>
            <a:chExt cx="5310809" cy="644967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3831B47-F524-4D74-B2FC-743C1785059F}"/>
                </a:ext>
              </a:extLst>
            </p:cNvPr>
            <p:cNvSpPr/>
            <p:nvPr userDrawn="1"/>
          </p:nvSpPr>
          <p:spPr>
            <a:xfrm>
              <a:off x="180671" y="175885"/>
              <a:ext cx="5310809" cy="64496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14584E5-E952-4519-A664-0A2C87314CD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691" y="231351"/>
              <a:ext cx="1623140" cy="53719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057DE056-C7CF-4F93-AB08-27AD11DF15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8651" y="231351"/>
              <a:ext cx="1710848" cy="537193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427F845-0F55-45E6-BC89-CA93C6EB54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1319" y="231350"/>
              <a:ext cx="1759361" cy="535587"/>
            </a:xfrm>
            <a:prstGeom prst="rect">
              <a:avLst/>
            </a:prstGeom>
          </p:spPr>
        </p:pic>
      </p:grp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 dirty="0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14, 2023</a:t>
            </a:fld>
            <a:endParaRPr lang="nl-NL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F3D023-E23A-4E03-84C8-69F0966B73B0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B8030D7-615E-4293-82C1-DE20FE117CE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CCD9D61-099D-45E0-99F3-8F5C167D7F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Circle: Hollow 13">
              <a:extLst>
                <a:ext uri="{FF2B5EF4-FFF2-40B4-BE49-F238E27FC236}">
                  <a16:creationId xmlns:a16="http://schemas.microsoft.com/office/drawing/2014/main" id="{659F2B10-1E06-40C6-9E26-2720F4D5D9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BBF4286-8421-44F4-AEC4-5077219CFB7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EFED5782-2621-4512-8A45-DE47726246A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F583398-3426-42D1-815C-310F9ABFE4B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80BE6341-C3C8-4F53-963D-F29934F22E3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19D7686-861A-4A07-84AC-8988F088414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08D9A70A-59D0-46D3-9D08-3634FD7F17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21" name="Circle: Hollow 20">
              <a:extLst>
                <a:ext uri="{FF2B5EF4-FFF2-40B4-BE49-F238E27FC236}">
                  <a16:creationId xmlns:a16="http://schemas.microsoft.com/office/drawing/2014/main" id="{84BDDEE6-33B5-4006-8C17-BDB035DD01A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358D785-F1B4-4DD5-94EB-3235FA7F687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08EE7F6-076F-4D93-AD7D-A61B733B7E0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EFA4C30-62D4-477A-A6DB-02750BA0A1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A33E31B-D6EC-4253-8C29-24EE33940D2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6" name="Circle: Hollow 25">
              <a:extLst>
                <a:ext uri="{FF2B5EF4-FFF2-40B4-BE49-F238E27FC236}">
                  <a16:creationId xmlns:a16="http://schemas.microsoft.com/office/drawing/2014/main" id="{D738AF29-7576-4D48-8709-6DA0929506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33DC169-90EC-4BF0-B7DD-90E78BF8F2B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148F100-A352-4849-B456-2937885CCB9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540FF2B-C7CD-4698-9697-56EE132D71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62772A6-E0A1-4381-BAA9-90C0927A94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156ED00-4FAC-431E-AC3B-E27166E85A3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347B9F0-2CDB-42E7-9878-B83E2E90BF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E949F0D-B1E8-4F39-AF33-CE1331BCAAB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C686CBE-7764-4AC6-B24B-45A23BFD3EE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C1C87805-910C-413A-95AE-5BFF2867812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44C93A3-C08C-484B-A04F-47F7D5DF5A1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0F4B9F9-B2D4-44BA-B93F-BDB266263FF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441CCC0-63A0-4E6C-A75C-E7C19ACD7D8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FDE5369-3494-44C3-AD82-73F7F55558A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675B0AF-342F-4567-AF36-EE408405D012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70EB615-D6DD-4F90-BB25-13D4183CB92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0635603-06E9-47E7-A4B4-9338D68F6B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2FDEA22-6AB8-4599-8BF8-939E903AD06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F884DE7-D691-4DC8-840F-9AC707FABEA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9B360CA-B082-4DB8-B91D-7F27636A941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5C21C763-24B4-43A8-8E34-E475A34FE82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9FC415E4-06EB-4B1F-98A5-3EAC7E70123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7C7325B8-C8BD-4107-A7B6-DB468D0781E1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2CFF533-113C-454B-BA3B-D668F5DB6C4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9653B6-1785-4649-8F48-97DE2B192C9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CC889914-18C6-4DE7-8EC2-F62CB29F2059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AFAB4A5F-1A4C-4048-9DC6-697664180D6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3" name="Circle: Hollow 52">
              <a:extLst>
                <a:ext uri="{FF2B5EF4-FFF2-40B4-BE49-F238E27FC236}">
                  <a16:creationId xmlns:a16="http://schemas.microsoft.com/office/drawing/2014/main" id="{70CA7F9B-063D-46CC-86B7-A13247F54C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9037249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PAGE 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78FBA3F-6694-4D1B-97E5-41CC2883DF42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F3AD07B-FDC4-429D-9D4D-FE35D68BA601}"/>
              </a:ext>
            </a:extLst>
          </p:cNvPr>
          <p:cNvSpPr/>
          <p:nvPr userDrawn="1"/>
        </p:nvSpPr>
        <p:spPr>
          <a:xfrm>
            <a:off x="0" y="0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Picture 13" descr="Shape, circle&#10;&#10;Description automatically generated">
            <a:extLst>
              <a:ext uri="{FF2B5EF4-FFF2-40B4-BE49-F238E27FC236}">
                <a16:creationId xmlns:a16="http://schemas.microsoft.com/office/drawing/2014/main" id="{6FD64248-CA7C-43DF-8841-6CBDF67BBA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398001" y="514554"/>
            <a:ext cx="7010155" cy="614901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937CCF2B-AE90-4BCD-9D59-A4373A3ACC6D}"/>
              </a:ext>
            </a:extLst>
          </p:cNvPr>
          <p:cNvSpPr>
            <a:spLocks noChangeAspect="1"/>
          </p:cNvSpPr>
          <p:nvPr userDrawn="1"/>
        </p:nvSpPr>
        <p:spPr>
          <a:xfrm>
            <a:off x="-482527" y="-519041"/>
            <a:ext cx="5193418" cy="51433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Circle: Hollow 63">
            <a:extLst>
              <a:ext uri="{FF2B5EF4-FFF2-40B4-BE49-F238E27FC236}">
                <a16:creationId xmlns:a16="http://schemas.microsoft.com/office/drawing/2014/main" id="{B6C7FE4E-CB15-4251-8029-7682CA01BBBB}"/>
              </a:ext>
            </a:extLst>
          </p:cNvPr>
          <p:cNvSpPr>
            <a:spLocks noChangeAspect="1"/>
          </p:cNvSpPr>
          <p:nvPr userDrawn="1"/>
        </p:nvSpPr>
        <p:spPr>
          <a:xfrm>
            <a:off x="-654135" y="-660388"/>
            <a:ext cx="5517335" cy="5464134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5" name="Circle: Hollow 64">
            <a:extLst>
              <a:ext uri="{FF2B5EF4-FFF2-40B4-BE49-F238E27FC236}">
                <a16:creationId xmlns:a16="http://schemas.microsoft.com/office/drawing/2014/main" id="{B80E0F85-EC39-4957-B266-1E1B79F72FA2}"/>
              </a:ext>
            </a:extLst>
          </p:cNvPr>
          <p:cNvSpPr>
            <a:spLocks noChangeAspect="1"/>
          </p:cNvSpPr>
          <p:nvPr userDrawn="1"/>
        </p:nvSpPr>
        <p:spPr>
          <a:xfrm>
            <a:off x="-511411" y="-519041"/>
            <a:ext cx="5231889" cy="5181440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  <a:alpha val="69000"/>
                </a:schemeClr>
              </a:gs>
              <a:gs pos="63000">
                <a:schemeClr val="bg1">
                  <a:lumMod val="65000"/>
                  <a:alpha val="47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FE98D32E-5A0E-479F-82DC-AD357EC126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9121113" y="-203466"/>
            <a:ext cx="2867426" cy="3274353"/>
          </a:xfrm>
          <a:prstGeom prst="rect">
            <a:avLst/>
          </a:prstGeom>
        </p:spPr>
      </p:pic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A553C083-E55A-4094-8B49-FECA80473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344832"/>
            <a:ext cx="5947586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5400" b="1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DE30343A-8BB0-43F9-922D-7031CC16589B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-271254" y="-294381"/>
            <a:ext cx="4732119" cy="4732119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94B2E2-8A6A-FD7E-4E60-44A71915CB7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76235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NO IMAG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FF037FB-6F29-464F-B02A-E8152D1056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534800E-A18B-4128-B4E9-8D8C6446D900}"/>
              </a:ext>
            </a:extLst>
          </p:cNvPr>
          <p:cNvSpPr/>
          <p:nvPr userDrawn="1"/>
        </p:nvSpPr>
        <p:spPr>
          <a:xfrm>
            <a:off x="797778" y="1438617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164AEC0-E358-4EB4-AB5A-6690F3791865}"/>
              </a:ext>
            </a:extLst>
          </p:cNvPr>
          <p:cNvSpPr/>
          <p:nvPr userDrawn="1"/>
        </p:nvSpPr>
        <p:spPr>
          <a:xfrm>
            <a:off x="7146328" y="1438617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3032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3984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493502" y="17572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CBA749-C4B2-47AC-9C03-3197F3AFCEA7}"/>
              </a:ext>
            </a:extLst>
          </p:cNvPr>
          <p:cNvSpPr/>
          <p:nvPr userDrawn="1"/>
        </p:nvSpPr>
        <p:spPr>
          <a:xfrm>
            <a:off x="3962995" y="1438617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F0F26E2-6984-497F-8C8D-A3D6BEA48D1F}"/>
              </a:ext>
            </a:extLst>
          </p:cNvPr>
          <p:cNvSpPr>
            <a:spLocks noChangeAspect="1"/>
          </p:cNvSpPr>
          <p:nvPr userDrawn="1"/>
        </p:nvSpPr>
        <p:spPr>
          <a:xfrm>
            <a:off x="9805968" y="3941728"/>
            <a:ext cx="1397331" cy="1383857"/>
          </a:xfrm>
          <a:prstGeom prst="ellipse">
            <a:avLst/>
          </a:prstGeom>
          <a:gradFill flip="none" rotWithShape="1">
            <a:gsLst>
              <a:gs pos="0">
                <a:srgbClr val="00AEEF">
                  <a:alpha val="17000"/>
                </a:srgbClr>
              </a:gs>
              <a:gs pos="65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5A7EBCD1-E692-4D90-ACF4-D8EE45581A6E}"/>
              </a:ext>
            </a:extLst>
          </p:cNvPr>
          <p:cNvSpPr>
            <a:spLocks noChangeAspect="1"/>
          </p:cNvSpPr>
          <p:nvPr userDrawn="1"/>
        </p:nvSpPr>
        <p:spPr>
          <a:xfrm>
            <a:off x="9464100" y="3596277"/>
            <a:ext cx="2081068" cy="2061001"/>
          </a:xfrm>
          <a:prstGeom prst="donut">
            <a:avLst>
              <a:gd name="adj" fmla="val 5617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70B96ED-B0F5-471C-B4A4-CA83B23B03F9}"/>
              </a:ext>
            </a:extLst>
          </p:cNvPr>
          <p:cNvSpPr>
            <a:spLocks noChangeAspect="1"/>
          </p:cNvSpPr>
          <p:nvPr userDrawn="1"/>
        </p:nvSpPr>
        <p:spPr>
          <a:xfrm>
            <a:off x="9034255" y="4793407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F71F4BA5-F1C8-464D-A35E-C600990EED94}"/>
              </a:ext>
            </a:extLst>
          </p:cNvPr>
          <p:cNvSpPr>
            <a:spLocks noChangeAspect="1"/>
          </p:cNvSpPr>
          <p:nvPr userDrawn="1"/>
        </p:nvSpPr>
        <p:spPr>
          <a:xfrm>
            <a:off x="9447509" y="5325585"/>
            <a:ext cx="86693" cy="8585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65B6EF-40AB-0848-A310-F92F5854F7E7}"/>
              </a:ext>
            </a:extLst>
          </p:cNvPr>
          <p:cNvSpPr/>
          <p:nvPr userDrawn="1"/>
        </p:nvSpPr>
        <p:spPr>
          <a:xfrm>
            <a:off x="493502" y="17572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5B73281A-F13D-4ACD-E808-457C8297DE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4506" y="2158097"/>
            <a:ext cx="8137980" cy="42185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E4DA07-ACFB-99E0-928E-E4C4D6EC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73917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NO IMAG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FF037FB-6F29-464F-B02A-E8152D1056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534800E-A18B-4128-B4E9-8D8C6446D900}"/>
              </a:ext>
            </a:extLst>
          </p:cNvPr>
          <p:cNvSpPr/>
          <p:nvPr userDrawn="1"/>
        </p:nvSpPr>
        <p:spPr>
          <a:xfrm>
            <a:off x="797778" y="1438617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CBA749-C4B2-47AC-9C03-3197F3AFCEA7}"/>
              </a:ext>
            </a:extLst>
          </p:cNvPr>
          <p:cNvSpPr/>
          <p:nvPr userDrawn="1"/>
        </p:nvSpPr>
        <p:spPr>
          <a:xfrm>
            <a:off x="3962995" y="1438617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3032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3984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493502" y="17572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164AEC0-E358-4EB4-AB5A-6690F3791865}"/>
              </a:ext>
            </a:extLst>
          </p:cNvPr>
          <p:cNvSpPr/>
          <p:nvPr userDrawn="1"/>
        </p:nvSpPr>
        <p:spPr>
          <a:xfrm>
            <a:off x="7146328" y="1438617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4B32B3B-A5F6-4E29-BB11-FAD5271B3BCA}"/>
              </a:ext>
            </a:extLst>
          </p:cNvPr>
          <p:cNvSpPr>
            <a:spLocks noChangeAspect="1"/>
          </p:cNvSpPr>
          <p:nvPr userDrawn="1"/>
        </p:nvSpPr>
        <p:spPr>
          <a:xfrm>
            <a:off x="9805968" y="3941728"/>
            <a:ext cx="1397331" cy="1383857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75000"/>
                  <a:alpha val="96000"/>
                </a:schemeClr>
              </a:gs>
              <a:gs pos="65000">
                <a:srgbClr val="FFC000">
                  <a:alpha val="62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Circle: Hollow 65">
            <a:extLst>
              <a:ext uri="{FF2B5EF4-FFF2-40B4-BE49-F238E27FC236}">
                <a16:creationId xmlns:a16="http://schemas.microsoft.com/office/drawing/2014/main" id="{841022AF-BF8D-4CD1-B085-8A7B4547899A}"/>
              </a:ext>
            </a:extLst>
          </p:cNvPr>
          <p:cNvSpPr>
            <a:spLocks noChangeAspect="1"/>
          </p:cNvSpPr>
          <p:nvPr userDrawn="1"/>
        </p:nvSpPr>
        <p:spPr>
          <a:xfrm>
            <a:off x="9464100" y="3596277"/>
            <a:ext cx="2081068" cy="2061001"/>
          </a:xfrm>
          <a:prstGeom prst="donut">
            <a:avLst>
              <a:gd name="adj" fmla="val 5617"/>
            </a:avLst>
          </a:prstGeom>
          <a:gradFill flip="none" rotWithShape="1">
            <a:gsLst>
              <a:gs pos="0">
                <a:schemeClr val="accent4">
                  <a:lumMod val="75000"/>
                  <a:alpha val="96000"/>
                </a:schemeClr>
              </a:gs>
              <a:gs pos="65000">
                <a:srgbClr val="FFC000">
                  <a:alpha val="62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614CB323-962F-4480-9FA2-E59FDE853C95}"/>
              </a:ext>
            </a:extLst>
          </p:cNvPr>
          <p:cNvSpPr>
            <a:spLocks noChangeAspect="1"/>
          </p:cNvSpPr>
          <p:nvPr userDrawn="1"/>
        </p:nvSpPr>
        <p:spPr>
          <a:xfrm>
            <a:off x="9034255" y="4793407"/>
            <a:ext cx="175952" cy="1742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3271725-8EAA-4D8B-8B10-F2593AB294D3}"/>
              </a:ext>
            </a:extLst>
          </p:cNvPr>
          <p:cNvSpPr>
            <a:spLocks noChangeAspect="1"/>
          </p:cNvSpPr>
          <p:nvPr userDrawn="1"/>
        </p:nvSpPr>
        <p:spPr>
          <a:xfrm>
            <a:off x="9447509" y="5325585"/>
            <a:ext cx="86693" cy="858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863DD1-61D7-A8C0-4743-A27221093B2B}"/>
              </a:ext>
            </a:extLst>
          </p:cNvPr>
          <p:cNvSpPr/>
          <p:nvPr userDrawn="1"/>
        </p:nvSpPr>
        <p:spPr>
          <a:xfrm>
            <a:off x="493502" y="17572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6C592046-1FC5-5131-BA70-2DFA7B9AC80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4506" y="2158097"/>
            <a:ext cx="8137980" cy="42185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72F1E-5FAE-9FD3-04CF-600D36B0B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701873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NO IMAG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FF037FB-6F29-464F-B02A-E8152D1056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FCBA749-C4B2-47AC-9C03-3197F3AFCEA7}"/>
              </a:ext>
            </a:extLst>
          </p:cNvPr>
          <p:cNvSpPr/>
          <p:nvPr userDrawn="1"/>
        </p:nvSpPr>
        <p:spPr>
          <a:xfrm>
            <a:off x="3962995" y="1438617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164AEC0-E358-4EB4-AB5A-6690F3791865}"/>
              </a:ext>
            </a:extLst>
          </p:cNvPr>
          <p:cNvSpPr/>
          <p:nvPr userDrawn="1"/>
        </p:nvSpPr>
        <p:spPr>
          <a:xfrm>
            <a:off x="7146328" y="1438617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3032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3984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493502" y="17572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534800E-A18B-4128-B4E9-8D8C6446D900}"/>
              </a:ext>
            </a:extLst>
          </p:cNvPr>
          <p:cNvSpPr/>
          <p:nvPr userDrawn="1"/>
        </p:nvSpPr>
        <p:spPr>
          <a:xfrm>
            <a:off x="797778" y="1438617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4B32B3B-A5F6-4E29-BB11-FAD5271B3BCA}"/>
              </a:ext>
            </a:extLst>
          </p:cNvPr>
          <p:cNvSpPr>
            <a:spLocks noChangeAspect="1"/>
          </p:cNvSpPr>
          <p:nvPr userDrawn="1"/>
        </p:nvSpPr>
        <p:spPr>
          <a:xfrm>
            <a:off x="9805968" y="3941728"/>
            <a:ext cx="1397331" cy="1383857"/>
          </a:xfrm>
          <a:prstGeom prst="ellipse">
            <a:avLst/>
          </a:prstGeom>
          <a:gradFill flip="none" rotWithShape="1">
            <a:gsLst>
              <a:gs pos="0">
                <a:srgbClr val="BF3B4B">
                  <a:alpha val="89000"/>
                </a:srgbClr>
              </a:gs>
              <a:gs pos="65000">
                <a:srgbClr val="BF3B4B">
                  <a:alpha val="29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Circle: Hollow 65">
            <a:extLst>
              <a:ext uri="{FF2B5EF4-FFF2-40B4-BE49-F238E27FC236}">
                <a16:creationId xmlns:a16="http://schemas.microsoft.com/office/drawing/2014/main" id="{841022AF-BF8D-4CD1-B085-8A7B4547899A}"/>
              </a:ext>
            </a:extLst>
          </p:cNvPr>
          <p:cNvSpPr>
            <a:spLocks noChangeAspect="1"/>
          </p:cNvSpPr>
          <p:nvPr userDrawn="1"/>
        </p:nvSpPr>
        <p:spPr>
          <a:xfrm>
            <a:off x="9464100" y="3596277"/>
            <a:ext cx="2081068" cy="2061001"/>
          </a:xfrm>
          <a:prstGeom prst="donut">
            <a:avLst>
              <a:gd name="adj" fmla="val 5617"/>
            </a:avLst>
          </a:prstGeom>
          <a:gradFill flip="none" rotWithShape="1">
            <a:gsLst>
              <a:gs pos="0">
                <a:srgbClr val="BF3B4B">
                  <a:alpha val="89000"/>
                </a:srgbClr>
              </a:gs>
              <a:gs pos="65000">
                <a:srgbClr val="BF3B4B">
                  <a:alpha val="29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614CB323-962F-4480-9FA2-E59FDE853C95}"/>
              </a:ext>
            </a:extLst>
          </p:cNvPr>
          <p:cNvSpPr>
            <a:spLocks noChangeAspect="1"/>
          </p:cNvSpPr>
          <p:nvPr userDrawn="1"/>
        </p:nvSpPr>
        <p:spPr>
          <a:xfrm>
            <a:off x="9034255" y="4793407"/>
            <a:ext cx="175952" cy="174255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93271725-8EAA-4D8B-8B10-F2593AB294D3}"/>
              </a:ext>
            </a:extLst>
          </p:cNvPr>
          <p:cNvSpPr>
            <a:spLocks noChangeAspect="1"/>
          </p:cNvSpPr>
          <p:nvPr userDrawn="1"/>
        </p:nvSpPr>
        <p:spPr>
          <a:xfrm>
            <a:off x="9447509" y="5325585"/>
            <a:ext cx="86693" cy="858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E2A2B44-FAD8-7DA3-921C-BD17059B3701}"/>
              </a:ext>
            </a:extLst>
          </p:cNvPr>
          <p:cNvSpPr/>
          <p:nvPr userDrawn="1"/>
        </p:nvSpPr>
        <p:spPr>
          <a:xfrm>
            <a:off x="493502" y="17572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1836720-11CF-F9C7-44CF-67C9EA64D7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4506" y="2158097"/>
            <a:ext cx="8137980" cy="42185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BB35C5-F7FE-3E98-712B-8CFFADAAA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7155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NO IMAGE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3367314" y="1146332"/>
            <a:ext cx="8292453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2769284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3473073" y="1146332"/>
            <a:ext cx="8292453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2769284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3570281" y="1146332"/>
            <a:ext cx="8292453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2769283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BBA2604-BE15-4B2A-903F-5A925BB80784}"/>
              </a:ext>
            </a:extLst>
          </p:cNvPr>
          <p:cNvSpPr>
            <a:spLocks noChangeAspect="1"/>
          </p:cNvSpPr>
          <p:nvPr userDrawn="1"/>
        </p:nvSpPr>
        <p:spPr>
          <a:xfrm>
            <a:off x="10248656" y="515909"/>
            <a:ext cx="1223086" cy="1211292"/>
          </a:xfrm>
          <a:prstGeom prst="ellipse">
            <a:avLst/>
          </a:prstGeom>
          <a:gradFill flip="none" rotWithShape="1">
            <a:gsLst>
              <a:gs pos="0">
                <a:srgbClr val="BF3B4B">
                  <a:alpha val="89000"/>
                </a:srgbClr>
              </a:gs>
              <a:gs pos="65000">
                <a:srgbClr val="BF3B4B">
                  <a:alpha val="29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1FDA2510-B9CB-48AD-B6A5-484F1EF4C9AB}"/>
              </a:ext>
            </a:extLst>
          </p:cNvPr>
          <p:cNvSpPr>
            <a:spLocks noChangeAspect="1"/>
          </p:cNvSpPr>
          <p:nvPr userDrawn="1"/>
        </p:nvSpPr>
        <p:spPr>
          <a:xfrm>
            <a:off x="9899853" y="170458"/>
            <a:ext cx="1913758" cy="1895304"/>
          </a:xfrm>
          <a:prstGeom prst="donut">
            <a:avLst>
              <a:gd name="adj" fmla="val 5617"/>
            </a:avLst>
          </a:prstGeom>
          <a:gradFill flip="none" rotWithShape="1">
            <a:gsLst>
              <a:gs pos="0">
                <a:srgbClr val="BF3B4B">
                  <a:alpha val="89000"/>
                </a:srgbClr>
              </a:gs>
              <a:gs pos="65000">
                <a:srgbClr val="BF3B4B">
                  <a:alpha val="29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21267DC-010D-438A-9044-BC46C9AA999A}"/>
              </a:ext>
            </a:extLst>
          </p:cNvPr>
          <p:cNvSpPr>
            <a:spLocks noChangeAspect="1"/>
          </p:cNvSpPr>
          <p:nvPr userDrawn="1"/>
        </p:nvSpPr>
        <p:spPr>
          <a:xfrm>
            <a:off x="11528795" y="1909836"/>
            <a:ext cx="175952" cy="174255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216B03-6D3D-48E1-9C23-736A84702DD0}"/>
              </a:ext>
            </a:extLst>
          </p:cNvPr>
          <p:cNvSpPr>
            <a:spLocks noChangeAspect="1"/>
          </p:cNvSpPr>
          <p:nvPr userDrawn="1"/>
        </p:nvSpPr>
        <p:spPr>
          <a:xfrm>
            <a:off x="11392969" y="2511468"/>
            <a:ext cx="86693" cy="858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23EE819-298B-AB96-D0A8-4B5E2EDD87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54020" y="2127267"/>
            <a:ext cx="7278170" cy="4107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6D96A1-F703-2566-B77F-D4B8C0405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415265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NO IMAGE 5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3367314" y="1146332"/>
            <a:ext cx="8292453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2769284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3473073" y="1146332"/>
            <a:ext cx="8292453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2769283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3570281" y="1146332"/>
            <a:ext cx="8292453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2769284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BBA2604-BE15-4B2A-903F-5A925BB80784}"/>
              </a:ext>
            </a:extLst>
          </p:cNvPr>
          <p:cNvSpPr>
            <a:spLocks noChangeAspect="1"/>
          </p:cNvSpPr>
          <p:nvPr userDrawn="1"/>
        </p:nvSpPr>
        <p:spPr>
          <a:xfrm>
            <a:off x="10248656" y="515909"/>
            <a:ext cx="1223086" cy="1211292"/>
          </a:xfrm>
          <a:prstGeom prst="ellipse">
            <a:avLst/>
          </a:prstGeom>
          <a:gradFill flip="none" rotWithShape="1">
            <a:gsLst>
              <a:gs pos="0">
                <a:srgbClr val="00AEEF"/>
              </a:gs>
              <a:gs pos="65000">
                <a:srgbClr val="00AEEF">
                  <a:alpha val="3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1FDA2510-B9CB-48AD-B6A5-484F1EF4C9AB}"/>
              </a:ext>
            </a:extLst>
          </p:cNvPr>
          <p:cNvSpPr>
            <a:spLocks noChangeAspect="1"/>
          </p:cNvSpPr>
          <p:nvPr userDrawn="1"/>
        </p:nvSpPr>
        <p:spPr>
          <a:xfrm>
            <a:off x="9899853" y="170458"/>
            <a:ext cx="1913758" cy="1895304"/>
          </a:xfrm>
          <a:prstGeom prst="donut">
            <a:avLst>
              <a:gd name="adj" fmla="val 5617"/>
            </a:avLst>
          </a:prstGeom>
          <a:gradFill flip="none" rotWithShape="1">
            <a:gsLst>
              <a:gs pos="0">
                <a:srgbClr val="00AEEF"/>
              </a:gs>
              <a:gs pos="65000">
                <a:srgbClr val="00AEEF">
                  <a:alpha val="30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21267DC-010D-438A-9044-BC46C9AA999A}"/>
              </a:ext>
            </a:extLst>
          </p:cNvPr>
          <p:cNvSpPr>
            <a:spLocks noChangeAspect="1"/>
          </p:cNvSpPr>
          <p:nvPr userDrawn="1"/>
        </p:nvSpPr>
        <p:spPr>
          <a:xfrm>
            <a:off x="11528795" y="1909836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216B03-6D3D-48E1-9C23-736A84702DD0}"/>
              </a:ext>
            </a:extLst>
          </p:cNvPr>
          <p:cNvSpPr>
            <a:spLocks noChangeAspect="1"/>
          </p:cNvSpPr>
          <p:nvPr userDrawn="1"/>
        </p:nvSpPr>
        <p:spPr>
          <a:xfrm>
            <a:off x="11392969" y="2511468"/>
            <a:ext cx="86693" cy="8585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E3E2DAF-B75F-91AC-D361-C5B4456BAE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54020" y="2127267"/>
            <a:ext cx="7278170" cy="4107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3F6B5E-9863-EB84-3E10-BD4B1769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93064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NO IMAGE 6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3367314" y="1146332"/>
            <a:ext cx="8292453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2769284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3473073" y="1146332"/>
            <a:ext cx="8292453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2769283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3570281" y="1146332"/>
            <a:ext cx="8292453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2769284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BBA2604-BE15-4B2A-903F-5A925BB80784}"/>
              </a:ext>
            </a:extLst>
          </p:cNvPr>
          <p:cNvSpPr>
            <a:spLocks noChangeAspect="1"/>
          </p:cNvSpPr>
          <p:nvPr userDrawn="1"/>
        </p:nvSpPr>
        <p:spPr>
          <a:xfrm>
            <a:off x="10248656" y="515909"/>
            <a:ext cx="1223086" cy="1211292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65000">
                <a:srgbClr val="FFC000">
                  <a:alpha val="29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Circle: Hollow 23">
            <a:extLst>
              <a:ext uri="{FF2B5EF4-FFF2-40B4-BE49-F238E27FC236}">
                <a16:creationId xmlns:a16="http://schemas.microsoft.com/office/drawing/2014/main" id="{1FDA2510-B9CB-48AD-B6A5-484F1EF4C9AB}"/>
              </a:ext>
            </a:extLst>
          </p:cNvPr>
          <p:cNvSpPr>
            <a:spLocks noChangeAspect="1"/>
          </p:cNvSpPr>
          <p:nvPr userDrawn="1"/>
        </p:nvSpPr>
        <p:spPr>
          <a:xfrm>
            <a:off x="9899853" y="170458"/>
            <a:ext cx="1913758" cy="1895304"/>
          </a:xfrm>
          <a:prstGeom prst="donut">
            <a:avLst>
              <a:gd name="adj" fmla="val 5617"/>
            </a:avLst>
          </a:prstGeom>
          <a:gradFill flip="none" rotWithShape="1">
            <a:gsLst>
              <a:gs pos="0">
                <a:srgbClr val="FFC000"/>
              </a:gs>
              <a:gs pos="65000">
                <a:srgbClr val="FFC000">
                  <a:alpha val="29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21267DC-010D-438A-9044-BC46C9AA999A}"/>
              </a:ext>
            </a:extLst>
          </p:cNvPr>
          <p:cNvSpPr>
            <a:spLocks noChangeAspect="1"/>
          </p:cNvSpPr>
          <p:nvPr userDrawn="1"/>
        </p:nvSpPr>
        <p:spPr>
          <a:xfrm>
            <a:off x="11528795" y="1909836"/>
            <a:ext cx="175952" cy="1742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216B03-6D3D-48E1-9C23-736A84702DD0}"/>
              </a:ext>
            </a:extLst>
          </p:cNvPr>
          <p:cNvSpPr>
            <a:spLocks noChangeAspect="1"/>
          </p:cNvSpPr>
          <p:nvPr userDrawn="1"/>
        </p:nvSpPr>
        <p:spPr>
          <a:xfrm>
            <a:off x="11392969" y="2511468"/>
            <a:ext cx="86693" cy="858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4E573A9-92F0-47BF-FAD3-C6B8BCFBF4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54020" y="2127267"/>
            <a:ext cx="7278170" cy="41076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1A67DB-C251-FDEC-D000-07BF946CB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7892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GRAPHIC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9B4A9C0C-8128-4278-8F17-3A28A9BE9B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35530B2-AADB-260C-FAB6-B18813118D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0220" y="1222391"/>
            <a:ext cx="7278170" cy="514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799CC7-2639-65A2-E5EA-2D2C2BF96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15815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GRAPHIC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234D69AB-77EA-4E18-ABFF-964A352897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CFE35A0-167E-F21C-2784-BE2EEEAEE4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819649" y="1205999"/>
            <a:ext cx="7093565" cy="514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822C85-9BC2-0B4D-B314-BC59E374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31634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GRAPHIC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4F2927DF-669F-41E1-8C02-02B43DD1E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091044" y="460008"/>
            <a:ext cx="4583981" cy="361793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0BA1CF4-6F67-7108-9841-5C30CDC7C1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0220" y="1222391"/>
            <a:ext cx="8518980" cy="514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9146D7-72B9-8511-E6ED-52E0A3621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6865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AS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>
            <a:extLst>
              <a:ext uri="{FF2B5EF4-FFF2-40B4-BE49-F238E27FC236}">
                <a16:creationId xmlns:a16="http://schemas.microsoft.com/office/drawing/2014/main" id="{BD4363AE-205A-4819-9F31-7F4B9BB0442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60"/>
          <a:stretch/>
        </p:blipFill>
        <p:spPr bwMode="auto">
          <a:xfrm>
            <a:off x="238" y="2606"/>
            <a:ext cx="72103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1BDED68A-58CE-477A-8081-6078BF2E6B86}"/>
              </a:ext>
            </a:extLst>
          </p:cNvPr>
          <p:cNvGrpSpPr/>
          <p:nvPr userDrawn="1"/>
        </p:nvGrpSpPr>
        <p:grpSpPr>
          <a:xfrm>
            <a:off x="180671" y="175885"/>
            <a:ext cx="5310809" cy="644967"/>
            <a:chOff x="180671" y="175885"/>
            <a:chExt cx="5310809" cy="644967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3831B47-F524-4D74-B2FC-743C1785059F}"/>
                </a:ext>
              </a:extLst>
            </p:cNvPr>
            <p:cNvSpPr/>
            <p:nvPr userDrawn="1"/>
          </p:nvSpPr>
          <p:spPr>
            <a:xfrm>
              <a:off x="180671" y="175885"/>
              <a:ext cx="5310809" cy="64496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14584E5-E952-4519-A664-0A2C87314CD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691" y="231351"/>
              <a:ext cx="1623140" cy="53719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057DE056-C7CF-4F93-AB08-27AD11DF15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8651" y="231351"/>
              <a:ext cx="1710848" cy="537193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427F845-0F55-45E6-BC89-CA93C6EB54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1319" y="231350"/>
              <a:ext cx="1759361" cy="535587"/>
            </a:xfrm>
            <a:prstGeom prst="rect">
              <a:avLst/>
            </a:prstGeom>
          </p:spPr>
        </p:pic>
      </p:grp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 dirty="0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14, 2023</a:t>
            </a:fld>
            <a:endParaRPr lang="nl-NL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B80E6E3-50FB-46B8-AD03-DCC07D5F9F1E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9936F59-E4A5-4FB7-BC48-4531FE3120E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8CAC6223-6465-4B73-B076-732D2542BB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09A64407-DA70-426D-9DE9-893E4C2C55B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9135213-2D18-4C9E-8A5A-E3648F00984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301C6B40-0608-45DE-9D3E-CCD296A868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E097154-4802-4956-94E4-73576F79F3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E07354F7-D16A-41DB-8123-E6BD66208B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30E5860-2384-4691-A332-336D14B7753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78D9816B-4A28-449A-ADA9-D558D0CB407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AFD0F331-48F6-436C-9A37-F51AC87A80F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E248FA4-8FB4-467B-BB2C-7C67EFD0B1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D3EC2D2-43E2-401F-852E-D345530D7C9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3B85795-F1B1-4510-9132-9D4DFBF2E8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8C9B3BC-CA00-4779-B18A-D72E3C812C1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8" name="Circle: Hollow 27">
              <a:extLst>
                <a:ext uri="{FF2B5EF4-FFF2-40B4-BE49-F238E27FC236}">
                  <a16:creationId xmlns:a16="http://schemas.microsoft.com/office/drawing/2014/main" id="{6BF1DDA1-7E8F-4038-AA49-AEF5F3EB204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C9C9628-975D-44E1-B4E9-B9C1E06BAD7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7AB84A7-C46E-45A6-A3A2-8C6B3F0763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FD32A33-F548-4165-B771-B22BA770B3C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F49CFC8-0A0A-478C-AE8F-7FE9913520A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A36B006-A498-49BC-8B0A-B04BE0FC8E6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EBB3FFC-F938-466A-AB4F-C64A8E768D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7A245F7-C427-44A3-8AA8-C01FF2D6E8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079C50A-77F3-4841-A27A-56720E450F82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48D491-0B4D-4801-AE29-672EF1331D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310ABB2-8829-4081-954C-060F795C62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A1BF5D2-17DB-4295-8864-BD6F8D834B1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626B1BD-8353-473E-A336-1B2C3789D04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3F954E1-B24D-4548-ADC7-5FC3AE57394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63F5DAF-F9FC-47E9-8231-BC562926E6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CF12651-1CFD-4D64-A02D-7BDA3B1378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80B87C1-F227-462F-8141-B0F5FA70BD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1A8BD0D-0305-4A56-9205-DC3A60093B9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2487647-FE03-4EFA-8362-CB3F6587751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7DB594D-AACD-4ED5-8C10-D459DE7E823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8063840-D79F-4781-9CBA-3A1EE0A309B6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29F05C63-EFD7-4553-929F-B4959C647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D7EC30B2-403C-4C56-8374-3C7B667F8B1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9CA3825-947B-4D5C-A285-B4B4B4DD31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90EC4918-17F4-4239-B224-FB846D2A2EC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02975C8-1248-4552-8C21-C14E89D62A4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Circle: Hollow 53">
              <a:extLst>
                <a:ext uri="{FF2B5EF4-FFF2-40B4-BE49-F238E27FC236}">
                  <a16:creationId xmlns:a16="http://schemas.microsoft.com/office/drawing/2014/main" id="{9484B860-5E7E-4B39-A421-8407DBF1A86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5" name="Circle: Hollow 54">
              <a:extLst>
                <a:ext uri="{FF2B5EF4-FFF2-40B4-BE49-F238E27FC236}">
                  <a16:creationId xmlns:a16="http://schemas.microsoft.com/office/drawing/2014/main" id="{97F2434B-BDBA-423B-B5E9-09CAE81FD8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7696722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CD8F452-A9A4-90BF-A9D1-44E01C2BF4B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0220" y="1222391"/>
            <a:ext cx="11433630" cy="514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FA608-04C0-9A6F-3660-4EF071FD3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39449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C22D1EB-BC1E-94BA-C864-34654309C6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0220" y="1222391"/>
            <a:ext cx="11433630" cy="51498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8ACCF7-B624-44EA-7136-33AD1F0A6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032479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 PAGE S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>
            <a:extLst>
              <a:ext uri="{FF2B5EF4-FFF2-40B4-BE49-F238E27FC236}">
                <a16:creationId xmlns:a16="http://schemas.microsoft.com/office/drawing/2014/main" id="{1FD565F1-CE52-423C-837B-CE26808A594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89" y="0"/>
            <a:ext cx="84178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>
            <a:extLst>
              <a:ext uri="{FF2B5EF4-FFF2-40B4-BE49-F238E27FC236}">
                <a16:creationId xmlns:a16="http://schemas.microsoft.com/office/drawing/2014/main" id="{DAA12FF9-FC73-42F4-A8C0-06B425D68C2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8" b="98928" l="29966" r="98485">
                        <a14:foregroundMark x1="58670" y1="21651" x2="60606" y2="30975"/>
                        <a14:foregroundMark x1="60606" y1="30975" x2="61195" y2="31940"/>
                        <a14:foregroundMark x1="62121" y1="32476" x2="67677" y2="50589"/>
                        <a14:foregroundMark x1="60859" y1="32797" x2="60774" y2="36549"/>
                        <a14:foregroundMark x1="59343" y1="34834" x2="59343" y2="34834"/>
                        <a14:foregroundMark x1="60185" y1="36013" x2="60185" y2="36013"/>
                        <a14:foregroundMark x1="70792" y1="86884" x2="70519" y2="87509"/>
                        <a14:foregroundMark x1="88300" y1="46838" x2="70840" y2="86774"/>
                        <a14:foregroundMark x1="71676" y1="88909" x2="75000" y2="88103"/>
                        <a14:foregroundMark x1="82660" y1="45766" x2="93182" y2="89496"/>
                        <a14:foregroundMark x1="96549" y1="48982" x2="92424" y2="84995"/>
                        <a14:foregroundMark x1="92424" y1="84995" x2="93687" y2="96677"/>
                        <a14:foregroundMark x1="93687" y1="96677" x2="95034" y2="98821"/>
                        <a14:foregroundMark x1="98401" y1="50375" x2="98485" y2="99035"/>
                        <a14:foregroundMark x1="71465" y1="10825" x2="81987" y2="60986"/>
                        <a14:foregroundMark x1="76936" y1="13076" x2="81734" y2="52840"/>
                        <a14:foregroundMark x1="83053" y1="32690" x2="83169" y2="33332"/>
                        <a14:foregroundMark x1="79798" y1="14684" x2="83053" y2="32690"/>
                        <a14:foregroundMark x1="67593" y1="11040" x2="76347" y2="60986"/>
                        <a14:foregroundMark x1="69192" y1="41050" x2="68098" y2="43087"/>
                        <a14:foregroundMark x1="39899" y1="85102" x2="29966" y2="87567"/>
                        <a14:backgroundMark x1="54293" y1="15541" x2="47391" y2="78778"/>
                        <a14:backgroundMark x1="54882" y1="26367" x2="59512" y2="71919"/>
                        <a14:backgroundMark x1="70034" y1="51661" x2="60774" y2="65380"/>
                        <a14:backgroundMark x1="83670" y1="40943" x2="83670" y2="40943"/>
                        <a14:backgroundMark x1="83586" y1="42122" x2="83586" y2="35906"/>
                        <a14:backgroundMark x1="83165" y1="33333" x2="85101" y2="43194"/>
                        <a14:backgroundMark x1="83249" y1="32690" x2="83249" y2="32690"/>
                        <a14:backgroundMark x1="83249" y1="33226" x2="83249" y2="33226"/>
                        <a14:backgroundMark x1="70455" y1="87460" x2="64057" y2="99250"/>
                        <a14:backgroundMark x1="57660" y1="93783" x2="56566" y2="94105"/>
                        <a14:backgroundMark x1="71633" y1="88639" x2="71633" y2="88639"/>
                        <a14:backgroundMark x1="71886" y1="89603" x2="71128" y2="87996"/>
                        <a14:backgroundMark x1="72054" y1="88853" x2="72054" y2="88853"/>
                        <a14:backgroundMark x1="71970" y1="89175" x2="71970" y2="89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35"/>
          <a:stretch/>
        </p:blipFill>
        <p:spPr bwMode="auto">
          <a:xfrm flipH="1">
            <a:off x="57" y="0"/>
            <a:ext cx="6041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E2296E8-2A9A-497C-9212-415FAB457D80}"/>
              </a:ext>
            </a:extLst>
          </p:cNvPr>
          <p:cNvSpPr txBox="1"/>
          <p:nvPr userDrawn="1"/>
        </p:nvSpPr>
        <p:spPr>
          <a:xfrm>
            <a:off x="5398488" y="5518513"/>
            <a:ext cx="6543563" cy="1098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600" b="1" kern="1200">
                <a:solidFill>
                  <a:schemeClr val="accent4">
                    <a:lumMod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THANK YOU FOR YOUR TIME AND ATTENTION</a:t>
            </a:r>
            <a:endParaRPr lang="nl-NL" sz="3600" b="1" kern="1200">
              <a:solidFill>
                <a:schemeClr val="accent4">
                  <a:lumMod val="75000"/>
                </a:schemeClr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47A10B-ABB4-4293-AF81-5FA27A13750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05DD0D6-7F14-42FD-8FCF-DCAF698F95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Circle: Hollow 9">
              <a:extLst>
                <a:ext uri="{FF2B5EF4-FFF2-40B4-BE49-F238E27FC236}">
                  <a16:creationId xmlns:a16="http://schemas.microsoft.com/office/drawing/2014/main" id="{303DFABB-72C8-4A78-B61B-B366D900690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4DACEF09-CA53-44A3-AF54-C491D8CACD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318AF5E-9E5F-43AD-B2CA-D67831D9D2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B97461BE-E58B-418F-A289-5305CCD1259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55B1B3A-F11E-4A8E-AAD4-0151734DA14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ED40FE83-C88A-45C8-AA4B-8774C8A8D09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A20B5CD-DA1E-4F74-8E93-F3186D1EBCA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085EFD18-8B40-4DCE-B1C1-5654138683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FDBD5A4B-9D27-4A8B-BA2B-4AB7E70205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D0EBEDD-2CCC-47CF-9618-2C297A8FCA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23A43C1-2547-484D-9184-7DA273CB4A1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CA5B555-5544-49E4-BFF1-248AB63FB1C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0E2DD6E-BBFC-4E12-8366-9335AD84CD1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3" name="Circle: Hollow 22">
              <a:extLst>
                <a:ext uri="{FF2B5EF4-FFF2-40B4-BE49-F238E27FC236}">
                  <a16:creationId xmlns:a16="http://schemas.microsoft.com/office/drawing/2014/main" id="{11CD12F6-DF74-4F1D-9E0C-A77F678F52E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7D8170C-61FC-48E8-99BA-7A902E6BACE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C52045-A7E0-4C0A-8A1A-3DF8B88CAD3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A8A222F-9D17-479A-BD06-328A633876A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42C168A-F0EE-49DB-AE50-828A30BC6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5EE08BC-3AF0-4943-ABC2-CAE31B79E2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AF8C2AC-608E-4D81-A3A1-3E65E8D16C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84A48CD-AEBF-407B-A5E1-FC7C96F155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0B6C881-1EB6-4F8F-A315-8386169CC2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2DB23B6-AFB5-44BA-8F17-336FD1CA5F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A22BA6-7910-4F89-A7C1-B146A20F760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B08304-86D0-4B9B-870C-9A3F5B1196D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D88B957-DE5A-4DF6-BBE6-41BDCB2CBC2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A60ED0B4-A7B9-43BE-822B-D6463F9C369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F675923-BC43-4A29-8223-BDB4F9D1163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6BDB9BF-3FF8-44F0-A324-3C4DFC11CB0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635F3B4-B5EC-461A-BF0F-B2AEE72746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B153B6F-8D3F-482E-A31A-E702C802BC3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838DCA97-9D4D-4AFE-AD67-17209EF31C5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BAAE920-8047-444A-BFFE-3C9F4AC5A6A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D0FD69B-4296-457D-94AD-031425071A13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E29CF58-A3D8-4320-9FEE-E02293A86BD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71FE1105-D891-4C4D-AEB2-17FD1945837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A070B7D-EB34-4FBD-AD2E-F038DFFECA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76D28375-8CA6-44A7-A615-BF52BB575D5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C83B5EC-8C0B-45F1-B303-E5CE820060FD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Circle: Hollow 48">
              <a:extLst>
                <a:ext uri="{FF2B5EF4-FFF2-40B4-BE49-F238E27FC236}">
                  <a16:creationId xmlns:a16="http://schemas.microsoft.com/office/drawing/2014/main" id="{B7595F5B-A1DE-4FA7-BF0F-4C1619E5D2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50" name="Circle: Hollow 49">
              <a:extLst>
                <a:ext uri="{FF2B5EF4-FFF2-40B4-BE49-F238E27FC236}">
                  <a16:creationId xmlns:a16="http://schemas.microsoft.com/office/drawing/2014/main" id="{52213853-0FD4-42C0-BFF8-EFAB87E11AE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36FA3EF-D59F-A9B3-FE9A-2F49746482F9}"/>
              </a:ext>
            </a:extLst>
          </p:cNvPr>
          <p:cNvGrpSpPr/>
          <p:nvPr userDrawn="1"/>
        </p:nvGrpSpPr>
        <p:grpSpPr>
          <a:xfrm>
            <a:off x="180671" y="169320"/>
            <a:ext cx="5310809" cy="644967"/>
            <a:chOff x="0" y="0"/>
            <a:chExt cx="3793402" cy="55943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602C121-3706-F8B2-3439-392F8FF97604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BCE4127-0DAD-35F5-1190-782694A3D0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2894A9-75BD-A7A5-0427-0994BA29E494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EABA45-7CF7-B48D-AA30-CEB1915DB7A7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77260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AF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CF4CE8D6-5767-4368-A797-8EFCF4C06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7F2160B-645D-4E1B-B845-460D16D0474A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44149">
            <a:off x="8774753" y="3117530"/>
            <a:ext cx="3050745" cy="305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58BAEB-6DBB-4EF2-B0FB-E2CFAD2294F3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59E07A-F289-4281-9EB3-E5D873F86035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B12FB3F9-D1D0-1A34-CE12-B11A86ACDB0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CA312F-8CA9-033D-69B0-4A752A8F3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00641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AF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3776A9-6127-48AE-9C72-E31814659BD4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CB8A2D7-0929-4125-9B8D-CEB46C7D3EDF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5" name="Picture Placeholder 18">
            <a:extLst>
              <a:ext uri="{FF2B5EF4-FFF2-40B4-BE49-F238E27FC236}">
                <a16:creationId xmlns:a16="http://schemas.microsoft.com/office/drawing/2014/main" id="{1B8F02F8-EEDB-4CCC-9C11-A6782DFAEA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6918" y="3071376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B98B1F1-4889-85B1-FB39-59E2DA3DF0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1042CD-0545-3424-0998-44B795E6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64567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AF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A8C6FC33-890B-4699-989C-4ED1262EFB5F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84D672E0-4238-4B77-B14F-1563300BBE02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AB849C-CC41-470A-8FA5-AA561F76F84E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9BAF3EA-0715-4594-BB55-9A49834DF666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Placeholder 33">
            <a:extLst>
              <a:ext uri="{FF2B5EF4-FFF2-40B4-BE49-F238E27FC236}">
                <a16:creationId xmlns:a16="http://schemas.microsoft.com/office/drawing/2014/main" id="{67022DBB-02B9-4128-AFCD-1D44975BC0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7846" y="3075746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E65A6A3-F7CD-BB0C-365E-6F71F25E26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576A85-A4C1-0EAC-0A27-1E3B0DD91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46986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AF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CF4CE8D6-5767-4368-A797-8EFCF4C06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58BAEB-6DBB-4EF2-B0FB-E2CFAD2294F3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59E07A-F289-4281-9EB3-E5D873F86035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Picture Placeholder 38">
            <a:extLst>
              <a:ext uri="{FF2B5EF4-FFF2-40B4-BE49-F238E27FC236}">
                <a16:creationId xmlns:a16="http://schemas.microsoft.com/office/drawing/2014/main" id="{5DFCF5F3-7711-4726-AA2B-5F73058D7D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6918" y="3063046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9B4775C-A0B8-C29B-11E8-E71571C299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FDB20A-EB28-4C27-73BC-478574D84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23264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AS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CF4CE8D6-5767-4368-A797-8EFCF4C06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58BAEB-6DBB-4EF2-B0FB-E2CFAD2294F3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59E07A-F289-4281-9EB3-E5D873F86035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9" name="Picture Placeholder 52" descr="Two women sitting on a ledge&#10;&#10;Description automatically generated with low confidence">
            <a:extLst>
              <a:ext uri="{FF2B5EF4-FFF2-40B4-BE49-F238E27FC236}">
                <a16:creationId xmlns:a16="http://schemas.microsoft.com/office/drawing/2014/main" id="{181CDFF3-3268-4B33-AEE6-4AC936C4DD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4856" y="3074551"/>
            <a:ext cx="3128359" cy="3139647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262C41A-9794-3772-FB7E-F4665A87AC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E97D97-E5EE-D6B9-4A1F-F7D48B77C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61373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AS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3776A9-6127-48AE-9C72-E31814659BD4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CB8A2D7-0929-4125-9B8D-CEB46C7D3EDF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8" name="Picture Placeholder 43" descr="A picture containing person, standing&#10;&#10;Description automatically generated">
            <a:extLst>
              <a:ext uri="{FF2B5EF4-FFF2-40B4-BE49-F238E27FC236}">
                <a16:creationId xmlns:a16="http://schemas.microsoft.com/office/drawing/2014/main" id="{BA62350B-7699-46E2-AB6F-FE0A3F4030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1878" y="3075096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8B2DBD2-AF8B-3926-43A0-6292CBA21C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56335B-2B3C-79F4-4A66-38D752917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45149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AS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A8C6FC33-890B-4699-989C-4ED1262EFB5F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84D672E0-4238-4B77-B14F-1563300BBE02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AB849C-CC41-470A-8FA5-AA561F76F84E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9BAF3EA-0715-4594-BB55-9A49834DF666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" name="Picture Placeholder 3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6E6FF14-ED78-422E-B481-6A622439F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0319" y="3074560"/>
            <a:ext cx="3155207" cy="313750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713541E-7ACB-022D-159B-FE912B2C74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14F2A4-F0F4-3960-D7FF-29B6871F8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7405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AS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F0762832-CA68-4593-A467-AC9D115B36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94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8264F0AE-C14B-49B4-B2DA-9F7D1027D5B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89" b="99761" l="0" r="43004">
                        <a14:foregroundMark x1="10914" y1="33971" x2="93" y2="58373"/>
                        <a14:foregroundMark x1="8209" y1="4306" x2="11567" y2="22249"/>
                        <a14:foregroundMark x1="11567" y1="22249" x2="11567" y2="22249"/>
                        <a14:foregroundMark x1="9515" y1="30144" x2="840" y2="49163"/>
                        <a14:foregroundMark x1="840" y1="49163" x2="653" y2="49282"/>
                        <a14:foregroundMark x1="6716" y1="81100" x2="38340" y2="96172"/>
                        <a14:foregroundMark x1="38340" y1="96172" x2="43190" y2="96890"/>
                        <a14:foregroundMark x1="3731" y1="81220" x2="35261" y2="87679"/>
                        <a14:foregroundMark x1="35261" y1="87679" x2="40299" y2="90311"/>
                        <a14:foregroundMark x1="41698" y1="95335" x2="43097" y2="98804"/>
                        <a14:foregroundMark x1="466" y1="94498" x2="33955" y2="96890"/>
                        <a14:foregroundMark x1="6996" y1="83612" x2="24813" y2="96890"/>
                        <a14:foregroundMark x1="29757" y1="98565" x2="37780" y2="99880"/>
                        <a14:foregroundMark x1="8116" y1="30981" x2="2332" y2="36842"/>
                        <a14:foregroundMark x1="15858" y1="41388" x2="19869" y2="49761"/>
                        <a14:foregroundMark x1="7090" y1="29067" x2="2519" y2="36483"/>
                        <a14:foregroundMark x1="2519" y1="36483" x2="2425" y2="36483"/>
                        <a14:foregroundMark x1="7183" y1="4904" x2="7463" y2="12321"/>
                        <a14:foregroundMark x1="9888" y1="3589" x2="10261" y2="7656"/>
                        <a14:foregroundMark x1="21549" y1="56699" x2="21642" y2="58254"/>
                        <a14:foregroundMark x1="27791" y1="80190" x2="28731" y2="80263"/>
                        <a14:foregroundMark x1="25653" y1="80024" x2="26429" y2="80084"/>
                        <a14:foregroundMark x1="26213" y1="79187" x2="26679" y2="79187"/>
                        <a14:foregroundMark x1="41643" y1="89136" x2="42631" y2="93660"/>
                        <a14:foregroundMark x1="33165" y1="84485" x2="34795" y2="85646"/>
                        <a14:foregroundMark x1="34235" y1="84211" x2="34235" y2="84211"/>
                        <a14:foregroundMark x1="34422" y1="84330" x2="34422" y2="84330"/>
                        <a14:foregroundMark x1="34608" y1="84330" x2="34608" y2="84330"/>
                        <a14:foregroundMark x1="33606" y1="84042" x2="34235" y2="84330"/>
                        <a14:backgroundMark x1="24347" y1="61005" x2="34142" y2="77512"/>
                        <a14:backgroundMark x1="34142" y1="77512" x2="35634" y2="77033"/>
                        <a14:backgroundMark x1="24907" y1="73923" x2="32649" y2="78110"/>
                        <a14:backgroundMark x1="32649" y1="78110" x2="33022" y2="78589"/>
                        <a14:backgroundMark x1="27266" y1="78004" x2="28731" y2="78230"/>
                        <a14:backgroundMark x1="26399" y1="77871" x2="26833" y2="77938"/>
                        <a14:backgroundMark x1="36332" y1="83997" x2="36660" y2="83971"/>
                        <a14:backgroundMark x1="6437" y1="24402" x2="373" y2="30861"/>
                        <a14:backgroundMark x1="373" y1="30861" x2="2146" y2="31579"/>
                        <a14:backgroundMark x1="560" y1="35048" x2="560" y2="36244"/>
                        <a14:backgroundMark x1="1119" y1="36244" x2="746" y2="37201"/>
                        <a14:backgroundMark x1="36474" y1="77632" x2="39086" y2="83373"/>
                        <a14:backgroundMark x1="41604" y1="86005" x2="42227" y2="87364"/>
                        <a14:backgroundMark x1="42257" y1="87321" x2="42537" y2="88876"/>
                        <a14:backgroundMark x1="33396" y1="81818" x2="40299" y2="82177"/>
                        <a14:backgroundMark x1="35443" y1="83852" x2="37407" y2="83852"/>
                        <a14:backgroundMark x1="33209" y1="81699" x2="33209" y2="81699"/>
                        <a14:backgroundMark x1="32929" y1="81699" x2="32929" y2="81699"/>
                        <a14:backgroundMark x1="32649" y1="81699" x2="32649" y2="81699"/>
                        <a14:backgroundMark x1="34422" y1="83732" x2="34422" y2="83732"/>
                        <a14:backgroundMark x1="31250" y1="80383" x2="32369" y2="82177"/>
                        <a14:backgroundMark x1="31903" y1="81699" x2="33675" y2="83971"/>
                        <a14:backgroundMark x1="27612" y1="78349" x2="28638" y2="78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65" r="55360"/>
          <a:stretch/>
        </p:blipFill>
        <p:spPr bwMode="auto">
          <a:xfrm>
            <a:off x="-27525" y="175886"/>
            <a:ext cx="4020928" cy="670799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1BDED68A-58CE-477A-8081-6078BF2E6B86}"/>
              </a:ext>
            </a:extLst>
          </p:cNvPr>
          <p:cNvGrpSpPr/>
          <p:nvPr userDrawn="1"/>
        </p:nvGrpSpPr>
        <p:grpSpPr>
          <a:xfrm>
            <a:off x="180671" y="175885"/>
            <a:ext cx="5310809" cy="644967"/>
            <a:chOff x="180671" y="175885"/>
            <a:chExt cx="5310809" cy="644967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3831B47-F524-4D74-B2FC-743C1785059F}"/>
                </a:ext>
              </a:extLst>
            </p:cNvPr>
            <p:cNvSpPr/>
            <p:nvPr userDrawn="1"/>
          </p:nvSpPr>
          <p:spPr>
            <a:xfrm>
              <a:off x="180671" y="175885"/>
              <a:ext cx="5310809" cy="64496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14584E5-E952-4519-A664-0A2C87314CD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691" y="231351"/>
              <a:ext cx="1623140" cy="537193"/>
            </a:xfrm>
            <a:prstGeom prst="rect">
              <a:avLst/>
            </a:prstGeom>
          </p:spPr>
        </p:pic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057DE056-C7CF-4F93-AB08-27AD11DF155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08651" y="231351"/>
              <a:ext cx="1710848" cy="537193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D427F845-0F55-45E6-BC89-CA93C6EB54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1319" y="231350"/>
              <a:ext cx="1759361" cy="535587"/>
            </a:xfrm>
            <a:prstGeom prst="rect">
              <a:avLst/>
            </a:prstGeom>
          </p:spPr>
        </p:pic>
      </p:grp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 dirty="0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14, 2023</a:t>
            </a:fld>
            <a:endParaRPr lang="nl-NL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9F55C0-EC6D-44B3-BB82-E96A09B3420D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CA5E31-9580-496F-9E42-1E6F2E07DAC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D9C47CBD-8D33-405D-BC70-B694229714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862EA350-F82E-4D4C-BA13-0794D9500EF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580316D-5DF0-40B5-A3A6-88A87098D0F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964DE458-7348-424D-BA0B-DB2033B3D8D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96E8319-087F-4D1A-AC1D-37C5993747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40D1CC14-1DFE-4C16-809F-B47B5942D5F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5C80524-C697-4410-9D7A-6F117A5F427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E5DDAF0C-3AFC-46BF-9F33-8199FA60A7F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90E3AB26-4D87-42FF-97FB-5EE9DF934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6E59A0E-54D9-484E-BDE9-532798001B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902106AF-E792-4E14-9E72-A5BF55858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F48818E-1D3B-4F50-8868-77EFFF642D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06DF11D-511A-44B8-9EA4-538E51C5CF3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A8BCBF9B-A739-486F-AE59-ABE12AE02BB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D8E0AB5A-674C-4DE7-93C2-D6BEC62566B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611CDE5-2616-4304-9622-97E6956492D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C2AEE9CC-82AC-42ED-A5E3-1C1FBB598E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5B07C61-CA3C-4B06-BB3B-252F04600D1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1CC1F13-2300-4736-BD4E-CD50123F340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E2B2A1C-13C0-4A0F-AA7F-40CBF328EF6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0E9E105-E9DF-4541-B2CA-211978A177D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882D4D8-D8CC-400A-A7EB-C0D59FEE4D8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166D34E-8AE8-4558-B308-0690644A3D2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20417FC-C19B-4FF8-AB1B-5739B92BE92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97E7573-727A-400A-9837-0622D270900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186FDA2-140B-4619-8E3A-ADE0E4ACC3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16BE292-FFE3-4054-B1F8-459151E35DF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A0C3C8A-737F-48D0-A8E6-F3C2DA9F5C4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F83213A-1DCA-4D45-B441-286FDD94D27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14399FE-68D5-4F78-94C0-CA2108EBA19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6196BB2-B1EB-4BD8-ACAA-839CF157F03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0646F30E-3B43-46A7-AC2D-95D5C2C5805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ACA778B9-DC94-4CD3-9E19-72EC312FE49E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1896B74-8927-4082-B2BA-829CC59DEBD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5DB2747-744C-4272-8285-BCDCA1D76FB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AEDBC75-BAF7-4810-92F3-73941FCA715F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7C0EB01-0544-4C72-9B46-42B7697626A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DF00221-B9A0-4B7D-A3CA-FA773C05FD5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B1828083-BA49-4A75-AE2E-36F0CAD7EBC6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7C3BBF84-0C85-4B2F-B83D-0B97A4E4B96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EACF7882-0404-49EE-B918-3B315360A18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7287433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AS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3776A9-6127-48AE-9C72-E31814659BD4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CB8A2D7-0929-4125-9B8D-CEB46C7D3EDF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5" name="Picture Placeholder 32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835F987A-9F04-4897-8887-BD9A338358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8449" y="3077213"/>
            <a:ext cx="3105809" cy="3126242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8D523EA-6777-9070-C400-49F313A5B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0E6326-1865-5DE8-791C-2A93947D8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77986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SA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CF4CE8D6-5767-4368-A797-8EFCF4C06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58BAEB-6DBB-4EF2-B0FB-E2CFAD2294F3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59E07A-F289-4281-9EB3-E5D873F86035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8" name="Picture Placeholder 59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525F203-3657-4C12-9D51-52D87FF80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9794" y="3087698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75AB962-F00B-895F-1C8C-B88F35E385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5090C86-0447-F790-84CF-D812CE92D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20302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S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3776A9-6127-48AE-9C72-E31814659BD4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CB8A2D7-0929-4125-9B8D-CEB46C7D3EDF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Picture Placeholder 6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599E71C-A1DF-4DCA-92C8-644EF5AED2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5569" y="3068198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0CE9229-F1E0-28A2-16AD-55486750A3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F3D4D6-FBCF-2276-D4CD-0A1959AF0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56327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SA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A8C6FC33-890B-4699-989C-4ED1262EFB5F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84D672E0-4238-4B77-B14F-1563300BBE02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AB849C-CC41-470A-8FA5-AA561F76F84E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9BAF3EA-0715-4594-BB55-9A49834DF666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" name="Picture Placeholder 54" descr="A person holding a ball&#10;&#10;Description automatically generated with medium confidence">
            <a:extLst>
              <a:ext uri="{FF2B5EF4-FFF2-40B4-BE49-F238E27FC236}">
                <a16:creationId xmlns:a16="http://schemas.microsoft.com/office/drawing/2014/main" id="{2A1BE4E1-E7A7-41CC-BB61-12289933AD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8629" y="3105203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19BE6254-4B61-1DF4-E7AB-3F7C43ECCB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5BF4D8-C70D-548B-3F38-DB4911008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1686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SA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A8C6FC33-890B-4699-989C-4ED1262EFB5F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84D672E0-4238-4B77-B14F-1563300BBE02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AB849C-CC41-470A-8FA5-AA561F76F84E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9BAF3EA-0715-4594-BB55-9A49834DF666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Placeholder 50" descr="A group of women sitting together&#10;&#10;Description automatically generated with low confidence">
            <a:extLst>
              <a:ext uri="{FF2B5EF4-FFF2-40B4-BE49-F238E27FC236}">
                <a16:creationId xmlns:a16="http://schemas.microsoft.com/office/drawing/2014/main" id="{C8AE1489-5A68-4025-8F43-98D28E9AC7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8427" y="3074129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9CD2144-5116-9F0A-AAA2-AB039B19D2A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D75772-E0FA-987E-325F-F733049C9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84352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W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CF4CE8D6-5767-4368-A797-8EFCF4C06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58BAEB-6DBB-4EF2-B0FB-E2CFAD2294F3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59E07A-F289-4281-9EB3-E5D873F86035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Placeholder 225">
            <a:extLst>
              <a:ext uri="{FF2B5EF4-FFF2-40B4-BE49-F238E27FC236}">
                <a16:creationId xmlns:a16="http://schemas.microsoft.com/office/drawing/2014/main" id="{10BC53BA-5DCA-4E4D-A6B7-9F020B472F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34218" y="3075746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B52B6B6-4D22-C648-26D4-35A6E196708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50AD127-F7AA-F080-237F-B38A76BC7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13738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W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3776A9-6127-48AE-9C72-E31814659BD4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CB8A2D7-0929-4125-9B8D-CEB46C7D3EDF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Picture Placeholder 230">
            <a:extLst>
              <a:ext uri="{FF2B5EF4-FFF2-40B4-BE49-F238E27FC236}">
                <a16:creationId xmlns:a16="http://schemas.microsoft.com/office/drawing/2014/main" id="{EFEBBFFA-F6D0-4A08-878C-687BE3AFF5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2156" y="3087220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F1C73E6-6A7C-964A-7416-3494B862415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D9EA74-AEDB-CB7D-FB18-38FEDD998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58760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W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A8C6FC33-890B-4699-989C-4ED1262EFB5F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84D672E0-4238-4B77-B14F-1563300BBE02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AB849C-CC41-470A-8FA5-AA561F76F84E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9BAF3EA-0715-4594-BB55-9A49834DF666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0" name="Picture Placeholder 239">
            <a:extLst>
              <a:ext uri="{FF2B5EF4-FFF2-40B4-BE49-F238E27FC236}">
                <a16:creationId xmlns:a16="http://schemas.microsoft.com/office/drawing/2014/main" id="{9461850F-80C9-4B8C-A8E7-EF6D8D02A0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4218" y="3084076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619BDFC-FBBB-AE65-DDBB-D904272D6A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D594E0-AC3C-EC33-20B3-60F6B7537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49221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WE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CF4CE8D6-5767-4368-A797-8EFCF4C06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58BAEB-6DBB-4EF2-B0FB-E2CFAD2294F3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59E07A-F289-4281-9EB3-E5D873F86035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Picture Placeholder 216">
            <a:extLst>
              <a:ext uri="{FF2B5EF4-FFF2-40B4-BE49-F238E27FC236}">
                <a16:creationId xmlns:a16="http://schemas.microsoft.com/office/drawing/2014/main" id="{DA64DE30-4E17-479B-A144-247C89F7CE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8427" y="307827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2197206-250A-B92B-B423-371C212FF9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2303BF-3FFB-EC01-3A29-2C5919299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51841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OTHER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4" name="Picture 23" descr="Shape, circle&#10;&#10;Description automatically generated">
            <a:extLst>
              <a:ext uri="{FF2B5EF4-FFF2-40B4-BE49-F238E27FC236}">
                <a16:creationId xmlns:a16="http://schemas.microsoft.com/office/drawing/2014/main" id="{CF4CE8D6-5767-4368-A797-8EFCF4C066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F58BAEB-6DBB-4EF2-B0FB-E2CFAD2294F3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959E07A-F289-4281-9EB3-E5D873F86035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BF3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8" name="Picture Placeholder 79">
            <a:extLst>
              <a:ext uri="{FF2B5EF4-FFF2-40B4-BE49-F238E27FC236}">
                <a16:creationId xmlns:a16="http://schemas.microsoft.com/office/drawing/2014/main" id="{2603C81C-176A-4A44-8738-465B40CE5C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38514" y="3070350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5A204B3-BD35-F274-B3EA-0F9E29AEF8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3ECD75-A54E-03F2-5F25-2A5A2D12D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31884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AS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9C893BA-F6EE-4E83-BE58-9A0E22A9CF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81" y="0"/>
            <a:ext cx="8075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2D51AD77-9F8E-4FE5-B3D1-C3092AB60B8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31" b="98732" l="180" r="51706">
                        <a14:foregroundMark x1="21364" y1="13531" x2="15889" y2="37209"/>
                        <a14:foregroundMark x1="26391" y1="16490" x2="36266" y2="42495"/>
                        <a14:foregroundMark x1="36266" y1="42495" x2="36355" y2="43658"/>
                        <a14:foregroundMark x1="359" y1="29598" x2="15081" y2="30233"/>
                        <a14:foregroundMark x1="10682" y1="26321" x2="9246" y2="30550"/>
                        <a14:foregroundMark x1="21095" y1="29810" x2="24417" y2="36469"/>
                        <a14:foregroundMark x1="808" y1="65751" x2="3501" y2="98837"/>
                        <a14:foregroundMark x1="1077" y1="96617" x2="1077" y2="96617"/>
                        <a14:foregroundMark x1="19300" y1="91438" x2="41023" y2="93763"/>
                        <a14:foregroundMark x1="41023" y1="93763" x2="45781" y2="97252"/>
                        <a14:foregroundMark x1="27828" y1="97252" x2="38959" y2="97357"/>
                        <a14:foregroundMark x1="19659" y1="92600" x2="45601" y2="73467"/>
                        <a14:foregroundMark x1="45601" y1="73467" x2="50718" y2="66808"/>
                        <a14:foregroundMark x1="50718" y1="66808" x2="50987" y2="65751"/>
                        <a14:foregroundMark x1="48115" y1="73362" x2="44844" y2="82321"/>
                        <a14:foregroundMark x1="49372" y1="72622" x2="48333" y2="77592"/>
                        <a14:foregroundMark x1="49192" y1="75370" x2="49124" y2="76188"/>
                        <a14:foregroundMark x1="6732" y1="24630" x2="5386" y2="29493"/>
                        <a14:foregroundMark x1="359" y1="28330" x2="7361" y2="28858"/>
                        <a14:foregroundMark x1="31598" y1="76321" x2="36445" y2="71987"/>
                        <a14:foregroundMark x1="36445" y1="71987" x2="36445" y2="71987"/>
                        <a14:foregroundMark x1="51706" y1="65328" x2="51706" y2="65328"/>
                        <a14:foregroundMark x1="2693" y1="57082" x2="808" y2="66702"/>
                        <a14:foregroundMark x1="628" y1="57822" x2="1257" y2="64482"/>
                        <a14:foregroundMark x1="36715" y1="71036" x2="36715" y2="72727"/>
                        <a14:foregroundMark x1="29623" y1="44715" x2="29533" y2="46300"/>
                        <a14:foregroundMark x1="47038" y1="79070" x2="46409" y2="84567"/>
                        <a14:foregroundMark x1="45871" y1="84249" x2="40305" y2="86892"/>
                        <a14:foregroundMark x1="41293" y1="86469" x2="39677" y2="89218"/>
                        <a14:foregroundMark x1="48115" y1="79281" x2="48115" y2="79493"/>
                        <a14:foregroundMark x1="47127" y1="79493" x2="48115" y2="82030"/>
                        <a14:backgroundMark x1="16338" y1="69027" x2="45961" y2="57400"/>
                        <a14:backgroundMark x1="42255" y1="87987" x2="44704" y2="87421"/>
                        <a14:backgroundMark x1="16068" y1="66702" x2="34111" y2="60359"/>
                        <a14:backgroundMark x1="20916" y1="62579" x2="31329" y2="55074"/>
                        <a14:backgroundMark x1="31329" y1="55074" x2="36804" y2="46300"/>
                        <a14:backgroundMark x1="14632" y1="60571" x2="17594" y2="64482"/>
                        <a14:backgroundMark x1="18851" y1="73679" x2="23160" y2="78753"/>
                        <a14:backgroundMark x1="48474" y1="77907" x2="48474" y2="77907"/>
                        <a14:backgroundMark x1="48025" y1="77907" x2="49551" y2="78436"/>
                        <a14:backgroundMark x1="47756" y1="78013" x2="49192" y2="77484"/>
                        <a14:backgroundMark x1="48384" y1="77590" x2="48419" y2="78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969" r="45115"/>
          <a:stretch/>
        </p:blipFill>
        <p:spPr bwMode="auto">
          <a:xfrm>
            <a:off x="-9526" y="820852"/>
            <a:ext cx="4429125" cy="6046674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 dirty="0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14, 2023</a:t>
            </a:fld>
            <a:endParaRPr lang="nl-NL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0A3703-6F20-45D6-9C88-75098BA5575C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31EA660-5266-4A56-A7D6-0C1E6A3C6942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693BEC8D-B687-4817-9ACB-4BDD9224FA5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Circle: Hollow 17">
              <a:extLst>
                <a:ext uri="{FF2B5EF4-FFF2-40B4-BE49-F238E27FC236}">
                  <a16:creationId xmlns:a16="http://schemas.microsoft.com/office/drawing/2014/main" id="{7854D696-4032-463D-9207-225848DE992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26B13DD-8B9E-45BE-B559-BB765425967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14140742-013B-4ADB-A18F-83BA2430A60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392C1B2-0DC9-4ABF-8B99-CCFF5DBD265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Circle: Hollow 21">
              <a:extLst>
                <a:ext uri="{FF2B5EF4-FFF2-40B4-BE49-F238E27FC236}">
                  <a16:creationId xmlns:a16="http://schemas.microsoft.com/office/drawing/2014/main" id="{05585273-FCAB-44B6-BE40-85BF8E6A96D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00B9C4B-5CEA-4BFA-9B9C-1D73BA93AE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4" name="Circle: Hollow 23">
              <a:extLst>
                <a:ext uri="{FF2B5EF4-FFF2-40B4-BE49-F238E27FC236}">
                  <a16:creationId xmlns:a16="http://schemas.microsoft.com/office/drawing/2014/main" id="{EB43A2BB-E209-4AB6-BB05-633F84CE4FB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7F4B326-2C09-4758-AB22-5DC22D7940B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68E4810-BC5E-4BD3-BE2A-587F2162668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1779BAB-9358-44D1-9C61-B395F8C7537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38BB871-BA65-47C8-8E8E-B58A87FCC4D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3FFCA38-51D6-4FD1-A6C2-53FFA937226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0" name="Circle: Hollow 29">
              <a:extLst>
                <a:ext uri="{FF2B5EF4-FFF2-40B4-BE49-F238E27FC236}">
                  <a16:creationId xmlns:a16="http://schemas.microsoft.com/office/drawing/2014/main" id="{F431AEEC-0BF8-4932-BB17-153969613C9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C7349A2-898C-4034-AD8A-42344014335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E82100B-D46E-4C02-AC3C-BB7CB5A0590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80E1F0B-C39F-4D4A-940A-ED5C3CDE1FE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15D6CFA-0A9E-4873-A671-AAB73CE2BE1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B5318EB-C539-4ED3-AFD7-013F33B3897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CA5B5448-A185-4451-941D-B3D444FF51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A66155-B705-4FED-B920-2C8BA2BE8E6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198640C-8FF9-4EDC-8495-E7CA72A4662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2192A3B8-787D-439C-BACD-79CD8260E84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8EDF3D6-FE5D-4B26-9A59-4F175ADF2FB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C9353BB-5454-4454-86F9-4904F7F16A4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E9A01FA-5DA3-4CA8-B74A-D12B7184798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EE9D10C-502B-48D8-AFBB-882ABA7A73F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EDCAAD8-810E-4710-A0E5-1EB189EDE10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3B2BACA6-1DD9-483B-8391-C1E7D591E7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6E9D910D-B2F0-4A1C-A05E-B79E1C9F75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61137BA-27EE-4250-BB80-61C617B3A5B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5C2A4BD-CD2D-43D3-9273-4DAE72C70AE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02B2099-5F55-4074-B0C1-21588F74958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E574E98C-09FE-4701-B95B-E364E7BAC78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03763D6-FAA7-484B-84D7-FAB9EC86016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B7B4583-A7A4-49BC-A13D-4173BFBBB9D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8B8348E0-241D-4C64-8BE5-E243CF07DF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3AD3BD8-CCF5-40F1-9D42-063E0AEE823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3F720AD-C8DB-4F8E-A530-1CAB421B924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6" name="Circle: Hollow 55">
              <a:extLst>
                <a:ext uri="{FF2B5EF4-FFF2-40B4-BE49-F238E27FC236}">
                  <a16:creationId xmlns:a16="http://schemas.microsoft.com/office/drawing/2014/main" id="{DFED4172-20AA-4993-AB8B-DB9042A26C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7" name="Circle: Hollow 56">
              <a:extLst>
                <a:ext uri="{FF2B5EF4-FFF2-40B4-BE49-F238E27FC236}">
                  <a16:creationId xmlns:a16="http://schemas.microsoft.com/office/drawing/2014/main" id="{FA450EDC-1A24-4C82-9091-F0AD5E76F18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1E55529-5152-004A-CC1B-1EC765D245B9}"/>
              </a:ext>
            </a:extLst>
          </p:cNvPr>
          <p:cNvGrpSpPr/>
          <p:nvPr userDrawn="1"/>
        </p:nvGrpSpPr>
        <p:grpSpPr>
          <a:xfrm>
            <a:off x="176913" y="211435"/>
            <a:ext cx="5241454" cy="64496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3ADF81C-64FF-5830-4D41-594A1E2C29D4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8A01D3-0280-C0B8-62A5-B7440F21E09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F43539D-2D01-D2C0-1806-52D5E198832D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1B7FD58-3E15-C8B9-9CE5-AC013B40A21D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56422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OTHER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53776A9-6127-48AE-9C72-E31814659BD4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CB8A2D7-0929-4125-9B8D-CEB46C7D3EDF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5" name="Picture Placeholder 69">
            <a:extLst>
              <a:ext uri="{FF2B5EF4-FFF2-40B4-BE49-F238E27FC236}">
                <a16:creationId xmlns:a16="http://schemas.microsoft.com/office/drawing/2014/main" id="{12DB180C-23DD-4196-9608-03D1822DD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6918" y="3071376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20F16EF-E8A4-B5B8-FA34-9753C57D01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B95361-433A-60AA-18EB-3BD391956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342195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 OTHER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A8C6FC33-890B-4699-989C-4ED1262EFB5F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Circle: Hollow 25">
            <a:extLst>
              <a:ext uri="{FF2B5EF4-FFF2-40B4-BE49-F238E27FC236}">
                <a16:creationId xmlns:a16="http://schemas.microsoft.com/office/drawing/2014/main" id="{84D672E0-4238-4B77-B14F-1563300BBE02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6AB849C-CC41-470A-8FA5-AA561F76F84E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9BAF3EA-0715-4594-BB55-9A49834DF666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9" name="Picture Placeholder 74">
            <a:extLst>
              <a:ext uri="{FF2B5EF4-FFF2-40B4-BE49-F238E27FC236}">
                <a16:creationId xmlns:a16="http://schemas.microsoft.com/office/drawing/2014/main" id="{AE47E58D-ADE0-43FB-9C20-6642FC7BBCE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44856" y="307827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22C9504-F4C8-8AA1-D2F7-F5CCF69F18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D00638-7A3C-06DC-C8D7-FD6E5B3CF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86047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RIGHT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C301A06E-E40C-43DA-A693-88FD6CC669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1191" y="252546"/>
            <a:ext cx="5835591" cy="5087438"/>
          </a:xfrm>
          <a:prstGeom prst="rect">
            <a:avLst/>
          </a:prstGeom>
        </p:spPr>
      </p:pic>
      <p:sp>
        <p:nvSpPr>
          <p:cNvPr id="20" name="Circle: Hollow 19">
            <a:extLst>
              <a:ext uri="{FF2B5EF4-FFF2-40B4-BE49-F238E27FC236}">
                <a16:creationId xmlns:a16="http://schemas.microsoft.com/office/drawing/2014/main" id="{56DE8111-819E-4672-AF15-09E77F7E2E79}"/>
              </a:ext>
            </a:extLst>
          </p:cNvPr>
          <p:cNvSpPr>
            <a:spLocks noChangeAspect="1"/>
          </p:cNvSpPr>
          <p:nvPr userDrawn="1"/>
        </p:nvSpPr>
        <p:spPr>
          <a:xfrm>
            <a:off x="8471528" y="2834578"/>
            <a:ext cx="3653741" cy="3618510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A802725-9576-4666-A391-F4B5CC304417}"/>
              </a:ext>
            </a:extLst>
          </p:cNvPr>
          <p:cNvSpPr/>
          <p:nvPr userDrawn="1"/>
        </p:nvSpPr>
        <p:spPr>
          <a:xfrm>
            <a:off x="58369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2514378-1A79-4680-A38D-1385D5ECBE77}"/>
              </a:ext>
            </a:extLst>
          </p:cNvPr>
          <p:cNvSpPr/>
          <p:nvPr userDrawn="1"/>
        </p:nvSpPr>
        <p:spPr>
          <a:xfrm>
            <a:off x="6932245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76E559-0F1B-4453-B9E5-4917159122CA}"/>
              </a:ext>
            </a:extLst>
          </p:cNvPr>
          <p:cNvSpPr/>
          <p:nvPr userDrawn="1"/>
        </p:nvSpPr>
        <p:spPr>
          <a:xfrm>
            <a:off x="163534" y="1852844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D1CB207-8FEA-4C48-91E9-64F40B3CDD79}"/>
              </a:ext>
            </a:extLst>
          </p:cNvPr>
          <p:cNvSpPr/>
          <p:nvPr userDrawn="1"/>
        </p:nvSpPr>
        <p:spPr>
          <a:xfrm>
            <a:off x="258705" y="1805795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20D866C-5DCD-4EE9-808D-DD54A112B074}"/>
              </a:ext>
            </a:extLst>
          </p:cNvPr>
          <p:cNvSpPr/>
          <p:nvPr userDrawn="1"/>
        </p:nvSpPr>
        <p:spPr>
          <a:xfrm>
            <a:off x="366502" y="1769942"/>
            <a:ext cx="9740900" cy="4783468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9BB7D104-5EDB-4EBE-8D72-11A89EF5AF12}"/>
              </a:ext>
            </a:extLst>
          </p:cNvPr>
          <p:cNvSpPr/>
          <p:nvPr userDrawn="1"/>
        </p:nvSpPr>
        <p:spPr>
          <a:xfrm>
            <a:off x="3748912" y="1460651"/>
            <a:ext cx="2885332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557D932-F9C5-4D3F-B5C7-6D75C6E5C90F}"/>
              </a:ext>
            </a:extLst>
          </p:cNvPr>
          <p:cNvSpPr>
            <a:spLocks noChangeAspect="1"/>
          </p:cNvSpPr>
          <p:nvPr userDrawn="1"/>
        </p:nvSpPr>
        <p:spPr>
          <a:xfrm>
            <a:off x="8572113" y="2924275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63000">
                <a:schemeClr val="tx1">
                  <a:lumMod val="50000"/>
                  <a:lumOff val="50000"/>
                  <a:alpha val="3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C6CA69D8-19F0-4828-83B5-AEBA0A9C72E0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8748942" y="3074902"/>
            <a:ext cx="3128359" cy="3128359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0BBC232-BAC0-40A1-8F42-FCA7EA500566}"/>
              </a:ext>
            </a:extLst>
          </p:cNvPr>
          <p:cNvSpPr>
            <a:spLocks noChangeAspect="1"/>
          </p:cNvSpPr>
          <p:nvPr userDrawn="1"/>
        </p:nvSpPr>
        <p:spPr>
          <a:xfrm>
            <a:off x="8816540" y="5844425"/>
            <a:ext cx="175952" cy="17425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0ADA4AA-4699-4CC0-AECD-6B3A36C02E10}"/>
              </a:ext>
            </a:extLst>
          </p:cNvPr>
          <p:cNvSpPr>
            <a:spLocks noChangeAspect="1"/>
          </p:cNvSpPr>
          <p:nvPr userDrawn="1"/>
        </p:nvSpPr>
        <p:spPr>
          <a:xfrm>
            <a:off x="9229794" y="6376603"/>
            <a:ext cx="86693" cy="8585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5EE7E56-16BA-D1D3-B124-41F698FA43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448" y="2181225"/>
            <a:ext cx="7596116" cy="41596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740B9F-8862-634A-1DA8-32EE753A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70035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F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D7979C5-F4D8-4423-B5AA-54DDDC575CB7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35236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180414E0-8FF5-4F07-8B3E-D06B7F82F279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45539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5" name="Picture Placeholder 24">
            <a:extLst>
              <a:ext uri="{FF2B5EF4-FFF2-40B4-BE49-F238E27FC236}">
                <a16:creationId xmlns:a16="http://schemas.microsoft.com/office/drawing/2014/main" id="{B14C1D5E-D5B8-4181-86A0-A33091D97C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23437" y="-18477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E5DFE50-C942-53B4-E8A6-495C1347A1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D87897-7B71-3F67-1F4D-45C89E37C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82091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F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982B08F6-1496-4C53-9211-3F83785C98BD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4757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C587F0F4-929E-4A62-878F-70D862B3C03E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57878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14">
            <a:extLst>
              <a:ext uri="{FF2B5EF4-FFF2-40B4-BE49-F238E27FC236}">
                <a16:creationId xmlns:a16="http://schemas.microsoft.com/office/drawing/2014/main" id="{DE0BCFC4-CC25-42AF-86DC-D7E4B67E66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30540" y="-19747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E56700A-7077-27EF-6220-D14D07699F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45005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F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C1E05237-1A71-40C4-BE96-A18B9B146F07}"/>
              </a:ext>
            </a:extLst>
          </p:cNvPr>
          <p:cNvSpPr>
            <a:spLocks noChangeAspect="1"/>
          </p:cNvSpPr>
          <p:nvPr userDrawn="1"/>
        </p:nvSpPr>
        <p:spPr>
          <a:xfrm>
            <a:off x="9068427" y="-434301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92F61767-004A-4E28-AC40-A5FB15F9DCE6}"/>
              </a:ext>
            </a:extLst>
          </p:cNvPr>
          <p:cNvSpPr>
            <a:spLocks noChangeAspect="1"/>
          </p:cNvSpPr>
          <p:nvPr userDrawn="1"/>
        </p:nvSpPr>
        <p:spPr>
          <a:xfrm>
            <a:off x="9169012" y="-340646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29">
            <a:extLst>
              <a:ext uri="{FF2B5EF4-FFF2-40B4-BE49-F238E27FC236}">
                <a16:creationId xmlns:a16="http://schemas.microsoft.com/office/drawing/2014/main" id="{520A71E0-7177-4D61-9066-6FC5199641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28725" y="-187439"/>
            <a:ext cx="3128359" cy="3128359"/>
          </a:xfrm>
          <a:prstGeom prst="ellipse">
            <a:avLst/>
          </a:prstGeom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C6A0537-F6F5-6630-6BAE-9557C8812A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E4BD50-3C48-F119-9AE0-29FFA3E2A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53105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F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D7979C5-F4D8-4423-B5AA-54DDDC575CB7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35236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180414E0-8FF5-4F07-8B3E-D06B7F82F279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45539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4C53DADF-2E96-4FD0-9558-AEEEA600145E}"/>
              </a:ext>
            </a:extLst>
          </p:cNvPr>
          <p:cNvPicPr preferRelativeResize="0"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44149">
            <a:off x="9371652" y="-147391"/>
            <a:ext cx="3050745" cy="305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D7C5BB1-53BE-99C1-D20B-3ECB21A34F9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925F08-7ECF-DBAE-D834-F9A372C10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969447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S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D7979C5-F4D8-4423-B5AA-54DDDC575CB7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35236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180414E0-8FF5-4F07-8B3E-D06B7F82F279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45539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3" name="Picture Placeholder 43" descr="A picture containing person&#10;&#10;Description automatically generated">
            <a:extLst>
              <a:ext uri="{FF2B5EF4-FFF2-40B4-BE49-F238E27FC236}">
                <a16:creationId xmlns:a16="http://schemas.microsoft.com/office/drawing/2014/main" id="{08BCFD84-0579-4926-BBFC-C7CFB3D06E8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31117" y="-19112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849E9E7-262E-2BFC-991B-9FD875ADED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8477E2-ADC9-7733-1CFA-1F9C34B8C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49095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S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982B08F6-1496-4C53-9211-3F83785C98BD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4757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C587F0F4-929E-4A62-878F-70D862B3C03E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57878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29" descr="A person with flowers on the head&#10;&#10;Description automatically generated with medium confidence">
            <a:extLst>
              <a:ext uri="{FF2B5EF4-FFF2-40B4-BE49-F238E27FC236}">
                <a16:creationId xmlns:a16="http://schemas.microsoft.com/office/drawing/2014/main" id="{CA779867-0237-46AD-A0F6-961600B32B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21592" y="-214772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4AE4EEC-CA6D-D964-9CB5-A6496D37CD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A54D94-7B53-859D-A717-84E5BF467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056185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S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C1E05237-1A71-40C4-BE96-A18B9B146F07}"/>
              </a:ext>
            </a:extLst>
          </p:cNvPr>
          <p:cNvSpPr>
            <a:spLocks noChangeAspect="1"/>
          </p:cNvSpPr>
          <p:nvPr userDrawn="1"/>
        </p:nvSpPr>
        <p:spPr>
          <a:xfrm>
            <a:off x="9068427" y="-434301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92F61767-004A-4E28-AC40-A5FB15F9DCE6}"/>
              </a:ext>
            </a:extLst>
          </p:cNvPr>
          <p:cNvSpPr>
            <a:spLocks noChangeAspect="1"/>
          </p:cNvSpPr>
          <p:nvPr userDrawn="1"/>
        </p:nvSpPr>
        <p:spPr>
          <a:xfrm>
            <a:off x="9169012" y="-340646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34" descr="A group of people sitting on stairs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96500467-F130-4FDC-88F2-FFB6E3A03D0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37187" y="-181596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8566FFE-B91F-BA9E-37D9-4E87278108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86B6C2-B851-B807-8041-DFEB0BD13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48980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S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77D461A4-8970-4809-ABD0-39660BFC747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" y="0"/>
            <a:ext cx="70024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 dirty="0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14, 2023</a:t>
            </a:fld>
            <a:endParaRPr lang="nl-NL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824F2D-8428-405D-8215-08C1B17AB63A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BCC79-C6AC-4480-BB87-90CB6D6781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41E0E68-8E5F-4106-A3B8-D34E4D9781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91586FD-914C-44E4-A2AA-46C88865C4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0AE92-A0DC-46D3-8C67-E6D8FE8675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4762F36F-C3B6-4FFD-AB79-4FE5E0C0E00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21BD98-A801-43A1-909D-93A59E01F9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20F74DE6-2D32-4089-9E95-1A0274C56E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083ED0-00D2-4C05-87D1-7BC58EDCC1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AB2E404A-FFF3-4497-89F5-612EC2B49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99827D9-47B2-4138-A4EA-00A9352BEC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38CA1-E480-45E1-9D6C-0C1F3107BB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B80B1-9473-43E8-99AE-A412D0720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5C0931-295E-47BA-974D-1952FCFE60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91048A-CD54-4995-BB38-3E419A9916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330E8B5-D698-46AA-8F89-4A451AB9F1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C65E20-2484-405B-B2EF-6DDEE48583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ABC50-FC3F-4081-BCB3-D4CE9399B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02AB79-6861-468F-BF83-E88CF5D065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D416B2-525A-492D-8C53-92CD3DB24E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0B07DB-B559-4ECA-81AA-8B87503DD5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0C08DE-52C2-4728-BBC6-3838ABB204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F44571-8068-4A9B-9800-D3FA194451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47F39D1-461B-49BB-814A-47CE920A9F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0C7BBF-1207-4CB2-949F-1A356A3C9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23BB0D-FEF7-4E6D-AC6C-684E75537A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A00F6D-E380-4583-9558-5C332205B4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7E47A0-93DE-4167-BE42-C6A4334BC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22CAF8-822C-4A75-8C04-0585B97CC3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83010F-5809-4AF8-BF7F-723F9BE1F6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04FECAA-3DDA-4BDD-8514-3F43D0707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26902-76D4-46DB-866A-D1D5E96B79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B882E03-6543-49B5-AFBF-9B1D337DD37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3DB505-EA97-41D8-8BA5-EA1C78A8CB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42A63C-0228-4B57-838B-7C54BD9549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27683A-392E-488D-B5AB-9B95B069EC2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02203-1B52-4DE3-A033-BC211C613C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679FD8-CC2D-4D06-B260-97A41142AD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56AB69-34B7-4FE4-893C-2CFAC75580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35153C-900F-4E9B-AEF2-B6DD884CE5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A3382-F47F-4D0E-BE46-438AFC178B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F8F852AA-9AD6-49F5-8594-5D893E0407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9DE2F6B0-43DC-4732-A8E3-32B1AA472B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DFEEA1-8B8F-9BB0-66C9-765A0400ECBB}"/>
              </a:ext>
            </a:extLst>
          </p:cNvPr>
          <p:cNvGrpSpPr/>
          <p:nvPr userDrawn="1"/>
        </p:nvGrpSpPr>
        <p:grpSpPr>
          <a:xfrm>
            <a:off x="176913" y="211435"/>
            <a:ext cx="5241454" cy="64496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B75B561-9714-9317-7291-915D8C1F95B7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6A37C23-0036-2E49-B648-19FEBD204AA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3F55D7-4D77-6CE1-0D11-FD0D6B87B650}"/>
                </a:ext>
              </a:extLst>
            </p:cNvPr>
            <p:cNvPicPr>
              <a:picLocks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13CA971-D49E-4F6B-30F4-48074E797B96}"/>
                </a:ext>
              </a:extLst>
            </p:cNvPr>
            <p:cNvPicPr>
              <a:picLocks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52093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S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982B08F6-1496-4C53-9211-3F83785C98BD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4757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C587F0F4-929E-4A62-878F-70D862B3C03E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57878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48" descr="A person writing on a chalkboard&#10;&#10;Description automatically generated with medium confidence">
            <a:extLst>
              <a:ext uri="{FF2B5EF4-FFF2-40B4-BE49-F238E27FC236}">
                <a16:creationId xmlns:a16="http://schemas.microsoft.com/office/drawing/2014/main" id="{15CE9E89-66A1-4CED-8762-3831666849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26612" y="-199565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2AF1072-E84E-D865-2A78-9C92D5B6A9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B2DC63-5007-89CE-1792-52F4649D1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32773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SA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D7979C5-F4D8-4423-B5AA-54DDDC575CB7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35236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180414E0-8FF5-4F07-8B3E-D06B7F82F279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45539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101">
            <a:extLst>
              <a:ext uri="{FF2B5EF4-FFF2-40B4-BE49-F238E27FC236}">
                <a16:creationId xmlns:a16="http://schemas.microsoft.com/office/drawing/2014/main" id="{86D8F57F-56C0-4587-B013-ACC9DA32D7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27201" y="-18477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1F6FF43-1B44-0218-BE6D-74B0EEE724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96EBD7-48D9-CA2F-1CCA-80BB38F90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86796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SA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982B08F6-1496-4C53-9211-3F83785C98BD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4757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C587F0F4-929E-4A62-878F-70D862B3C03E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57878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3" name="Picture Placeholder 120" descr="A group of people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8AF64015-9027-4C00-AA13-27AB6E8C50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6636" y="-19747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B337798-3004-B2F2-BD4A-3517AFE492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37B56D-85EA-7DAE-A532-B3BFA3B3D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69551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SA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C1E05237-1A71-40C4-BE96-A18B9B146F07}"/>
              </a:ext>
            </a:extLst>
          </p:cNvPr>
          <p:cNvSpPr>
            <a:spLocks noChangeAspect="1"/>
          </p:cNvSpPr>
          <p:nvPr userDrawn="1"/>
        </p:nvSpPr>
        <p:spPr>
          <a:xfrm>
            <a:off x="9068427" y="-434301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92F61767-004A-4E28-AC40-A5FB15F9DCE6}"/>
              </a:ext>
            </a:extLst>
          </p:cNvPr>
          <p:cNvSpPr>
            <a:spLocks noChangeAspect="1"/>
          </p:cNvSpPr>
          <p:nvPr userDrawn="1"/>
        </p:nvSpPr>
        <p:spPr>
          <a:xfrm>
            <a:off x="9169012" y="-340646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0" name="Picture Placeholder 115">
            <a:extLst>
              <a:ext uri="{FF2B5EF4-FFF2-40B4-BE49-F238E27FC236}">
                <a16:creationId xmlns:a16="http://schemas.microsoft.com/office/drawing/2014/main" id="{CFFEB35F-6F7F-44D3-AC0B-C6A452C168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8002" y="-18477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997CC1-EAD6-F97E-D502-8E39E8EA08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270004-ABA5-178D-26AF-C2AD90056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71812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SA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C1E05237-1A71-40C4-BE96-A18B9B146F07}"/>
              </a:ext>
            </a:extLst>
          </p:cNvPr>
          <p:cNvSpPr>
            <a:spLocks noChangeAspect="1"/>
          </p:cNvSpPr>
          <p:nvPr userDrawn="1"/>
        </p:nvSpPr>
        <p:spPr>
          <a:xfrm>
            <a:off x="9068427" y="-434301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92F61767-004A-4E28-AC40-A5FB15F9DCE6}"/>
              </a:ext>
            </a:extLst>
          </p:cNvPr>
          <p:cNvSpPr>
            <a:spLocks noChangeAspect="1"/>
          </p:cNvSpPr>
          <p:nvPr userDrawn="1"/>
        </p:nvSpPr>
        <p:spPr>
          <a:xfrm>
            <a:off x="9169012" y="-340646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111" descr="A picture containing text, person, feet&#10;&#10;Description automatically generated">
            <a:extLst>
              <a:ext uri="{FF2B5EF4-FFF2-40B4-BE49-F238E27FC236}">
                <a16:creationId xmlns:a16="http://schemas.microsoft.com/office/drawing/2014/main" id="{F6ED375F-7F58-4C80-9463-D3CB2D5A93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6137" y="-17207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3B0EC30-966F-CE1F-BEE8-E7ECE82E97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B58E6B5-0548-0313-44A3-3CC6F6D05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4185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WE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D7979C5-F4D8-4423-B5AA-54DDDC575CB7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35236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180414E0-8FF5-4F07-8B3E-D06B7F82F279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45539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261" descr="A person holding a football ball&#10;&#10;Description automatically generated">
            <a:extLst>
              <a:ext uri="{FF2B5EF4-FFF2-40B4-BE49-F238E27FC236}">
                <a16:creationId xmlns:a16="http://schemas.microsoft.com/office/drawing/2014/main" id="{F705FA6C-BF95-4E05-93CA-B7ED29F1BA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4292" y="-194068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49CB060-90D4-4815-BF9B-D001CB268B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3B35CF-CB4A-FB01-36A2-7ED7C2DE5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87103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W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982B08F6-1496-4C53-9211-3F83785C98BD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4757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C587F0F4-929E-4A62-878F-70D862B3C03E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57878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3" name="Picture Placeholder 256" descr="A group of people smiling&#10;&#10;Description automatically generated with low confidence">
            <a:extLst>
              <a:ext uri="{FF2B5EF4-FFF2-40B4-BE49-F238E27FC236}">
                <a16:creationId xmlns:a16="http://schemas.microsoft.com/office/drawing/2014/main" id="{0D8DA78A-2BCE-4BBC-BE2E-089E148988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36137" y="-196893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35527CE-B2D2-1972-687D-50447AB4C3B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C17EFC-58C3-F39A-2E5B-34AAD55E3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82319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W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C1E05237-1A71-40C4-BE96-A18B9B146F07}"/>
              </a:ext>
            </a:extLst>
          </p:cNvPr>
          <p:cNvSpPr>
            <a:spLocks noChangeAspect="1"/>
          </p:cNvSpPr>
          <p:nvPr userDrawn="1"/>
        </p:nvSpPr>
        <p:spPr>
          <a:xfrm>
            <a:off x="9068427" y="-434301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92F61767-004A-4E28-AC40-A5FB15F9DCE6}"/>
              </a:ext>
            </a:extLst>
          </p:cNvPr>
          <p:cNvSpPr>
            <a:spLocks noChangeAspect="1"/>
          </p:cNvSpPr>
          <p:nvPr userDrawn="1"/>
        </p:nvSpPr>
        <p:spPr>
          <a:xfrm>
            <a:off x="9169012" y="-340646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246">
            <a:extLst>
              <a:ext uri="{FF2B5EF4-FFF2-40B4-BE49-F238E27FC236}">
                <a16:creationId xmlns:a16="http://schemas.microsoft.com/office/drawing/2014/main" id="{CAB63D51-5793-46F1-8744-861B3FD925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9887" y="-196893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9157641-8FCB-B728-30A8-49C2DBB13C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5A9111-686F-6BEA-E280-B403BDEA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61499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WE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D7979C5-F4D8-4423-B5AA-54DDDC575CB7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35236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180414E0-8FF5-4F07-8B3E-D06B7F82F279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45539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251">
            <a:extLst>
              <a:ext uri="{FF2B5EF4-FFF2-40B4-BE49-F238E27FC236}">
                <a16:creationId xmlns:a16="http://schemas.microsoft.com/office/drawing/2014/main" id="{7C336B2F-321B-456B-81E0-9A1CEE04B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0540" y="-186197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2CB01D5-5CAC-A981-0A59-128A314160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668427-1329-E176-E0A6-DF07CBAB0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12086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OTHER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8D7979C5-F4D8-4423-B5AA-54DDDC575CB7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35236"/>
            <a:ext cx="3653741" cy="3618510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180414E0-8FF5-4F07-8B3E-D06B7F82F279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45539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87" descr="A boat in the water with a city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93D9F701-A45B-4056-9089-69A8A0B88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4292" y="-172071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A38E71E-BC9B-C633-4455-8E38AE9A7D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4B0EC6-5E24-4BC8-D4C1-9BEF61154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718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ASHPAGE S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>
            <a:extLst>
              <a:ext uri="{FF2B5EF4-FFF2-40B4-BE49-F238E27FC236}">
                <a16:creationId xmlns:a16="http://schemas.microsoft.com/office/drawing/2014/main" id="{800FDC1B-0B9C-4C20-A80D-DC43B0FD51C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-3489" y="0"/>
            <a:ext cx="84178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B2FD31D6-857F-4AA6-8F21-E540A8982BF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8" b="98928" l="29966" r="98485">
                        <a14:foregroundMark x1="58670" y1="21651" x2="60606" y2="30975"/>
                        <a14:foregroundMark x1="60606" y1="30975" x2="61195" y2="31940"/>
                        <a14:foregroundMark x1="62121" y1="32476" x2="67677" y2="50589"/>
                        <a14:foregroundMark x1="60859" y1="32797" x2="60774" y2="36549"/>
                        <a14:foregroundMark x1="59343" y1="34834" x2="59343" y2="34834"/>
                        <a14:foregroundMark x1="60185" y1="36013" x2="60185" y2="36013"/>
                        <a14:foregroundMark x1="70792" y1="86884" x2="70519" y2="87509"/>
                        <a14:foregroundMark x1="88300" y1="46838" x2="70840" y2="86774"/>
                        <a14:foregroundMark x1="71676" y1="88909" x2="75000" y2="88103"/>
                        <a14:foregroundMark x1="82660" y1="45766" x2="93182" y2="89496"/>
                        <a14:foregroundMark x1="96549" y1="48982" x2="92424" y2="84995"/>
                        <a14:foregroundMark x1="92424" y1="84995" x2="93687" y2="96677"/>
                        <a14:foregroundMark x1="93687" y1="96677" x2="95034" y2="98821"/>
                        <a14:foregroundMark x1="98401" y1="50375" x2="98485" y2="99035"/>
                        <a14:foregroundMark x1="71465" y1="10825" x2="81987" y2="60986"/>
                        <a14:foregroundMark x1="76936" y1="13076" x2="81734" y2="52840"/>
                        <a14:foregroundMark x1="83053" y1="32690" x2="83169" y2="33332"/>
                        <a14:foregroundMark x1="79798" y1="14684" x2="83053" y2="32690"/>
                        <a14:foregroundMark x1="67593" y1="11040" x2="76347" y2="60986"/>
                        <a14:foregroundMark x1="69192" y1="41050" x2="68098" y2="43087"/>
                        <a14:foregroundMark x1="39899" y1="85102" x2="29966" y2="87567"/>
                        <a14:backgroundMark x1="54293" y1="15541" x2="47391" y2="78778"/>
                        <a14:backgroundMark x1="54882" y1="26367" x2="59512" y2="71919"/>
                        <a14:backgroundMark x1="70034" y1="51661" x2="60774" y2="65380"/>
                        <a14:backgroundMark x1="83670" y1="40943" x2="83670" y2="40943"/>
                        <a14:backgroundMark x1="83586" y1="42122" x2="83586" y2="35906"/>
                        <a14:backgroundMark x1="83165" y1="33333" x2="85101" y2="43194"/>
                        <a14:backgroundMark x1="83249" y1="32690" x2="83249" y2="32690"/>
                        <a14:backgroundMark x1="83249" y1="33226" x2="83249" y2="33226"/>
                        <a14:backgroundMark x1="70455" y1="87460" x2="64057" y2="99250"/>
                        <a14:backgroundMark x1="57660" y1="93783" x2="56566" y2="94105"/>
                        <a14:backgroundMark x1="71633" y1="88639" x2="71633" y2="88639"/>
                        <a14:backgroundMark x1="71886" y1="89603" x2="71128" y2="87996"/>
                        <a14:backgroundMark x1="72054" y1="88853" x2="72054" y2="88853"/>
                        <a14:backgroundMark x1="71970" y1="89175" x2="71970" y2="891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8235"/>
          <a:stretch/>
        </p:blipFill>
        <p:spPr bwMode="auto">
          <a:xfrm flipH="1">
            <a:off x="57" y="0"/>
            <a:ext cx="60410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594A0EA2-3F94-4C73-8F02-08EA82AE9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6965" y="5483182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36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4065182-3320-4996-BB7C-0F5CF54AD2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76965" y="6191077"/>
            <a:ext cx="6543563" cy="431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r">
              <a:buNone/>
              <a:defRPr lang="en-US" sz="2800" b="1" i="1" baseline="0" dirty="0" smtClean="0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nl-NL" dirty="0"/>
            </a:lvl5pPr>
          </a:lstStyle>
          <a:p>
            <a:pPr marL="228600" lvl="0" indent="-457200">
              <a:spcBef>
                <a:spcPct val="0"/>
              </a:spcBef>
            </a:pPr>
            <a:r>
              <a:rPr lang="en-US" dirty="0"/>
              <a:t>Edit Sub title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E39AFC3-8993-45A9-9B9A-68C76A597C16}"/>
              </a:ext>
            </a:extLst>
          </p:cNvPr>
          <p:cNvSpPr txBox="1">
            <a:spLocks/>
          </p:cNvSpPr>
          <p:nvPr userDrawn="1"/>
        </p:nvSpPr>
        <p:spPr>
          <a:xfrm>
            <a:off x="9129466" y="4991849"/>
            <a:ext cx="2781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l" defTabSz="914400" rtl="0" eaLnBrk="1" latinLnBrk="0" hangingPunct="1">
              <a:defRPr sz="2400" kern="1200">
                <a:solidFill>
                  <a:schemeClr val="tx1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E3C10FB-C37C-4AEC-B516-83384F122C67}" type="datetime4">
              <a:rPr lang="en-US" sz="2000" b="1" smtClean="0">
                <a:solidFill>
                  <a:schemeClr val="accent4">
                    <a:lumMod val="75000"/>
                  </a:schemeClr>
                </a:solidFill>
              </a:rPr>
              <a:pPr algn="r"/>
              <a:t>July 14, 2023</a:t>
            </a:fld>
            <a:endParaRPr lang="nl-NL" sz="2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824F2D-8428-405D-8215-08C1B17AB63A}"/>
              </a:ext>
            </a:extLst>
          </p:cNvPr>
          <p:cNvGrpSpPr/>
          <p:nvPr userDrawn="1"/>
        </p:nvGrpSpPr>
        <p:grpSpPr>
          <a:xfrm>
            <a:off x="6073832" y="268219"/>
            <a:ext cx="5836821" cy="5088756"/>
            <a:chOff x="5836362" y="68074"/>
            <a:chExt cx="6083274" cy="535526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ABBCC79-C6AC-4480-BB87-90CB6D6781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56289" y="1522851"/>
              <a:ext cx="307649" cy="307649"/>
            </a:xfrm>
            <a:prstGeom prst="ellipse">
              <a:avLst/>
            </a:prstGeom>
            <a:solidFill>
              <a:srgbClr val="BF3B4B">
                <a:alpha val="5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Circle: Hollow 11">
              <a:extLst>
                <a:ext uri="{FF2B5EF4-FFF2-40B4-BE49-F238E27FC236}">
                  <a16:creationId xmlns:a16="http://schemas.microsoft.com/office/drawing/2014/main" id="{B41E0E68-8E5F-4106-A3B8-D34E4D9781A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36362" y="2343356"/>
              <a:ext cx="1733214" cy="1733214"/>
            </a:xfrm>
            <a:prstGeom prst="donut">
              <a:avLst>
                <a:gd name="adj" fmla="val 5617"/>
              </a:avLst>
            </a:prstGeom>
            <a:solidFill>
              <a:srgbClr val="BF3B4B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3" name="Circle: Hollow 12">
              <a:extLst>
                <a:ext uri="{FF2B5EF4-FFF2-40B4-BE49-F238E27FC236}">
                  <a16:creationId xmlns:a16="http://schemas.microsoft.com/office/drawing/2014/main" id="{791586FD-914C-44E4-A2AA-46C88865C45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97214" y="2506279"/>
              <a:ext cx="1424348" cy="1424348"/>
            </a:xfrm>
            <a:prstGeom prst="donut">
              <a:avLst>
                <a:gd name="adj" fmla="val 15338"/>
              </a:avLst>
            </a:prstGeom>
            <a:solidFill>
              <a:srgbClr val="BF3B4B">
                <a:alpha val="4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210AE92-A0DC-46D3-8C67-E6D8FE86759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086100" y="3617941"/>
              <a:ext cx="1456332" cy="1456332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17000"/>
                  </a:srgbClr>
                </a:gs>
                <a:gs pos="65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Circle: Hollow 14">
              <a:extLst>
                <a:ext uri="{FF2B5EF4-FFF2-40B4-BE49-F238E27FC236}">
                  <a16:creationId xmlns:a16="http://schemas.microsoft.com/office/drawing/2014/main" id="{4762F36F-C3B6-4FFD-AB79-4FE5E0C0E00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29797" y="3254398"/>
              <a:ext cx="2168939" cy="2168939"/>
            </a:xfrm>
            <a:prstGeom prst="donut">
              <a:avLst>
                <a:gd name="adj" fmla="val 5617"/>
              </a:avLst>
            </a:prstGeom>
            <a:gradFill flip="none" rotWithShape="1">
              <a:gsLst>
                <a:gs pos="0">
                  <a:srgbClr val="00AEEF">
                    <a:alpha val="18000"/>
                  </a:srgbClr>
                </a:gs>
                <a:gs pos="63000">
                  <a:srgbClr val="A3C7E7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821BD98-A801-43A1-909D-93A59E01F9D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13110" y="812102"/>
              <a:ext cx="748874" cy="748874"/>
            </a:xfrm>
            <a:prstGeom prst="ellipse">
              <a:avLst/>
            </a:prstGeom>
            <a:solidFill>
              <a:srgbClr val="FFC000">
                <a:alpha val="6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7" name="Circle: Hollow 16">
              <a:extLst>
                <a:ext uri="{FF2B5EF4-FFF2-40B4-BE49-F238E27FC236}">
                  <a16:creationId xmlns:a16="http://schemas.microsoft.com/office/drawing/2014/main" id="{20F74DE6-2D32-4089-9E95-1A0274C56E5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304303" y="706421"/>
              <a:ext cx="958557" cy="958557"/>
            </a:xfrm>
            <a:prstGeom prst="donut">
              <a:avLst>
                <a:gd name="adj" fmla="val 561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7083ED0-00D2-4C05-87D1-7BC58EDCC1D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599012" y="1322806"/>
              <a:ext cx="203847" cy="203847"/>
            </a:xfrm>
            <a:prstGeom prst="ellipse">
              <a:avLst/>
            </a:prstGeom>
            <a:solidFill>
              <a:srgbClr val="D2EE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Circle: Hollow 18">
              <a:extLst>
                <a:ext uri="{FF2B5EF4-FFF2-40B4-BE49-F238E27FC236}">
                  <a16:creationId xmlns:a16="http://schemas.microsoft.com/office/drawing/2014/main" id="{AB2E404A-FFF3-4497-89F5-612EC2B490A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165522" y="1858447"/>
              <a:ext cx="1733214" cy="1733214"/>
            </a:xfrm>
            <a:prstGeom prst="donut">
              <a:avLst>
                <a:gd name="adj" fmla="val 3482"/>
              </a:avLst>
            </a:prstGeom>
            <a:solidFill>
              <a:schemeClr val="bg1">
                <a:lumMod val="6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20" name="Circle: Hollow 19">
              <a:extLst>
                <a:ext uri="{FF2B5EF4-FFF2-40B4-BE49-F238E27FC236}">
                  <a16:creationId xmlns:a16="http://schemas.microsoft.com/office/drawing/2014/main" id="{B99827D9-47B2-4138-A4EA-00A9352BECB9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418917" y="1741180"/>
              <a:ext cx="1424348" cy="1424348"/>
            </a:xfrm>
            <a:prstGeom prst="donut">
              <a:avLst>
                <a:gd name="adj" fmla="val 9461"/>
              </a:avLst>
            </a:prstGeom>
            <a:solidFill>
              <a:schemeClr val="tx1">
                <a:lumMod val="50000"/>
                <a:lumOff val="50000"/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8E38CA1-E480-45E1-9D6C-0C1F3107BB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217691" y="2424274"/>
              <a:ext cx="300779" cy="30077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09B80B1-9473-43E8-99AE-A412D0720E1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39107" y="2252134"/>
              <a:ext cx="402440" cy="402440"/>
            </a:xfrm>
            <a:prstGeom prst="ellipse">
              <a:avLst/>
            </a:prstGeom>
            <a:solidFill>
              <a:srgbClr val="FFC000">
                <a:alpha val="5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05C0931-295E-47BA-974D-1952FCFE606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44461" y="891447"/>
              <a:ext cx="431359" cy="431359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291048A-CD54-4995-BB38-3E419A9916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59825" y="1094859"/>
              <a:ext cx="1382551" cy="1382551"/>
            </a:xfrm>
            <a:prstGeom prst="ellipse">
              <a:avLst/>
            </a:prstGeom>
            <a:gradFill flip="none" rotWithShape="1">
              <a:gsLst>
                <a:gs pos="0">
                  <a:srgbClr val="00AEEF">
                    <a:alpha val="57000"/>
                  </a:srgbClr>
                </a:gs>
                <a:gs pos="73000">
                  <a:srgbClr val="A3C7E7">
                    <a:alpha val="82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25" name="Circle: Hollow 24">
              <a:extLst>
                <a:ext uri="{FF2B5EF4-FFF2-40B4-BE49-F238E27FC236}">
                  <a16:creationId xmlns:a16="http://schemas.microsoft.com/office/drawing/2014/main" id="{7330E8B5-D698-46AA-8F89-4A451AB9F12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62860" y="1586747"/>
              <a:ext cx="1733214" cy="1733214"/>
            </a:xfrm>
            <a:prstGeom prst="donut">
              <a:avLst>
                <a:gd name="adj" fmla="val 5081"/>
              </a:avLst>
            </a:prstGeom>
            <a:solidFill>
              <a:schemeClr val="tx1">
                <a:lumMod val="50000"/>
                <a:lumOff val="50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1C65E20-2484-405B-B2EF-6DDEE48583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946353" y="2633363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66ABC50-FC3F-4081-BCB3-D4CE9399B930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778151" y="977090"/>
              <a:ext cx="183381" cy="183381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BE02AB79-6861-468F-BF83-E88CF5D0659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1736255" y="817111"/>
              <a:ext cx="183381" cy="183381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ED416B2-525A-492D-8C53-92CD3DB24EF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81802" y="4514224"/>
              <a:ext cx="183381" cy="18338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E0B07DB-B559-4ECA-81AA-8B87503DD52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007395" y="3983154"/>
              <a:ext cx="334152" cy="334152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6E0C08DE-52C2-4728-BBC6-3838ABB204F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712505" y="5074273"/>
              <a:ext cx="90354" cy="9035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AF44571-8068-4A9B-9800-D3FA1944512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26000" y="3071016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47F39D1-461B-49BB-814A-47CE920A9FBC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9639771" y="337742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0C7BBF-1207-4CB2-949F-1A356A3C9E2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002794" y="202415"/>
              <a:ext cx="183381" cy="183381"/>
            </a:xfrm>
            <a:prstGeom prst="ellipse">
              <a:avLst/>
            </a:prstGeom>
            <a:solidFill>
              <a:srgbClr val="BF3B4B">
                <a:alpha val="5803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123BB0D-FEF7-4E6D-AC6C-684E75537AD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433497" y="762464"/>
              <a:ext cx="90354" cy="9035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7A00F6D-E380-4583-9558-5C332205B4CA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242869" y="564388"/>
              <a:ext cx="128893" cy="1288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7E47A0-93DE-4167-BE42-C6A4334BCF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912620" y="2093549"/>
              <a:ext cx="93342" cy="93342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322CAF8-822C-4A75-8C04-0585B97CC38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952820" y="1879241"/>
              <a:ext cx="216782" cy="216782"/>
            </a:xfrm>
            <a:prstGeom prst="ellipse">
              <a:avLst/>
            </a:prstGeom>
            <a:solidFill>
              <a:srgbClr val="7395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B83010F-5809-4AF8-BF7F-723F9BE1F6F0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6435765" y="2894979"/>
              <a:ext cx="96878" cy="96878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04FECAA-3DDA-4BDD-8514-3F43D070703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554561" y="739240"/>
              <a:ext cx="355619" cy="355619"/>
            </a:xfrm>
            <a:prstGeom prst="ellipse">
              <a:avLst/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73000">
                  <a:srgbClr val="BF3B4B">
                    <a:alpha val="94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>
                <a:solidFill>
                  <a:schemeClr val="tx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DFB26902-76D4-46DB-866A-D1D5E96B791B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634584" y="305973"/>
              <a:ext cx="102066" cy="102066"/>
            </a:xfrm>
            <a:prstGeom prst="ellipse">
              <a:avLst/>
            </a:prstGeom>
            <a:solidFill>
              <a:srgbClr val="A3C7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B882E03-6543-49B5-AFBF-9B1D337DD37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424401" y="2477410"/>
              <a:ext cx="96878" cy="96878"/>
            </a:xfrm>
            <a:prstGeom prst="ellipse">
              <a:avLst/>
            </a:prstGeom>
            <a:solidFill>
              <a:srgbClr val="BF3B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3DB505-EA97-41D8-8BA5-EA1C78A8CBFC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312303" y="116404"/>
              <a:ext cx="64447" cy="6444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242A63C-0228-4B57-838B-7C54BD954957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11645938" y="504290"/>
              <a:ext cx="96878" cy="968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E27683A-392E-488D-B5AB-9B95B069EC2A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755043" y="1432793"/>
              <a:ext cx="96878" cy="9687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2502203-1B52-4DE3-A033-BC211C613C5F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8942205" y="4754960"/>
              <a:ext cx="187262" cy="187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2679FD8-CC2D-4D06-B260-97A41142AD75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864654" y="3443803"/>
              <a:ext cx="96878" cy="96878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856AB69-34B7-4FE4-893C-2CFAC755808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907094" y="3994504"/>
              <a:ext cx="121395" cy="121395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B835153C-900F-4E9B-AEF2-B6DD884CE5D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657178" y="2479759"/>
              <a:ext cx="92018" cy="92018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44A3382-F47F-4D0E-BE46-438AFC178B58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 flipV="1">
              <a:off x="9524981" y="3693726"/>
              <a:ext cx="300778" cy="300778"/>
            </a:xfrm>
            <a:prstGeom prst="ellipse">
              <a:avLst/>
            </a:prstGeom>
            <a:solidFill>
              <a:schemeClr val="accent4">
                <a:lumMod val="75000"/>
                <a:alpha val="5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51" name="Circle: Hollow 50">
              <a:extLst>
                <a:ext uri="{FF2B5EF4-FFF2-40B4-BE49-F238E27FC236}">
                  <a16:creationId xmlns:a16="http://schemas.microsoft.com/office/drawing/2014/main" id="{F8F852AA-9AD6-49F5-8594-5D893E04078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10186175" y="68074"/>
              <a:ext cx="1404538" cy="1404538"/>
            </a:xfrm>
            <a:prstGeom prst="donut">
              <a:avLst>
                <a:gd name="adj" fmla="val 5617"/>
              </a:avLst>
            </a:prstGeom>
            <a:gradFill>
              <a:gsLst>
                <a:gs pos="18000">
                  <a:srgbClr val="FFC000">
                    <a:alpha val="28000"/>
                  </a:srgbClr>
                </a:gs>
                <a:gs pos="53000">
                  <a:srgbClr val="BF3B4B">
                    <a:alpha val="59000"/>
                  </a:srgbClr>
                </a:gs>
              </a:gsLst>
              <a:lin ang="81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chemeClr val="tx1"/>
                </a:solidFill>
              </a:endParaRPr>
            </a:p>
          </p:txBody>
        </p:sp>
        <p:sp>
          <p:nvSpPr>
            <p:cNvPr id="52" name="Circle: Hollow 51">
              <a:extLst>
                <a:ext uri="{FF2B5EF4-FFF2-40B4-BE49-F238E27FC236}">
                  <a16:creationId xmlns:a16="http://schemas.microsoft.com/office/drawing/2014/main" id="{9DE2F6B0-43DC-4732-A8E3-32B1AA472B6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343532" y="592911"/>
              <a:ext cx="1033218" cy="1033218"/>
            </a:xfrm>
            <a:prstGeom prst="donut">
              <a:avLst>
                <a:gd name="adj" fmla="val 14511"/>
              </a:avLst>
            </a:prstGeom>
            <a:gradFill flip="none" rotWithShape="1">
              <a:gsLst>
                <a:gs pos="0">
                  <a:srgbClr val="00AEEF"/>
                </a:gs>
                <a:gs pos="100000">
                  <a:srgbClr val="A3C7E7">
                    <a:alpha val="37000"/>
                  </a:srgb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nl-NL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6B33A0C-8813-45E6-7842-8B3FE51E8EA2}"/>
              </a:ext>
            </a:extLst>
          </p:cNvPr>
          <p:cNvGrpSpPr/>
          <p:nvPr userDrawn="1"/>
        </p:nvGrpSpPr>
        <p:grpSpPr>
          <a:xfrm>
            <a:off x="176913" y="211435"/>
            <a:ext cx="5241454" cy="644967"/>
            <a:chOff x="0" y="0"/>
            <a:chExt cx="3793402" cy="55943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DFE4A8-B628-E0B3-27B6-5B1AA38D11F3}"/>
                </a:ext>
              </a:extLst>
            </p:cNvPr>
            <p:cNvSpPr/>
            <p:nvPr userDrawn="1"/>
          </p:nvSpPr>
          <p:spPr>
            <a:xfrm>
              <a:off x="0" y="0"/>
              <a:ext cx="3793402" cy="559435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nl-NL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C843532-A1AE-4C44-802A-86EFF8749D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5868" y="50488"/>
              <a:ext cx="1207135" cy="46545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838406E-09E7-200C-229E-B941BE174F6F}"/>
                </a:ext>
              </a:extLst>
            </p:cNvPr>
            <p:cNvPicPr>
              <a:picLocks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46857" y="50488"/>
              <a:ext cx="1205865" cy="46418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FBBB5E-6EB9-6BF9-1876-706BAA48604F}"/>
                </a:ext>
              </a:extLst>
            </p:cNvPr>
            <p:cNvPicPr>
              <a:picLocks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9" y="50488"/>
              <a:ext cx="1205865" cy="4641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153090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OTHER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0" name="Circle: Hollow 9">
            <a:extLst>
              <a:ext uri="{FF2B5EF4-FFF2-40B4-BE49-F238E27FC236}">
                <a16:creationId xmlns:a16="http://schemas.microsoft.com/office/drawing/2014/main" id="{982B08F6-1496-4C53-9211-3F83785C98BD}"/>
              </a:ext>
            </a:extLst>
          </p:cNvPr>
          <p:cNvSpPr>
            <a:spLocks noChangeAspect="1"/>
          </p:cNvSpPr>
          <p:nvPr userDrawn="1"/>
        </p:nvSpPr>
        <p:spPr>
          <a:xfrm>
            <a:off x="9058902" y="-447575"/>
            <a:ext cx="3653741" cy="3618510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C587F0F4-929E-4A62-878F-70D862B3C03E}"/>
              </a:ext>
            </a:extLst>
          </p:cNvPr>
          <p:cNvSpPr>
            <a:spLocks noChangeAspect="1"/>
          </p:cNvSpPr>
          <p:nvPr userDrawn="1"/>
        </p:nvSpPr>
        <p:spPr>
          <a:xfrm>
            <a:off x="9159487" y="-357878"/>
            <a:ext cx="3464711" cy="3431302"/>
          </a:xfrm>
          <a:prstGeom prst="donut">
            <a:avLst>
              <a:gd name="adj" fmla="val 2682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91">
            <a:extLst>
              <a:ext uri="{FF2B5EF4-FFF2-40B4-BE49-F238E27FC236}">
                <a16:creationId xmlns:a16="http://schemas.microsoft.com/office/drawing/2014/main" id="{AC988EF4-DC1B-47A5-9A3F-A94DF56565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34292" y="-206407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35D3E27-B89B-D97B-50D8-10FB957D86F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873EB4-3D4F-CA91-0264-E8855DF43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4191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OTHER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23" name="Circle: Hollow 22">
            <a:extLst>
              <a:ext uri="{FF2B5EF4-FFF2-40B4-BE49-F238E27FC236}">
                <a16:creationId xmlns:a16="http://schemas.microsoft.com/office/drawing/2014/main" id="{C1E05237-1A71-40C4-BE96-A18B9B146F07}"/>
              </a:ext>
            </a:extLst>
          </p:cNvPr>
          <p:cNvSpPr>
            <a:spLocks noChangeAspect="1"/>
          </p:cNvSpPr>
          <p:nvPr userDrawn="1"/>
        </p:nvSpPr>
        <p:spPr>
          <a:xfrm>
            <a:off x="9068427" y="-434301"/>
            <a:ext cx="3653741" cy="3618510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5" name="Circle: Hollow 24">
            <a:extLst>
              <a:ext uri="{FF2B5EF4-FFF2-40B4-BE49-F238E27FC236}">
                <a16:creationId xmlns:a16="http://schemas.microsoft.com/office/drawing/2014/main" id="{92F61767-004A-4E28-AC40-A5FB15F9DCE6}"/>
              </a:ext>
            </a:extLst>
          </p:cNvPr>
          <p:cNvSpPr>
            <a:spLocks noChangeAspect="1"/>
          </p:cNvSpPr>
          <p:nvPr userDrawn="1"/>
        </p:nvSpPr>
        <p:spPr>
          <a:xfrm>
            <a:off x="9169012" y="-340646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8" name="Picture Placeholder 96">
            <a:extLst>
              <a:ext uri="{FF2B5EF4-FFF2-40B4-BE49-F238E27FC236}">
                <a16:creationId xmlns:a16="http://schemas.microsoft.com/office/drawing/2014/main" id="{BE534D03-BC3E-41D3-86E8-FE5C239CFD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7187" y="-186197"/>
            <a:ext cx="3128359" cy="3128359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0A93605-5826-0331-3923-A09981D6B7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EA0825-5587-5827-4355-3F0787BD7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2884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_CHOOSE IMAG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2BEFBCC-F318-41F7-A132-DB13578E16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545304" y="1820918"/>
            <a:ext cx="5505467" cy="4799638"/>
          </a:xfrm>
          <a:prstGeom prst="rect">
            <a:avLst/>
          </a:prstGeom>
        </p:spPr>
      </p:pic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9C70BD3E-C9D9-4F81-94C9-3BE89B4CED01}"/>
              </a:ext>
            </a:extLst>
          </p:cNvPr>
          <p:cNvSpPr>
            <a:spLocks noChangeAspect="1"/>
          </p:cNvSpPr>
          <p:nvPr userDrawn="1"/>
        </p:nvSpPr>
        <p:spPr>
          <a:xfrm>
            <a:off x="9081128" y="-488511"/>
            <a:ext cx="3653741" cy="3618510"/>
          </a:xfrm>
          <a:prstGeom prst="donut">
            <a:avLst>
              <a:gd name="adj" fmla="val 1425"/>
            </a:avLst>
          </a:prstGeom>
          <a:solidFill>
            <a:schemeClr val="tx1">
              <a:lumMod val="50000"/>
              <a:lumOff val="5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AA6FAA8F-A86A-411A-9FC3-EFBDD1332726}"/>
              </a:ext>
            </a:extLst>
          </p:cNvPr>
          <p:cNvSpPr>
            <a:spLocks noChangeAspect="1"/>
          </p:cNvSpPr>
          <p:nvPr userDrawn="1"/>
        </p:nvSpPr>
        <p:spPr>
          <a:xfrm>
            <a:off x="9181713" y="-398814"/>
            <a:ext cx="3464711" cy="3431302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63000">
                <a:schemeClr val="tx1">
                  <a:lumMod val="50000"/>
                  <a:lumOff val="50000"/>
                  <a:alpha val="39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69CCF839-CB7A-451F-9F2C-6D310B5F0286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9328725" y="-250939"/>
            <a:ext cx="3128359" cy="3128359"/>
          </a:xfrm>
          <a:prstGeom prst="ellipse">
            <a:avLst/>
          </a:prstGeom>
          <a:ln>
            <a:noFill/>
          </a:ln>
        </p:spPr>
        <p:txBody>
          <a:bodyPr/>
          <a:lstStyle/>
          <a:p>
            <a:endParaRPr lang="nl-NL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69DCE78-5DAC-A743-A96F-73DBC5D081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05987" y="1349195"/>
            <a:ext cx="7423538" cy="51182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9CBA5B3-8D99-1B3F-204E-C770785CB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11435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F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9C703041-1AB1-45D0-AA35-53CC3119569C}"/>
              </a:ext>
            </a:extLst>
          </p:cNvPr>
          <p:cNvSpPr>
            <a:spLocks noChangeAspect="1"/>
          </p:cNvSpPr>
          <p:nvPr userDrawn="1"/>
        </p:nvSpPr>
        <p:spPr>
          <a:xfrm>
            <a:off x="9171648" y="-447936"/>
            <a:ext cx="3439395" cy="3406231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3E461534-585E-485E-A9E5-2CEE8606411E}"/>
              </a:ext>
            </a:extLst>
          </p:cNvPr>
          <p:cNvSpPr>
            <a:spLocks noChangeAspect="1"/>
          </p:cNvSpPr>
          <p:nvPr userDrawn="1"/>
        </p:nvSpPr>
        <p:spPr>
          <a:xfrm>
            <a:off x="9261144" y="-358239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9" name="Picture Placeholder 53">
            <a:extLst>
              <a:ext uri="{FF2B5EF4-FFF2-40B4-BE49-F238E27FC236}">
                <a16:creationId xmlns:a16="http://schemas.microsoft.com/office/drawing/2014/main" id="{9B2EF9C4-E552-4E71-AE20-8B63C44450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4"/>
          <a:stretch/>
        </p:blipFill>
        <p:spPr>
          <a:xfrm>
            <a:off x="9452200" y="-185519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E23CB62-78C7-75B1-B358-377FD7859B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64EA764-F34A-085C-7DE4-39124A763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95357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F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E66E0CA9-813C-4A38-A442-D54CF42E456D}"/>
              </a:ext>
            </a:extLst>
          </p:cNvPr>
          <p:cNvSpPr>
            <a:spLocks noChangeAspect="1"/>
          </p:cNvSpPr>
          <p:nvPr userDrawn="1"/>
        </p:nvSpPr>
        <p:spPr>
          <a:xfrm>
            <a:off x="9156043" y="-430893"/>
            <a:ext cx="3439395" cy="3406231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EE4F08F6-241A-48C3-95FB-BCE74183AF22}"/>
              </a:ext>
            </a:extLst>
          </p:cNvPr>
          <p:cNvSpPr>
            <a:spLocks noChangeAspect="1"/>
          </p:cNvSpPr>
          <p:nvPr userDrawn="1"/>
        </p:nvSpPr>
        <p:spPr>
          <a:xfrm>
            <a:off x="9256323" y="-342876"/>
            <a:ext cx="3236996" cy="320578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7" name="Picture Placeholder 43">
            <a:extLst>
              <a:ext uri="{FF2B5EF4-FFF2-40B4-BE49-F238E27FC236}">
                <a16:creationId xmlns:a16="http://schemas.microsoft.com/office/drawing/2014/main" id="{77C9E4C0-91E8-49BA-94FD-77F0192FB0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34123" y="-193655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72C0CB2-1F16-049A-31FD-677973F54E0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46B44C-1682-D1DE-A8BC-2944CF01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652946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F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18989EB-1D25-438A-979E-CDBA9AE68EB3}"/>
              </a:ext>
            </a:extLst>
          </p:cNvPr>
          <p:cNvSpPr>
            <a:spLocks noChangeAspect="1"/>
          </p:cNvSpPr>
          <p:nvPr userDrawn="1"/>
        </p:nvSpPr>
        <p:spPr>
          <a:xfrm>
            <a:off x="9166646" y="-431513"/>
            <a:ext cx="3439395" cy="3406231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10CD1C5A-B87E-486B-984D-342A4A3D391A}"/>
              </a:ext>
            </a:extLst>
          </p:cNvPr>
          <p:cNvSpPr>
            <a:spLocks noChangeAspect="1"/>
          </p:cNvSpPr>
          <p:nvPr userDrawn="1"/>
        </p:nvSpPr>
        <p:spPr>
          <a:xfrm>
            <a:off x="9250981" y="-332745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24" name="Picture Placeholder 48">
            <a:extLst>
              <a:ext uri="{FF2B5EF4-FFF2-40B4-BE49-F238E27FC236}">
                <a16:creationId xmlns:a16="http://schemas.microsoft.com/office/drawing/2014/main" id="{E9D9A240-BDA6-4525-B95E-41E70455BE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27419" y="-154537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3D59AC4E-3806-7127-653E-D836E1E416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53C638-38AC-AC21-18B4-17F5F529D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076931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F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9C703041-1AB1-45D0-AA35-53CC3119569C}"/>
              </a:ext>
            </a:extLst>
          </p:cNvPr>
          <p:cNvSpPr>
            <a:spLocks noChangeAspect="1"/>
          </p:cNvSpPr>
          <p:nvPr userDrawn="1"/>
        </p:nvSpPr>
        <p:spPr>
          <a:xfrm>
            <a:off x="9171648" y="-447936"/>
            <a:ext cx="3439395" cy="3406231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3E461534-585E-485E-A9E5-2CEE8606411E}"/>
              </a:ext>
            </a:extLst>
          </p:cNvPr>
          <p:cNvSpPr>
            <a:spLocks noChangeAspect="1"/>
          </p:cNvSpPr>
          <p:nvPr userDrawn="1"/>
        </p:nvSpPr>
        <p:spPr>
          <a:xfrm>
            <a:off x="9261144" y="-358239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9" name="Picture Placeholder 34">
            <a:extLst>
              <a:ext uri="{FF2B5EF4-FFF2-40B4-BE49-F238E27FC236}">
                <a16:creationId xmlns:a16="http://schemas.microsoft.com/office/drawing/2014/main" id="{E0B88EC2-4601-43F2-A32E-E9DD6E9881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56447" y="-171005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F9E8E79C-94DF-5ACB-9CA6-D9369BE764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E70E8B-4B57-54E3-3476-2A73B3CE7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389530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S 1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9C703041-1AB1-45D0-AA35-53CC3119569C}"/>
              </a:ext>
            </a:extLst>
          </p:cNvPr>
          <p:cNvSpPr>
            <a:spLocks noChangeAspect="1"/>
          </p:cNvSpPr>
          <p:nvPr userDrawn="1"/>
        </p:nvSpPr>
        <p:spPr>
          <a:xfrm>
            <a:off x="9171648" y="-447936"/>
            <a:ext cx="3439395" cy="3406231"/>
          </a:xfrm>
          <a:prstGeom prst="donut">
            <a:avLst>
              <a:gd name="adj" fmla="val 1425"/>
            </a:avLst>
          </a:prstGeom>
          <a:solidFill>
            <a:srgbClr val="BF3B4B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3E461534-585E-485E-A9E5-2CEE8606411E}"/>
              </a:ext>
            </a:extLst>
          </p:cNvPr>
          <p:cNvSpPr>
            <a:spLocks noChangeAspect="1"/>
          </p:cNvSpPr>
          <p:nvPr userDrawn="1"/>
        </p:nvSpPr>
        <p:spPr>
          <a:xfrm>
            <a:off x="9261144" y="-358239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BF3B4B"/>
              </a:gs>
              <a:gs pos="63000">
                <a:srgbClr val="BF3B4B">
                  <a:alpha val="38000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55" descr="A picture containing person, people, close&#10;&#10;Description automatically generated">
            <a:extLst>
              <a:ext uri="{FF2B5EF4-FFF2-40B4-BE49-F238E27FC236}">
                <a16:creationId xmlns:a16="http://schemas.microsoft.com/office/drawing/2014/main" id="{A053A14F-3154-48C1-95DE-448E4809B2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17203" y="-211669"/>
            <a:ext cx="2945028" cy="2945028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A2B4C7B-0CCD-A517-9DFD-4D0DD12C45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D905EE-35B8-1C5A-275F-3160A7DDF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21151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S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1" name="Circle: Hollow 20">
            <a:extLst>
              <a:ext uri="{FF2B5EF4-FFF2-40B4-BE49-F238E27FC236}">
                <a16:creationId xmlns:a16="http://schemas.microsoft.com/office/drawing/2014/main" id="{E66E0CA9-813C-4A38-A442-D54CF42E456D}"/>
              </a:ext>
            </a:extLst>
          </p:cNvPr>
          <p:cNvSpPr>
            <a:spLocks noChangeAspect="1"/>
          </p:cNvSpPr>
          <p:nvPr userDrawn="1"/>
        </p:nvSpPr>
        <p:spPr>
          <a:xfrm>
            <a:off x="9156043" y="-430893"/>
            <a:ext cx="3439395" cy="3406231"/>
          </a:xfrm>
          <a:prstGeom prst="donut">
            <a:avLst>
              <a:gd name="adj" fmla="val 1425"/>
            </a:avLst>
          </a:prstGeom>
          <a:solidFill>
            <a:srgbClr val="FFC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2" name="Circle: Hollow 21">
            <a:extLst>
              <a:ext uri="{FF2B5EF4-FFF2-40B4-BE49-F238E27FC236}">
                <a16:creationId xmlns:a16="http://schemas.microsoft.com/office/drawing/2014/main" id="{EE4F08F6-241A-48C3-95FB-BCE74183AF22}"/>
              </a:ext>
            </a:extLst>
          </p:cNvPr>
          <p:cNvSpPr>
            <a:spLocks noChangeAspect="1"/>
          </p:cNvSpPr>
          <p:nvPr userDrawn="1"/>
        </p:nvSpPr>
        <p:spPr>
          <a:xfrm>
            <a:off x="9256323" y="-342876"/>
            <a:ext cx="3236996" cy="3205782"/>
          </a:xfrm>
          <a:prstGeom prst="donut">
            <a:avLst>
              <a:gd name="adj" fmla="val 2682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61">
            <a:extLst>
              <a:ext uri="{FF2B5EF4-FFF2-40B4-BE49-F238E27FC236}">
                <a16:creationId xmlns:a16="http://schemas.microsoft.com/office/drawing/2014/main" id="{08E6D46D-DA71-472B-A63A-5E527CCE27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17338" y="-196343"/>
            <a:ext cx="2941233" cy="2941233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6F17382C-2B9B-FBCD-45D9-748CAA94F9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55CAA6-30AB-AA54-43DC-3E0E90137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356990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IMAGE TOP AS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4039F63-AFA6-40A9-8E0A-C624F9480975}"/>
              </a:ext>
            </a:extLst>
          </p:cNvPr>
          <p:cNvSpPr/>
          <p:nvPr userDrawn="1"/>
        </p:nvSpPr>
        <p:spPr>
          <a:xfrm rot="10800000">
            <a:off x="0" y="2706790"/>
            <a:ext cx="12192000" cy="415120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rgbClr val="D4E5F4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tangle 26"/>
          <p:cNvSpPr/>
          <p:nvPr userDrawn="1"/>
        </p:nvSpPr>
        <p:spPr>
          <a:xfrm>
            <a:off x="0" y="-23018"/>
            <a:ext cx="12192000" cy="297930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163534" y="62654"/>
            <a:ext cx="6543563" cy="7064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2800" b="1">
                <a:solidFill>
                  <a:srgbClr val="00AEEF"/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pic>
        <p:nvPicPr>
          <p:cNvPr id="20" name="Picture 19" descr="Shape, circle&#10;&#10;Description automatically generated">
            <a:extLst>
              <a:ext uri="{FF2B5EF4-FFF2-40B4-BE49-F238E27FC236}">
                <a16:creationId xmlns:a16="http://schemas.microsoft.com/office/drawing/2014/main" id="{F5504CB7-83C7-4D75-BE4A-96C3C4E322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86319" y="1543421"/>
            <a:ext cx="5235100" cy="456393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E1D2DA-051A-4FD8-86D4-2DC965528B3B}"/>
              </a:ext>
            </a:extLst>
          </p:cNvPr>
          <p:cNvSpPr/>
          <p:nvPr userDrawn="1"/>
        </p:nvSpPr>
        <p:spPr>
          <a:xfrm>
            <a:off x="2569028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079F29C-DF39-486D-BE94-BBDD98B0A1DB}"/>
              </a:ext>
            </a:extLst>
          </p:cNvPr>
          <p:cNvSpPr/>
          <p:nvPr userDrawn="1"/>
        </p:nvSpPr>
        <p:spPr>
          <a:xfrm rot="16200000">
            <a:off x="1970998" y="5249097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FFC000"/>
              </a:gs>
              <a:gs pos="100000">
                <a:schemeClr val="accent4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FCF6CD8-E4EB-4DC2-B45A-FA062FE56758}"/>
              </a:ext>
            </a:extLst>
          </p:cNvPr>
          <p:cNvSpPr/>
          <p:nvPr userDrawn="1"/>
        </p:nvSpPr>
        <p:spPr>
          <a:xfrm>
            <a:off x="2674787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2C3D5D-AD57-4B3C-AAB1-86F9F763C7BA}"/>
              </a:ext>
            </a:extLst>
          </p:cNvPr>
          <p:cNvSpPr/>
          <p:nvPr userDrawn="1"/>
        </p:nvSpPr>
        <p:spPr>
          <a:xfrm rot="16200000">
            <a:off x="1970997" y="1814138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8000">
                <a:srgbClr val="BF3B4B"/>
              </a:gs>
              <a:gs pos="100000">
                <a:srgbClr val="8A0000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F6453DA-CB9D-47B7-BE30-1C1632E45AB3}"/>
              </a:ext>
            </a:extLst>
          </p:cNvPr>
          <p:cNvSpPr/>
          <p:nvPr userDrawn="1"/>
        </p:nvSpPr>
        <p:spPr>
          <a:xfrm>
            <a:off x="2771995" y="1146332"/>
            <a:ext cx="8995311" cy="5350807"/>
          </a:xfrm>
          <a:prstGeom prst="roundRect">
            <a:avLst>
              <a:gd name="adj" fmla="val 1415"/>
            </a:avLst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0DDC599-CB72-4D6E-AE33-3438AAF20363}"/>
              </a:ext>
            </a:extLst>
          </p:cNvPr>
          <p:cNvSpPr/>
          <p:nvPr userDrawn="1"/>
        </p:nvSpPr>
        <p:spPr>
          <a:xfrm rot="16200000">
            <a:off x="1970998" y="3525481"/>
            <a:ext cx="1494204" cy="560800"/>
          </a:xfrm>
          <a:prstGeom prst="roundRect">
            <a:avLst>
              <a:gd name="adj" fmla="val 6988"/>
            </a:avLst>
          </a:prstGeom>
          <a:gradFill flip="none" rotWithShape="1">
            <a:gsLst>
              <a:gs pos="59000">
                <a:srgbClr val="D2EEFC"/>
              </a:gs>
              <a:gs pos="100000">
                <a:srgbClr val="7395D3"/>
              </a:gs>
            </a:gsLst>
            <a:lin ang="5400000" scaled="1"/>
            <a:tileRect/>
          </a:gradFill>
          <a:ln>
            <a:noFill/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018989EB-1D25-438A-979E-CDBA9AE68EB3}"/>
              </a:ext>
            </a:extLst>
          </p:cNvPr>
          <p:cNvSpPr>
            <a:spLocks noChangeAspect="1"/>
          </p:cNvSpPr>
          <p:nvPr userDrawn="1"/>
        </p:nvSpPr>
        <p:spPr>
          <a:xfrm>
            <a:off x="9166646" y="-431513"/>
            <a:ext cx="3439395" cy="3406231"/>
          </a:xfrm>
          <a:prstGeom prst="donut">
            <a:avLst>
              <a:gd name="adj" fmla="val 1425"/>
            </a:avLst>
          </a:prstGeom>
          <a:solidFill>
            <a:srgbClr val="00AEE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10CD1C5A-B87E-486B-984D-342A4A3D391A}"/>
              </a:ext>
            </a:extLst>
          </p:cNvPr>
          <p:cNvSpPr>
            <a:spLocks noChangeAspect="1"/>
          </p:cNvSpPr>
          <p:nvPr userDrawn="1"/>
        </p:nvSpPr>
        <p:spPr>
          <a:xfrm>
            <a:off x="9250981" y="-332745"/>
            <a:ext cx="3261454" cy="3230005"/>
          </a:xfrm>
          <a:prstGeom prst="donut">
            <a:avLst>
              <a:gd name="adj" fmla="val 2682"/>
            </a:avLst>
          </a:prstGeom>
          <a:gradFill flip="none" rotWithShape="1">
            <a:gsLst>
              <a:gs pos="0">
                <a:srgbClr val="00AEEF">
                  <a:alpha val="18000"/>
                </a:srgbClr>
              </a:gs>
              <a:gs pos="63000">
                <a:srgbClr val="A3C7E7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NL"/>
          </a:p>
        </p:txBody>
      </p:sp>
      <p:pic>
        <p:nvPicPr>
          <p:cNvPr id="14" name="Picture Placeholder 66">
            <a:extLst>
              <a:ext uri="{FF2B5EF4-FFF2-40B4-BE49-F238E27FC236}">
                <a16:creationId xmlns:a16="http://schemas.microsoft.com/office/drawing/2014/main" id="{74F869F0-BACE-41C7-A322-B09511CD3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431485" y="-145618"/>
            <a:ext cx="2881395" cy="2881395"/>
          </a:xfrm>
          <a:prstGeom prst="ellipse">
            <a:avLst/>
          </a:prstGeom>
          <a:ln>
            <a:noFill/>
          </a:ln>
        </p:spPr>
      </p:pic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2C22D26E-9BC9-152A-A1A8-F6BE39BC50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29827" y="1671951"/>
            <a:ext cx="7366723" cy="45288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latin typeface="Ink Free" panose="03080402000500000000" pitchFamily="66" charset="0"/>
              </a:defRPr>
            </a:lvl1pPr>
            <a:lvl2pPr>
              <a:defRPr>
                <a:latin typeface="Ink Free" panose="03080402000500000000" pitchFamily="66" charset="0"/>
              </a:defRPr>
            </a:lvl2pPr>
            <a:lvl3pPr>
              <a:defRPr>
                <a:latin typeface="Ink Free" panose="03080402000500000000" pitchFamily="66" charset="0"/>
              </a:defRPr>
            </a:lvl3pPr>
            <a:lvl4pPr>
              <a:defRPr>
                <a:latin typeface="Ink Free" panose="03080402000500000000" pitchFamily="66" charset="0"/>
              </a:defRPr>
            </a:lvl4pPr>
            <a:lvl5pPr>
              <a:defRPr>
                <a:latin typeface="Ink Free" panose="03080402000500000000" pitchFamily="66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D39E82-525B-04C7-28B6-41A378911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3593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Relationship Id="rId22" Type="http://schemas.openxmlformats.org/officeDocument/2006/relationships/slideLayout" Target="../slideLayouts/slideLayout174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55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0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95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1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15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14.xml"/><Relationship Id="rId16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19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35.xml"/><Relationship Id="rId21" Type="http://schemas.openxmlformats.org/officeDocument/2006/relationships/theme" Target="../theme/theme9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54122ED7-1914-434F-9883-AE5935302A81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225369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44" r:id="rId2"/>
    <p:sldLayoutId id="2147483825" r:id="rId3"/>
    <p:sldLayoutId id="2147483826" r:id="rId4"/>
    <p:sldLayoutId id="2147483874" r:id="rId5"/>
    <p:sldLayoutId id="2147483876" r:id="rId6"/>
    <p:sldLayoutId id="2147483873" r:id="rId7"/>
    <p:sldLayoutId id="2147483875" r:id="rId8"/>
    <p:sldLayoutId id="2147483924" r:id="rId9"/>
    <p:sldLayoutId id="2147483925" r:id="rId10"/>
    <p:sldLayoutId id="2147483926" r:id="rId11"/>
    <p:sldLayoutId id="2147483927" r:id="rId12"/>
    <p:sldLayoutId id="2147483928" r:id="rId13"/>
    <p:sldLayoutId id="2147483976" r:id="rId14"/>
    <p:sldLayoutId id="2147483974" r:id="rId15"/>
    <p:sldLayoutId id="2147483975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717D016D-D214-4C87-8FC7-68B10373FDFE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586F00D1-6A9D-7284-1076-335D8D72E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1548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8986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20" r:id="rId2"/>
    <p:sldLayoutId id="2147483821" r:id="rId3"/>
    <p:sldLayoutId id="2147483867" r:id="rId4"/>
    <p:sldLayoutId id="2147483868" r:id="rId5"/>
    <p:sldLayoutId id="2147483869" r:id="rId6"/>
    <p:sldLayoutId id="2147483915" r:id="rId7"/>
    <p:sldLayoutId id="2147483916" r:id="rId8"/>
    <p:sldLayoutId id="2147483917" r:id="rId9"/>
    <p:sldLayoutId id="2147483918" r:id="rId10"/>
    <p:sldLayoutId id="2147483997" r:id="rId11"/>
    <p:sldLayoutId id="2147483998" r:id="rId12"/>
    <p:sldLayoutId id="2147483999" r:id="rId13"/>
    <p:sldLayoutId id="2147484000" r:id="rId14"/>
    <p:sldLayoutId id="2147484004" r:id="rId15"/>
    <p:sldLayoutId id="2147484001" r:id="rId16"/>
    <p:sldLayoutId id="2147484002" r:id="rId17"/>
    <p:sldLayoutId id="2147484003" r:id="rId18"/>
    <p:sldLayoutId id="2147483822" r:id="rId19"/>
    <p:sldLayoutId id="2147483817" r:id="rId20"/>
    <p:sldLayoutId id="2147483819" r:id="rId21"/>
    <p:sldLayoutId id="2147484029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419B3932-1BD5-FD46-374E-0272DF23B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1548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228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40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866F565-F282-F975-7E56-5FEFE128A0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1548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23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41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A87EE1C9-E666-4B50-B7DD-2BDF88DB411D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</p:spTree>
    <p:extLst>
      <p:ext uri="{BB962C8B-B14F-4D97-AF65-F5344CB8AC3E}">
        <p14:creationId xmlns:p14="http://schemas.microsoft.com/office/powerpoint/2010/main" val="279137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835" r:id="rId3"/>
    <p:sldLayoutId id="2147483834" r:id="rId4"/>
    <p:sldLayoutId id="2147483877" r:id="rId5"/>
    <p:sldLayoutId id="2147483878" r:id="rId6"/>
    <p:sldLayoutId id="2147483879" r:id="rId7"/>
    <p:sldLayoutId id="2147483880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77" r:id="rId14"/>
    <p:sldLayoutId id="2147483978" r:id="rId15"/>
    <p:sldLayoutId id="2147483979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75085F-AD23-851C-2823-FC81CAF55E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1548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49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8" r:id="rId2"/>
    <p:sldLayoutId id="2147484039" r:id="rId3"/>
    <p:sldLayoutId id="2147484035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C52FD201-0153-4BF5-868F-D4D67620383C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8646D9B-754A-0E9D-FDA1-77728DC94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1548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628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814" r:id="rId2"/>
    <p:sldLayoutId id="2147483815" r:id="rId3"/>
    <p:sldLayoutId id="2147483833" r:id="rId4"/>
    <p:sldLayoutId id="2147483827" r:id="rId5"/>
    <p:sldLayoutId id="2147483828" r:id="rId6"/>
    <p:sldLayoutId id="2147483829" r:id="rId7"/>
    <p:sldLayoutId id="2147483881" r:id="rId8"/>
    <p:sldLayoutId id="2147483882" r:id="rId9"/>
    <p:sldLayoutId id="2147483883" r:id="rId10"/>
    <p:sldLayoutId id="2147483884" r:id="rId11"/>
    <p:sldLayoutId id="2147483929" r:id="rId12"/>
    <p:sldLayoutId id="2147483930" r:id="rId13"/>
    <p:sldLayoutId id="2147483931" r:id="rId14"/>
    <p:sldLayoutId id="2147483932" r:id="rId15"/>
    <p:sldLayoutId id="2147483933" r:id="rId16"/>
    <p:sldLayoutId id="2147483934" r:id="rId17"/>
    <p:sldLayoutId id="2147483935" r:id="rId18"/>
    <p:sldLayoutId id="2147483936" r:id="rId19"/>
    <p:sldLayoutId id="2147483769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1919A812-8BC6-45B6-AC1F-C0396845F393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F10ADBEC-013E-36AB-1EFA-1A96F05906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1548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795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73" r:id="rId2"/>
    <p:sldLayoutId id="2147483774" r:id="rId3"/>
    <p:sldLayoutId id="2147484017" r:id="rId4"/>
    <p:sldLayoutId id="2147484018" r:id="rId5"/>
    <p:sldLayoutId id="2147484019" r:id="rId6"/>
    <p:sldLayoutId id="2147484021" r:id="rId7"/>
    <p:sldLayoutId id="2147484022" r:id="rId8"/>
    <p:sldLayoutId id="2147484023" r:id="rId9"/>
    <p:sldLayoutId id="2147484026" r:id="rId10"/>
    <p:sldLayoutId id="2147484027" r:id="rId11"/>
    <p:sldLayoutId id="214748404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0E8F3440-0754-4B0B-9851-5EFDBEFA1ED3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9D1E2BB5-54C4-D07B-1336-5F5677472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1548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706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76" r:id="rId2"/>
    <p:sldLayoutId id="2147483781" r:id="rId3"/>
    <p:sldLayoutId id="2147483839" r:id="rId4"/>
    <p:sldLayoutId id="2147483830" r:id="rId5"/>
    <p:sldLayoutId id="2147483831" r:id="rId6"/>
    <p:sldLayoutId id="2147483832" r:id="rId7"/>
    <p:sldLayoutId id="2147483889" r:id="rId8"/>
    <p:sldLayoutId id="2147483886" r:id="rId9"/>
    <p:sldLayoutId id="2147483887" r:id="rId10"/>
    <p:sldLayoutId id="2147483888" r:id="rId11"/>
    <p:sldLayoutId id="2147483947" r:id="rId12"/>
    <p:sldLayoutId id="2147483948" r:id="rId13"/>
    <p:sldLayoutId id="2147483949" r:id="rId14"/>
    <p:sldLayoutId id="2147483950" r:id="rId15"/>
    <p:sldLayoutId id="2147483951" r:id="rId16"/>
    <p:sldLayoutId id="2147483952" r:id="rId17"/>
    <p:sldLayoutId id="2147483953" r:id="rId18"/>
    <p:sldLayoutId id="2147483954" r:id="rId19"/>
    <p:sldLayoutId id="214748378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A06B67D6-D2AA-4CB5-BB14-6A217937A716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E0B1048B-951B-0CE3-7FF7-0E15F596EA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1548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964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841" r:id="rId2"/>
    <p:sldLayoutId id="2147483842" r:id="rId3"/>
    <p:sldLayoutId id="2147483840" r:id="rId4"/>
    <p:sldLayoutId id="2147483843" r:id="rId5"/>
    <p:sldLayoutId id="2147483803" r:id="rId6"/>
    <p:sldLayoutId id="2147483802" r:id="rId7"/>
    <p:sldLayoutId id="2147483895" r:id="rId8"/>
    <p:sldLayoutId id="2147483896" r:id="rId9"/>
    <p:sldLayoutId id="2147483897" r:id="rId10"/>
    <p:sldLayoutId id="2147483898" r:id="rId11"/>
    <p:sldLayoutId id="2147483955" r:id="rId12"/>
    <p:sldLayoutId id="2147483956" r:id="rId13"/>
    <p:sldLayoutId id="2147483957" r:id="rId14"/>
    <p:sldLayoutId id="2147483958" r:id="rId15"/>
    <p:sldLayoutId id="2147483959" r:id="rId16"/>
    <p:sldLayoutId id="2147483960" r:id="rId17"/>
    <p:sldLayoutId id="2147483961" r:id="rId18"/>
    <p:sldLayoutId id="2147483962" r:id="rId19"/>
    <p:sldLayoutId id="2147483804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5BC2915C-91CA-41FD-ADEC-0598F2C5F120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93B3BF5-C456-A5C1-2EAF-FB650D54A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1548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9645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805" r:id="rId2"/>
    <p:sldLayoutId id="2147483806" r:id="rId3"/>
    <p:sldLayoutId id="2147483845" r:id="rId4"/>
    <p:sldLayoutId id="2147483846" r:id="rId5"/>
    <p:sldLayoutId id="2147483847" r:id="rId6"/>
    <p:sldLayoutId id="2147483848" r:id="rId7"/>
    <p:sldLayoutId id="2147483900" r:id="rId8"/>
    <p:sldLayoutId id="2147483901" r:id="rId9"/>
    <p:sldLayoutId id="2147483902" r:id="rId10"/>
    <p:sldLayoutId id="2147483903" r:id="rId11"/>
    <p:sldLayoutId id="2147483963" r:id="rId12"/>
    <p:sldLayoutId id="2147483967" r:id="rId13"/>
    <p:sldLayoutId id="2147483968" r:id="rId14"/>
    <p:sldLayoutId id="2147483969" r:id="rId15"/>
    <p:sldLayoutId id="2147483970" r:id="rId16"/>
    <p:sldLayoutId id="2147483964" r:id="rId17"/>
    <p:sldLayoutId id="2147483965" r:id="rId18"/>
    <p:sldLayoutId id="2147483966" r:id="rId19"/>
    <p:sldLayoutId id="2147483807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F9674E2C-1072-4356-A07B-0A32BBDF9221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860FC58A-AE57-ECBF-AF54-5A82D8F91D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1548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082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808" r:id="rId2"/>
    <p:sldLayoutId id="2147483809" r:id="rId3"/>
    <p:sldLayoutId id="2147483856" r:id="rId4"/>
    <p:sldLayoutId id="2147483853" r:id="rId5"/>
    <p:sldLayoutId id="2147483854" r:id="rId6"/>
    <p:sldLayoutId id="2147483855" r:id="rId7"/>
    <p:sldLayoutId id="2147483905" r:id="rId8"/>
    <p:sldLayoutId id="2147483906" r:id="rId9"/>
    <p:sldLayoutId id="2147483907" r:id="rId10"/>
    <p:sldLayoutId id="2147483908" r:id="rId11"/>
    <p:sldLayoutId id="2147483989" r:id="rId12"/>
    <p:sldLayoutId id="2147483990" r:id="rId13"/>
    <p:sldLayoutId id="2147483991" r:id="rId14"/>
    <p:sldLayoutId id="2147483992" r:id="rId15"/>
    <p:sldLayoutId id="2147483996" r:id="rId16"/>
    <p:sldLayoutId id="2147483993" r:id="rId17"/>
    <p:sldLayoutId id="2147483994" r:id="rId18"/>
    <p:sldLayoutId id="2147483995" r:id="rId19"/>
    <p:sldLayoutId id="2147483810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IPCMContentMarking" descr="{&quot;HashCode&quot;:905108722,&quot;Placement&quot;:&quot;Header&quot;,&quot;Top&quot;:0.0,&quot;Left&quot;:0.0,&quot;SlideWidth&quot;:960,&quot;SlideHeight&quot;:540}">
            <a:extLst>
              <a:ext uri="{FF2B5EF4-FFF2-40B4-BE49-F238E27FC236}">
                <a16:creationId xmlns:a16="http://schemas.microsoft.com/office/drawing/2014/main" id="{D40E5C91-D701-4DF3-8EA8-6487D751F113}"/>
              </a:ext>
            </a:extLst>
          </p:cNvPr>
          <p:cNvSpPr txBox="1"/>
          <p:nvPr userDrawn="1"/>
        </p:nvSpPr>
        <p:spPr>
          <a:xfrm>
            <a:off x="0" y="0"/>
            <a:ext cx="1387009" cy="23431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nl-NL" sz="1000">
                <a:solidFill>
                  <a:srgbClr val="747474"/>
                </a:solidFill>
                <a:latin typeface="Delivery" panose="020F0503020204020204" pitchFamily="34" charset="0"/>
              </a:rPr>
              <a:t>FOR INTERNAL USE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BE267724-DB3D-8BBC-D058-4210B30FE6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1548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tint val="75000"/>
                  </a:schemeClr>
                </a:solidFill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defRPr>
            </a:lvl1pPr>
          </a:lstStyle>
          <a:p>
            <a:fld id="{169B4DFB-927F-4A5D-8C4A-3B4BDD7D6443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743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11" r:id="rId2"/>
    <p:sldLayoutId id="2147483812" r:id="rId3"/>
    <p:sldLayoutId id="2147483861" r:id="rId4"/>
    <p:sldLayoutId id="2147483858" r:id="rId5"/>
    <p:sldLayoutId id="2147483859" r:id="rId6"/>
    <p:sldLayoutId id="2147483860" r:id="rId7"/>
    <p:sldLayoutId id="2147483910" r:id="rId8"/>
    <p:sldLayoutId id="2147483911" r:id="rId9"/>
    <p:sldLayoutId id="2147483912" r:id="rId10"/>
    <p:sldLayoutId id="2147483913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  <p:sldLayoutId id="2147483987" r:id="rId18"/>
    <p:sldLayoutId id="2147483988" r:id="rId19"/>
    <p:sldLayoutId id="2147483813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08A47195-4824-4907-8AE9-D7AD4BE08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CAREER FAIR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87328E7-1ABA-4A97-BD13-05DA9C2D8B9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Workbook</a:t>
            </a:r>
          </a:p>
        </p:txBody>
      </p:sp>
    </p:spTree>
    <p:extLst>
      <p:ext uri="{BB962C8B-B14F-4D97-AF65-F5344CB8AC3E}">
        <p14:creationId xmlns:p14="http://schemas.microsoft.com/office/powerpoint/2010/main" val="2338473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086C32-0630-C77D-8D98-FAAB3000A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NOTES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574F03-EA55-A695-3F2C-CA0A24D5312A}"/>
              </a:ext>
            </a:extLst>
          </p:cNvPr>
          <p:cNvSpPr/>
          <p:nvPr/>
        </p:nvSpPr>
        <p:spPr>
          <a:xfrm>
            <a:off x="145647" y="1179404"/>
            <a:ext cx="11926280" cy="54468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482F38-CB6C-FC92-3ACF-B6DDA541BB3D}"/>
              </a:ext>
            </a:extLst>
          </p:cNvPr>
          <p:cNvSpPr txBox="1"/>
          <p:nvPr/>
        </p:nvSpPr>
        <p:spPr>
          <a:xfrm>
            <a:off x="383507" y="1572449"/>
            <a:ext cx="11662846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marR="0" lvl="0" indent="-4572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latin typeface="Ink Free" panose="03080402000500000000" pitchFamily="66" charset="0"/>
              </a:rPr>
              <a:t>Explain high level the core business of the visited company/companies</a:t>
            </a:r>
          </a:p>
          <a:p>
            <a:pPr algn="l"/>
            <a:endParaRPr lang="en-US" sz="2000" dirty="0">
              <a:latin typeface="Ink Free" panose="03080402000500000000" pitchFamily="66" charset="0"/>
            </a:endParaRPr>
          </a:p>
          <a:p>
            <a:pPr marL="457200" indent="-457200" algn="l">
              <a:buAutoNum type="arabicPeriod"/>
            </a:pPr>
            <a:endParaRPr lang="en-US" sz="2000" b="0" i="0" dirty="0">
              <a:effectLst/>
              <a:latin typeface="Ink Free" panose="03080402000500000000" pitchFamily="66" charset="0"/>
            </a:endParaRPr>
          </a:p>
          <a:p>
            <a:pPr marL="457200" indent="-457200" algn="l">
              <a:buAutoNum type="arabicPeriod"/>
            </a:pPr>
            <a:endParaRPr lang="en-US" sz="2000" dirty="0">
              <a:latin typeface="Ink Free" panose="03080402000500000000" pitchFamily="66" charset="0"/>
            </a:endParaRPr>
          </a:p>
          <a:p>
            <a:pPr marL="457200" indent="-457200" algn="l">
              <a:buAutoNum type="arabicPeriod"/>
            </a:pPr>
            <a:endParaRPr lang="en-US" sz="2000" b="0" i="0" dirty="0">
              <a:effectLst/>
              <a:latin typeface="Ink Free" panose="03080402000500000000" pitchFamily="66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000" dirty="0">
              <a:latin typeface="Ink Free" panose="03080402000500000000" pitchFamily="66" charset="0"/>
            </a:endParaRPr>
          </a:p>
          <a:p>
            <a:pPr algn="l"/>
            <a:endParaRPr lang="en-US" sz="2000" b="0" i="0" dirty="0">
              <a:effectLst/>
              <a:latin typeface="Ink Free" panose="03080402000500000000" pitchFamily="66" charset="0"/>
            </a:endParaRPr>
          </a:p>
          <a:p>
            <a:pPr marR="0" lvl="0" algn="just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Ink Free" panose="03080402000500000000" pitchFamily="66" charset="0"/>
              </a:rPr>
              <a:t>2. Identify which of the explored careers/positions match your vision of a future job opportunity and explain why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ED52628-4E1D-44B9-85F1-7EDD51603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62807"/>
              </p:ext>
            </p:extLst>
          </p:nvPr>
        </p:nvGraphicFramePr>
        <p:xfrm>
          <a:off x="556590" y="2100400"/>
          <a:ext cx="1107882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78820">
                  <a:extLst>
                    <a:ext uri="{9D8B030D-6E8A-4147-A177-3AD203B41FA5}">
                      <a16:colId xmlns:a16="http://schemas.microsoft.com/office/drawing/2014/main" val="3033794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4165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8806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63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427285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F9C3573-8BE1-65CA-3F11-69E0847AB5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806977"/>
              </p:ext>
            </p:extLst>
          </p:nvPr>
        </p:nvGraphicFramePr>
        <p:xfrm>
          <a:off x="556590" y="4679613"/>
          <a:ext cx="11078820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78820">
                  <a:extLst>
                    <a:ext uri="{9D8B030D-6E8A-4147-A177-3AD203B41FA5}">
                      <a16:colId xmlns:a16="http://schemas.microsoft.com/office/drawing/2014/main" val="3033794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kern="1200" dirty="0">
                        <a:solidFill>
                          <a:schemeClr val="tx1"/>
                        </a:solidFill>
                        <a:latin typeface="Ink Free" panose="03080402000500000000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4165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kern="1200">
                        <a:solidFill>
                          <a:schemeClr val="tx1"/>
                        </a:solidFill>
                        <a:latin typeface="Ink Free" panose="03080402000500000000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8806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kern="1200" dirty="0">
                        <a:solidFill>
                          <a:schemeClr val="tx1"/>
                        </a:solidFill>
                        <a:latin typeface="Ink Free" panose="03080402000500000000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63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kern="1200" dirty="0">
                        <a:solidFill>
                          <a:schemeClr val="tx1"/>
                        </a:solidFill>
                        <a:latin typeface="Ink Free" panose="03080402000500000000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4272850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B04B35-4866-663D-068A-ED04DB7ED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6475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086C32-0630-C77D-8D98-FAAB3000A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NOTES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574F03-EA55-A695-3F2C-CA0A24D5312A}"/>
              </a:ext>
            </a:extLst>
          </p:cNvPr>
          <p:cNvSpPr/>
          <p:nvPr/>
        </p:nvSpPr>
        <p:spPr>
          <a:xfrm>
            <a:off x="145647" y="1179404"/>
            <a:ext cx="11926280" cy="54468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482F38-CB6C-FC92-3ACF-B6DDA541BB3D}"/>
              </a:ext>
            </a:extLst>
          </p:cNvPr>
          <p:cNvSpPr txBox="1"/>
          <p:nvPr/>
        </p:nvSpPr>
        <p:spPr>
          <a:xfrm>
            <a:off x="383507" y="1572449"/>
            <a:ext cx="1166284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Ink Free" panose="03080402000500000000" pitchFamily="66" charset="0"/>
              </a:rPr>
              <a:t>3. Identify the skills needed for future careers/positions and identify any development needs </a:t>
            </a:r>
          </a:p>
          <a:p>
            <a:pPr marL="457200" indent="-457200" algn="l">
              <a:buAutoNum type="arabicPeriod"/>
            </a:pPr>
            <a:endParaRPr lang="en-US" sz="2000" b="0" i="0" dirty="0">
              <a:effectLst/>
              <a:latin typeface="Ink Free" panose="03080402000500000000" pitchFamily="66" charset="0"/>
            </a:endParaRPr>
          </a:p>
          <a:p>
            <a:pPr marL="457200" indent="-457200" algn="l">
              <a:buAutoNum type="arabicPeriod"/>
            </a:pPr>
            <a:endParaRPr lang="en-US" sz="2000" dirty="0">
              <a:latin typeface="Ink Free" panose="03080402000500000000" pitchFamily="66" charset="0"/>
            </a:endParaRPr>
          </a:p>
          <a:p>
            <a:pPr marL="457200" indent="-457200" algn="l">
              <a:buAutoNum type="arabicPeriod"/>
            </a:pPr>
            <a:endParaRPr lang="en-US" sz="2000" b="0" i="0" dirty="0">
              <a:effectLst/>
              <a:latin typeface="Ink Free" panose="03080402000500000000" pitchFamily="66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000" dirty="0">
              <a:latin typeface="Ink Free" panose="03080402000500000000" pitchFamily="66" charset="0"/>
            </a:endParaRPr>
          </a:p>
          <a:p>
            <a:pPr algn="l"/>
            <a:endParaRPr lang="en-US" sz="2000" b="0" i="0" dirty="0">
              <a:effectLst/>
              <a:latin typeface="Ink Free" panose="03080402000500000000" pitchFamily="66" charset="0"/>
            </a:endParaRPr>
          </a:p>
          <a:p>
            <a:pPr marR="0" lvl="0" algn="just">
              <a:spcBef>
                <a:spcPts val="0"/>
              </a:spcBef>
              <a:spcAft>
                <a:spcPts val="600"/>
              </a:spcAft>
            </a:pPr>
            <a:endParaRPr lang="en-US" sz="2000" dirty="0">
              <a:latin typeface="Ink Free" panose="03080402000500000000" pitchFamily="66" charset="0"/>
            </a:endParaRPr>
          </a:p>
          <a:p>
            <a:pPr marR="0" lvl="0" algn="just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Ink Free" panose="03080402000500000000" pitchFamily="66" charset="0"/>
              </a:rPr>
              <a:t>4. Identify if the presented companies’ vision/mission matches their vision of a company they would wish to work for and explain why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ED52628-4E1D-44B9-85F1-7EDD51603301}"/>
              </a:ext>
            </a:extLst>
          </p:cNvPr>
          <p:cNvGraphicFramePr>
            <a:graphicFrameLocks noGrp="1"/>
          </p:cNvGraphicFramePr>
          <p:nvPr/>
        </p:nvGraphicFramePr>
        <p:xfrm>
          <a:off x="556590" y="2100400"/>
          <a:ext cx="1107882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78820">
                  <a:extLst>
                    <a:ext uri="{9D8B030D-6E8A-4147-A177-3AD203B41FA5}">
                      <a16:colId xmlns:a16="http://schemas.microsoft.com/office/drawing/2014/main" val="3033794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4165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8806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63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427285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F9C3573-8BE1-65CA-3F11-69E0847AB567}"/>
              </a:ext>
            </a:extLst>
          </p:cNvPr>
          <p:cNvGraphicFramePr>
            <a:graphicFrameLocks noGrp="1"/>
          </p:cNvGraphicFramePr>
          <p:nvPr/>
        </p:nvGraphicFramePr>
        <p:xfrm>
          <a:off x="556590" y="4679613"/>
          <a:ext cx="11078820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78820">
                  <a:extLst>
                    <a:ext uri="{9D8B030D-6E8A-4147-A177-3AD203B41FA5}">
                      <a16:colId xmlns:a16="http://schemas.microsoft.com/office/drawing/2014/main" val="3033794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kern="1200" dirty="0">
                        <a:solidFill>
                          <a:schemeClr val="tx1"/>
                        </a:solidFill>
                        <a:latin typeface="Ink Free" panose="03080402000500000000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4165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kern="1200">
                        <a:solidFill>
                          <a:schemeClr val="tx1"/>
                        </a:solidFill>
                        <a:latin typeface="Ink Free" panose="03080402000500000000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8806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kern="1200" dirty="0">
                        <a:solidFill>
                          <a:schemeClr val="tx1"/>
                        </a:solidFill>
                        <a:latin typeface="Ink Free" panose="03080402000500000000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63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kern="1200" dirty="0">
                        <a:solidFill>
                          <a:schemeClr val="tx1"/>
                        </a:solidFill>
                        <a:latin typeface="Ink Free" panose="03080402000500000000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4272850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20AE61-307C-50DD-01EC-6D6C69780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738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086C32-0630-C77D-8D98-FAAB3000A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NOTES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574F03-EA55-A695-3F2C-CA0A24D5312A}"/>
              </a:ext>
            </a:extLst>
          </p:cNvPr>
          <p:cNvSpPr/>
          <p:nvPr/>
        </p:nvSpPr>
        <p:spPr>
          <a:xfrm>
            <a:off x="145647" y="1179404"/>
            <a:ext cx="11926280" cy="54468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482F38-CB6C-FC92-3ACF-B6DDA541BB3D}"/>
              </a:ext>
            </a:extLst>
          </p:cNvPr>
          <p:cNvSpPr txBox="1"/>
          <p:nvPr/>
        </p:nvSpPr>
        <p:spPr>
          <a:xfrm>
            <a:off x="383507" y="1572449"/>
            <a:ext cx="1166284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Ink Free" panose="03080402000500000000" pitchFamily="66" charset="0"/>
              </a:rPr>
              <a:t>5. List 3 main takeaways of the visited career fair</a:t>
            </a:r>
          </a:p>
          <a:p>
            <a:pPr marL="457200" indent="-457200" algn="l">
              <a:buAutoNum type="arabicPeriod"/>
            </a:pPr>
            <a:endParaRPr lang="en-US" sz="2000" b="0" i="0" dirty="0">
              <a:effectLst/>
              <a:latin typeface="Ink Free" panose="03080402000500000000" pitchFamily="66" charset="0"/>
            </a:endParaRPr>
          </a:p>
          <a:p>
            <a:pPr marL="457200" indent="-457200" algn="l">
              <a:buAutoNum type="arabicPeriod"/>
            </a:pPr>
            <a:endParaRPr lang="en-US" sz="2000" dirty="0">
              <a:latin typeface="Ink Free" panose="03080402000500000000" pitchFamily="66" charset="0"/>
            </a:endParaRPr>
          </a:p>
          <a:p>
            <a:pPr marL="457200" indent="-457200" algn="l">
              <a:buAutoNum type="arabicPeriod"/>
            </a:pPr>
            <a:endParaRPr lang="en-US" sz="2000" b="0" i="0" dirty="0">
              <a:effectLst/>
              <a:latin typeface="Ink Free" panose="03080402000500000000" pitchFamily="66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000" dirty="0">
              <a:latin typeface="Ink Free" panose="03080402000500000000" pitchFamily="66" charset="0"/>
            </a:endParaRPr>
          </a:p>
          <a:p>
            <a:pPr algn="l"/>
            <a:endParaRPr lang="en-US" sz="2000" b="0" i="0" dirty="0">
              <a:effectLst/>
              <a:latin typeface="Ink Free" panose="03080402000500000000" pitchFamily="66" charset="0"/>
            </a:endParaRPr>
          </a:p>
          <a:p>
            <a:pPr marR="0" lvl="0" algn="just">
              <a:spcBef>
                <a:spcPts val="0"/>
              </a:spcBef>
              <a:spcAft>
                <a:spcPts val="600"/>
              </a:spcAft>
            </a:pPr>
            <a:endParaRPr lang="en-US" sz="2000" dirty="0">
              <a:latin typeface="Ink Free" panose="03080402000500000000" pitchFamily="66" charset="0"/>
            </a:endParaRPr>
          </a:p>
          <a:p>
            <a:pPr marR="0" lvl="0" algn="just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Ink Free" panose="03080402000500000000" pitchFamily="66" charset="0"/>
              </a:rPr>
              <a:t>6. Write down contact details of the HR department/ responsible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ED52628-4E1D-44B9-85F1-7EDD51603301}"/>
              </a:ext>
            </a:extLst>
          </p:cNvPr>
          <p:cNvGraphicFramePr>
            <a:graphicFrameLocks noGrp="1"/>
          </p:cNvGraphicFramePr>
          <p:nvPr/>
        </p:nvGraphicFramePr>
        <p:xfrm>
          <a:off x="556590" y="2100400"/>
          <a:ext cx="1107882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78820">
                  <a:extLst>
                    <a:ext uri="{9D8B030D-6E8A-4147-A177-3AD203B41FA5}">
                      <a16:colId xmlns:a16="http://schemas.microsoft.com/office/drawing/2014/main" val="3033794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4165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8806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63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427285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F9C3573-8BE1-65CA-3F11-69E0847AB567}"/>
              </a:ext>
            </a:extLst>
          </p:cNvPr>
          <p:cNvGraphicFramePr>
            <a:graphicFrameLocks noGrp="1"/>
          </p:cNvGraphicFramePr>
          <p:nvPr/>
        </p:nvGraphicFramePr>
        <p:xfrm>
          <a:off x="556590" y="4679613"/>
          <a:ext cx="11078820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78820">
                  <a:extLst>
                    <a:ext uri="{9D8B030D-6E8A-4147-A177-3AD203B41FA5}">
                      <a16:colId xmlns:a16="http://schemas.microsoft.com/office/drawing/2014/main" val="3033794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000" kern="1200" dirty="0">
                        <a:solidFill>
                          <a:schemeClr val="tx1"/>
                        </a:solidFill>
                        <a:latin typeface="Ink Free" panose="03080402000500000000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4165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kern="1200">
                        <a:solidFill>
                          <a:schemeClr val="tx1"/>
                        </a:solidFill>
                        <a:latin typeface="Ink Free" panose="03080402000500000000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8806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kern="1200" dirty="0">
                        <a:solidFill>
                          <a:schemeClr val="tx1"/>
                        </a:solidFill>
                        <a:latin typeface="Ink Free" panose="03080402000500000000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63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2000" kern="1200" dirty="0">
                        <a:solidFill>
                          <a:schemeClr val="tx1"/>
                        </a:solidFill>
                        <a:latin typeface="Ink Free" panose="03080402000500000000" pitchFamily="66" charset="0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4272850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F9800A-2276-203F-72D1-F465C8F44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8579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F086C32-0630-C77D-8D98-FAAB3000A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NOTES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9574F03-EA55-A695-3F2C-CA0A24D5312A}"/>
              </a:ext>
            </a:extLst>
          </p:cNvPr>
          <p:cNvSpPr/>
          <p:nvPr/>
        </p:nvSpPr>
        <p:spPr>
          <a:xfrm>
            <a:off x="145647" y="1179404"/>
            <a:ext cx="11926280" cy="544684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482F38-CB6C-FC92-3ACF-B6DDA541BB3D}"/>
              </a:ext>
            </a:extLst>
          </p:cNvPr>
          <p:cNvSpPr txBox="1"/>
          <p:nvPr/>
        </p:nvSpPr>
        <p:spPr>
          <a:xfrm>
            <a:off x="383507" y="1572449"/>
            <a:ext cx="1166284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n-US" sz="2000" dirty="0">
                <a:latin typeface="Ink Free" panose="03080402000500000000" pitchFamily="66" charset="0"/>
              </a:rPr>
              <a:t>7. Identify where/how to find future job opportunities at the visited company/companies</a:t>
            </a:r>
            <a:endParaRPr lang="en-US" sz="2000" b="0" i="0" dirty="0">
              <a:effectLst/>
              <a:latin typeface="Ink Free" panose="03080402000500000000" pitchFamily="66" charset="0"/>
            </a:endParaRPr>
          </a:p>
          <a:p>
            <a:pPr marL="457200" indent="-457200" algn="l">
              <a:buAutoNum type="arabicPeriod"/>
            </a:pPr>
            <a:endParaRPr lang="en-US" sz="2000" dirty="0">
              <a:latin typeface="Ink Free" panose="03080402000500000000" pitchFamily="66" charset="0"/>
            </a:endParaRPr>
          </a:p>
          <a:p>
            <a:pPr marL="457200" indent="-457200" algn="l">
              <a:buAutoNum type="arabicPeriod"/>
            </a:pPr>
            <a:endParaRPr lang="en-US" sz="2000" b="0" i="0" dirty="0">
              <a:effectLst/>
              <a:latin typeface="Ink Free" panose="03080402000500000000" pitchFamily="66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000" dirty="0">
              <a:latin typeface="Ink Free" panose="03080402000500000000" pitchFamily="66" charset="0"/>
            </a:endParaRPr>
          </a:p>
          <a:p>
            <a:pPr algn="l"/>
            <a:endParaRPr lang="en-US" sz="2000" b="0" i="0" dirty="0">
              <a:effectLst/>
              <a:latin typeface="Ink Free" panose="03080402000500000000" pitchFamily="66" charset="0"/>
            </a:endParaRPr>
          </a:p>
          <a:p>
            <a:pPr marR="0" lvl="0" algn="just">
              <a:spcBef>
                <a:spcPts val="0"/>
              </a:spcBef>
              <a:spcAft>
                <a:spcPts val="600"/>
              </a:spcAft>
            </a:pPr>
            <a:endParaRPr lang="en-US" sz="2000" dirty="0">
              <a:latin typeface="Ink Free" panose="03080402000500000000" pitchFamily="66" charset="0"/>
            </a:endParaRPr>
          </a:p>
          <a:p>
            <a:pPr marR="0" lvl="0" algn="just">
              <a:spcBef>
                <a:spcPts val="0"/>
              </a:spcBef>
              <a:spcAft>
                <a:spcPts val="600"/>
              </a:spcAft>
            </a:pPr>
            <a:endParaRPr lang="en-US" sz="2000" dirty="0">
              <a:latin typeface="Ink Free" panose="03080402000500000000" pitchFamily="66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ED52628-4E1D-44B9-85F1-7EDD51603301}"/>
              </a:ext>
            </a:extLst>
          </p:cNvPr>
          <p:cNvGraphicFramePr>
            <a:graphicFrameLocks noGrp="1"/>
          </p:cNvGraphicFramePr>
          <p:nvPr/>
        </p:nvGraphicFramePr>
        <p:xfrm>
          <a:off x="556590" y="2100400"/>
          <a:ext cx="1107882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78820">
                  <a:extLst>
                    <a:ext uri="{9D8B030D-6E8A-4147-A177-3AD203B41FA5}">
                      <a16:colId xmlns:a16="http://schemas.microsoft.com/office/drawing/2014/main" val="30337948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41653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88061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4636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4272850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B6C444-945F-AAE9-BB85-085409BBE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B4DFB-927F-4A5D-8C4A-3B4BDD7D6443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2425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1580AF-D177-59C1-BE86-3236D160B2B7}"/>
              </a:ext>
            </a:extLst>
          </p:cNvPr>
          <p:cNvSpPr txBox="1"/>
          <p:nvPr/>
        </p:nvSpPr>
        <p:spPr>
          <a:xfrm>
            <a:off x="0" y="5678646"/>
            <a:ext cx="55636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000" i="1" dirty="0">
              <a:solidFill>
                <a:schemeClr val="bg1"/>
              </a:solidFill>
              <a:effectLst/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000" i="1">
              <a:solidFill>
                <a:schemeClr val="bg1"/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i="1">
                <a:solidFill>
                  <a:schemeClr val="bg1"/>
                </a:solidFill>
                <a:effectLst/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Disclaimer</a:t>
            </a:r>
            <a:r>
              <a:rPr lang="en-US" sz="1000" i="1" dirty="0">
                <a:solidFill>
                  <a:schemeClr val="bg1"/>
                </a:solidFill>
                <a:effectLst/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:</a:t>
            </a:r>
            <a:endParaRPr lang="en-US" sz="1000" dirty="0">
              <a:solidFill>
                <a:schemeClr val="bg1"/>
              </a:solidFill>
              <a:effectLst/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bg1"/>
                </a:solidFill>
                <a:effectLst/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The material contains images from Shutterstock. These images cannot be used in any other materials by anyone without applicable Shutterstock licensing.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dirty="0">
                <a:solidFill>
                  <a:schemeClr val="bg1"/>
                </a:solidFill>
                <a:effectLst/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Some of the icons used in this material originate from </a:t>
            </a:r>
            <a:r>
              <a:rPr lang="en-US" sz="1000" dirty="0" err="1">
                <a:solidFill>
                  <a:schemeClr val="bg1"/>
                </a:solidFill>
                <a:effectLst/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Flaticon</a:t>
            </a:r>
            <a:r>
              <a:rPr lang="en-US" sz="1000" dirty="0">
                <a:solidFill>
                  <a:schemeClr val="bg1"/>
                </a:solidFill>
                <a:effectLst/>
                <a:latin typeface="Delivery" panose="020F0503020204020204" pitchFamily="34" charset="0"/>
                <a:ea typeface="Delivery" panose="020F0503020204020204" pitchFamily="34" charset="0"/>
                <a:cs typeface="Delivery" panose="020F0503020204020204" pitchFamily="34" charset="0"/>
              </a:rPr>
              <a:t>.</a:t>
            </a:r>
          </a:p>
          <a:p>
            <a:endParaRPr lang="en-US" sz="1000" dirty="0">
              <a:solidFill>
                <a:schemeClr val="bg1"/>
              </a:solidFill>
              <a:latin typeface="Delivery" panose="020F0503020204020204" pitchFamily="34" charset="0"/>
              <a:ea typeface="Delivery" panose="020F0503020204020204" pitchFamily="34" charset="0"/>
              <a:cs typeface="Delivery" panose="020F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74027"/>
      </p:ext>
    </p:extLst>
  </p:cSld>
  <p:clrMapOvr>
    <a:masterClrMapping/>
  </p:clrMapOvr>
</p:sld>
</file>

<file path=ppt/theme/theme1.xml><?xml version="1.0" encoding="utf-8"?>
<a:theme xmlns:a="http://schemas.openxmlformats.org/drawingml/2006/main" name="SPLASH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ACTIVITY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NOTES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OURSE REVIE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ANK YOU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NTRODUCTION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ANSITION PAG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 PAGES NO IM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T PAGES IMAGE R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TENT PAGES IMAGE TOP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NTENT PAGES IMAGE TOP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NTENT PAGES IMAGE BOTTOM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ONTENT PAGES IMAGE BOTTOM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F186DEBA6DB34A9F2D8BB285EF1F17" ma:contentTypeVersion="18" ma:contentTypeDescription="Create a new document." ma:contentTypeScope="" ma:versionID="a191eb36648810286f8e58e00378605f">
  <xsd:schema xmlns:xsd="http://www.w3.org/2001/XMLSchema" xmlns:xs="http://www.w3.org/2001/XMLSchema" xmlns:p="http://schemas.microsoft.com/office/2006/metadata/properties" xmlns:ns2="29437e33-b608-46fc-8724-28b79a987159" xmlns:ns3="45842810-97e5-4717-a452-62dd49d9c5d3" targetNamespace="http://schemas.microsoft.com/office/2006/metadata/properties" ma:root="true" ma:fieldsID="f4106d97b97d9ae02a38cf8326d160db" ns2:_="" ns3:_="">
    <xsd:import namespace="29437e33-b608-46fc-8724-28b79a987159"/>
    <xsd:import namespace="45842810-97e5-4717-a452-62dd49d9c5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437e33-b608-46fc-8724-28b79a9871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b9e2a73-f419-4c44-99f5-cd310bbfdd7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842810-97e5-4717-a452-62dd49d9c5d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598fc78-0e75-408d-a388-f3a47a043782}" ma:internalName="TaxCatchAll" ma:showField="CatchAllData" ma:web="45842810-97e5-4717-a452-62dd49d9c5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5842810-97e5-4717-a452-62dd49d9c5d3" xsi:nil="true"/>
    <lcf76f155ced4ddcb4097134ff3c332f xmlns="29437e33-b608-46fc-8724-28b79a98715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2956FD1-BE71-4EC4-BDFB-0F8CBBAF1D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478FB4-DE96-40A1-9719-B590AE02C4D5}"/>
</file>

<file path=customXml/itemProps3.xml><?xml version="1.0" encoding="utf-8"?>
<ds:datastoreItem xmlns:ds="http://schemas.openxmlformats.org/officeDocument/2006/customXml" ds:itemID="{ED5E054D-3EEF-4C34-828F-642C40BB0236}">
  <ds:schemaRefs>
    <ds:schemaRef ds:uri="http://purl.org/dc/terms/"/>
    <ds:schemaRef ds:uri="16d19505-5873-4cf7-b98f-ab573d793237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7ff01d4a-d9bd-4f1d-8d9e-0fa88185bc99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2304</TotalTime>
  <Words>167</Words>
  <Application>Microsoft Office PowerPoint</Application>
  <PresentationFormat>Widescreen</PresentationFormat>
  <Paragraphs>48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6</vt:i4>
      </vt:variant>
    </vt:vector>
  </HeadingPairs>
  <TitlesOfParts>
    <vt:vector size="23" baseType="lpstr">
      <vt:lpstr>Arial</vt:lpstr>
      <vt:lpstr>Calibri</vt:lpstr>
      <vt:lpstr>Delivery</vt:lpstr>
      <vt:lpstr>Ink Free</vt:lpstr>
      <vt:lpstr>SPLASHPAGES</vt:lpstr>
      <vt:lpstr>INTRODUCTION PAGES</vt:lpstr>
      <vt:lpstr>TRANSITION PAGES</vt:lpstr>
      <vt:lpstr>CONTENT PAGES NO IMAGE</vt:lpstr>
      <vt:lpstr>CONTENT PAGES IMAGE RIGHT</vt:lpstr>
      <vt:lpstr>CONTENT PAGES IMAGE TOP 1</vt:lpstr>
      <vt:lpstr>CONTENT PAGES IMAGE TOP 2</vt:lpstr>
      <vt:lpstr>CONTENT PAGES IMAGE BOTTOM 1</vt:lpstr>
      <vt:lpstr>CONTENT PAGES IMAGE BOTTOM 2</vt:lpstr>
      <vt:lpstr>ACTIVITY PAGES</vt:lpstr>
      <vt:lpstr>NOTES PAGE</vt:lpstr>
      <vt:lpstr>COURSE REVIEW</vt:lpstr>
      <vt:lpstr>THANK YOU PAGES</vt:lpstr>
      <vt:lpstr>CAREER FAIR</vt:lpstr>
      <vt:lpstr>NOTES</vt:lpstr>
      <vt:lpstr>NOTES</vt:lpstr>
      <vt:lpstr>NOTES</vt:lpstr>
      <vt:lpstr>NOTES</vt:lpstr>
      <vt:lpstr>PowerPoint Presentation</vt:lpstr>
    </vt:vector>
  </TitlesOfParts>
  <Company>DHL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Hans Gelissen (DHL SSC Maastricht)</dc:creator>
  <cp:lastModifiedBy>Bente De Rijke (DHL SSC Maastricht)</cp:lastModifiedBy>
  <cp:revision>23</cp:revision>
  <dcterms:created xsi:type="dcterms:W3CDTF">2022-01-06T11:01:34Z</dcterms:created>
  <dcterms:modified xsi:type="dcterms:W3CDTF">2023-07-14T16:57:23Z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0x01010019F186DEBA6DB34A9F2D8BB285EF1F17</vt:lpwstr>
  </property>
  <property fmtid="{D5CDD505-2E9C-101B-9397-08002B2CF9AE}" pid="3" name="MSIP_Label_736915f3-2f02-4945-8997-f2963298db46_Enabled">
    <vt:lpwstr>true</vt:lpwstr>
  </property>
  <property fmtid="{D5CDD505-2E9C-101B-9397-08002B2CF9AE}" pid="4" name="MSIP_Label_736915f3-2f02-4945-8997-f2963298db46_SetDate">
    <vt:lpwstr>2023-03-01T08:37:06Z</vt:lpwstr>
  </property>
  <property fmtid="{D5CDD505-2E9C-101B-9397-08002B2CF9AE}" pid="5" name="MSIP_Label_736915f3-2f02-4945-8997-f2963298db46_Method">
    <vt:lpwstr>Standard</vt:lpwstr>
  </property>
  <property fmtid="{D5CDD505-2E9C-101B-9397-08002B2CF9AE}" pid="6" name="MSIP_Label_736915f3-2f02-4945-8997-f2963298db46_Name">
    <vt:lpwstr>Internal</vt:lpwstr>
  </property>
  <property fmtid="{D5CDD505-2E9C-101B-9397-08002B2CF9AE}" pid="7" name="MSIP_Label_736915f3-2f02-4945-8997-f2963298db46_SiteId">
    <vt:lpwstr>cd99fef8-1cd3-4a2a-9bdf-15531181d65e</vt:lpwstr>
  </property>
  <property fmtid="{D5CDD505-2E9C-101B-9397-08002B2CF9AE}" pid="8" name="MSIP_Label_736915f3-2f02-4945-8997-f2963298db46_ActionId">
    <vt:lpwstr>095f8399-b45e-4896-911e-46cb41b7092b</vt:lpwstr>
  </property>
  <property fmtid="{D5CDD505-2E9C-101B-9397-08002B2CF9AE}" pid="9" name="MSIP_Label_736915f3-2f02-4945-8997-f2963298db46_ContentBits">
    <vt:lpwstr>1</vt:lpwstr>
  </property>
  <property fmtid="{D5CDD505-2E9C-101B-9397-08002B2CF9AE}" pid="10" name="MediaServiceImageTags">
    <vt:lpwstr/>
  </property>
</Properties>
</file>