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4"/>
    <p:sldMasterId id="2147484033" r:id="rId5"/>
    <p:sldMasterId id="2147483766" r:id="rId6"/>
    <p:sldMasterId id="2147483772" r:id="rId7"/>
    <p:sldMasterId id="2147483775" r:id="rId8"/>
    <p:sldMasterId id="2147483782" r:id="rId9"/>
    <p:sldMasterId id="2147483790" r:id="rId10"/>
    <p:sldMasterId id="2147483789" r:id="rId11"/>
    <p:sldMasterId id="2147483798" r:id="rId12"/>
    <p:sldMasterId id="2147483797" r:id="rId13"/>
    <p:sldMasterId id="2147484031" r:id="rId14"/>
    <p:sldMasterId id="2147484036" r:id="rId15"/>
    <p:sldMasterId id="2147483777" r:id="rId16"/>
  </p:sldMasterIdLst>
  <p:notesMasterIdLst>
    <p:notesMasterId r:id="rId34"/>
  </p:notesMasterIdLst>
  <p:sldIdLst>
    <p:sldId id="258" r:id="rId17"/>
    <p:sldId id="446" r:id="rId18"/>
    <p:sldId id="328" r:id="rId19"/>
    <p:sldId id="433" r:id="rId20"/>
    <p:sldId id="434" r:id="rId21"/>
    <p:sldId id="432" r:id="rId22"/>
    <p:sldId id="431" r:id="rId23"/>
    <p:sldId id="399" r:id="rId24"/>
    <p:sldId id="398" r:id="rId25"/>
    <p:sldId id="435" r:id="rId26"/>
    <p:sldId id="402" r:id="rId27"/>
    <p:sldId id="309" r:id="rId28"/>
    <p:sldId id="438" r:id="rId29"/>
    <p:sldId id="440" r:id="rId30"/>
    <p:sldId id="441" r:id="rId31"/>
    <p:sldId id="442" r:id="rId32"/>
    <p:sldId id="427" r:id="rId33"/>
  </p:sldIdLst>
  <p:sldSz cx="12192000" cy="6858000"/>
  <p:notesSz cx="6858000" cy="9144000"/>
  <p:custDataLst>
    <p:tags r:id="rId35"/>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6FF744-F591-FD0D-7854-3F4FDB8467AF}" name="Hans Gelissen (DHL SSC Maastricht)" initials="HG(SM" userId="S::hans.gelissen@dhl.com::1afa8510-4eed-4b73-a29e-678838cd8acd" providerId="AD"/>
  <p188:author id="{3DD3669C-276A-9A36-BA63-9779AC117A24}" name="Bente De Rijke (DHL SSC Maastricht)" initials="BDR(SM" userId="S::bente.derijke@dhl.com::475646eb-b23c-43c0-b2ae-71e1fde9b74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FFC000"/>
    <a:srgbClr val="BF3B4B"/>
    <a:srgbClr val="DB8993"/>
    <a:srgbClr val="D2EEFC"/>
    <a:srgbClr val="7395D3"/>
    <a:srgbClr val="0033CC"/>
    <a:srgbClr val="5982CB"/>
    <a:srgbClr val="8A0000"/>
    <a:srgbClr val="95C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2D1BCD-0440-7B7F-0535-9891BC851BA0}" v="34" dt="2023-08-21T23:11:16.672"/>
    <p1510:client id="{F28DB440-ADF2-4205-9C03-032A231D6973}" v="8" dt="2023-07-14T16:50:36.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1086"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tableStyles" Target="tableStyles.xml"/><Relationship Id="rId21" Type="http://schemas.openxmlformats.org/officeDocument/2006/relationships/slide" Target="slides/slide5.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tags" Target="tags/tag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 Gelissen (DHL SSC Maastricht)" userId="1afa8510-4eed-4b73-a29e-678838cd8acd" providerId="ADAL" clId="{5DC7728A-B193-4E42-B707-5F97579A36D9}"/>
    <pc:docChg chg="custSel modMainMaster">
      <pc:chgData name="Hans Gelissen (DHL SSC Maastricht)" userId="1afa8510-4eed-4b73-a29e-678838cd8acd" providerId="ADAL" clId="{5DC7728A-B193-4E42-B707-5F97579A36D9}" dt="2023-06-27T09:36:02.419" v="72"/>
      <pc:docMkLst>
        <pc:docMk/>
      </pc:docMkLst>
      <pc:sldMasterChg chg="modSldLayout">
        <pc:chgData name="Hans Gelissen (DHL SSC Maastricht)" userId="1afa8510-4eed-4b73-a29e-678838cd8acd" providerId="ADAL" clId="{5DC7728A-B193-4E42-B707-5F97579A36D9}" dt="2023-06-27T09:35:18.060" v="40"/>
        <pc:sldMasterMkLst>
          <pc:docMk/>
          <pc:sldMasterMk cId="2253695231" sldId="2147483754"/>
        </pc:sldMasterMkLst>
        <pc:sldLayoutChg chg="addSp delSp modSp mod">
          <pc:chgData name="Hans Gelissen (DHL SSC Maastricht)" userId="1afa8510-4eed-4b73-a29e-678838cd8acd" providerId="ADAL" clId="{5DC7728A-B193-4E42-B707-5F97579A36D9}" dt="2023-06-27T09:34:17.568" v="8" actId="1076"/>
          <pc:sldLayoutMkLst>
            <pc:docMk/>
            <pc:sldMasterMk cId="2253695231" sldId="2147483754"/>
            <pc:sldLayoutMk cId="403307911" sldId="2147483730"/>
          </pc:sldLayoutMkLst>
          <pc:spChg chg="add mod">
            <ac:chgData name="Hans Gelissen (DHL SSC Maastricht)" userId="1afa8510-4eed-4b73-a29e-678838cd8acd" providerId="ADAL" clId="{5DC7728A-B193-4E42-B707-5F97579A36D9}" dt="2023-06-27T09:33:49.557" v="0"/>
            <ac:spMkLst>
              <pc:docMk/>
              <pc:sldMasterMk cId="2253695231" sldId="2147483754"/>
              <pc:sldLayoutMk cId="403307911" sldId="2147483730"/>
              <ac:spMk id="3" creationId="{7F0A5D73-5526-440B-2C11-AE1BC42C3E80}"/>
            </ac:spMkLst>
          </pc:spChg>
          <pc:grpChg chg="add mod">
            <ac:chgData name="Hans Gelissen (DHL SSC Maastricht)" userId="1afa8510-4eed-4b73-a29e-678838cd8acd" providerId="ADAL" clId="{5DC7728A-B193-4E42-B707-5F97579A36D9}" dt="2023-06-27T09:34:17.568" v="8" actId="1076"/>
            <ac:grpSpMkLst>
              <pc:docMk/>
              <pc:sldMasterMk cId="2253695231" sldId="2147483754"/>
              <pc:sldLayoutMk cId="403307911" sldId="2147483730"/>
              <ac:grpSpMk id="2" creationId="{0288C8FB-13C9-99FB-B01C-DC4395A3BA6A}"/>
            </ac:grpSpMkLst>
          </pc:grpChg>
          <pc:grpChg chg="del">
            <ac:chgData name="Hans Gelissen (DHL SSC Maastricht)" userId="1afa8510-4eed-4b73-a29e-678838cd8acd" providerId="ADAL" clId="{5DC7728A-B193-4E42-B707-5F97579A36D9}" dt="2023-06-27T09:34:13.090" v="7" actId="478"/>
            <ac:grpSpMkLst>
              <pc:docMk/>
              <pc:sldMasterMk cId="2253695231" sldId="2147483754"/>
              <pc:sldLayoutMk cId="403307911" sldId="2147483730"/>
              <ac:grpSpMk id="19" creationId="{415A3D1A-37E6-49DF-9012-F8D327340F26}"/>
            </ac:grpSpMkLst>
          </pc:grpChg>
          <pc:picChg chg="add mod">
            <ac:chgData name="Hans Gelissen (DHL SSC Maastricht)" userId="1afa8510-4eed-4b73-a29e-678838cd8acd" providerId="ADAL" clId="{5DC7728A-B193-4E42-B707-5F97579A36D9}" dt="2023-06-27T09:33:49.557" v="0"/>
            <ac:picMkLst>
              <pc:docMk/>
              <pc:sldMasterMk cId="2253695231" sldId="2147483754"/>
              <pc:sldLayoutMk cId="403307911" sldId="2147483730"/>
              <ac:picMk id="4" creationId="{6E53A130-1D8C-D2D0-CF39-EC03D3479518}"/>
            </ac:picMkLst>
          </pc:picChg>
          <pc:picChg chg="add mod">
            <ac:chgData name="Hans Gelissen (DHL SSC Maastricht)" userId="1afa8510-4eed-4b73-a29e-678838cd8acd" providerId="ADAL" clId="{5DC7728A-B193-4E42-B707-5F97579A36D9}" dt="2023-06-27T09:33:49.557" v="0"/>
            <ac:picMkLst>
              <pc:docMk/>
              <pc:sldMasterMk cId="2253695231" sldId="2147483754"/>
              <pc:sldLayoutMk cId="403307911" sldId="2147483730"/>
              <ac:picMk id="5" creationId="{E8F2A838-40E6-8577-AE70-F1CD20FC2A14}"/>
            </ac:picMkLst>
          </pc:picChg>
          <pc:picChg chg="add mod">
            <ac:chgData name="Hans Gelissen (DHL SSC Maastricht)" userId="1afa8510-4eed-4b73-a29e-678838cd8acd" providerId="ADAL" clId="{5DC7728A-B193-4E42-B707-5F97579A36D9}" dt="2023-06-27T09:33:49.557" v="0"/>
            <ac:picMkLst>
              <pc:docMk/>
              <pc:sldMasterMk cId="2253695231" sldId="2147483754"/>
              <pc:sldLayoutMk cId="403307911" sldId="2147483730"/>
              <ac:picMk id="6" creationId="{37D80520-0709-236C-C671-6FD145FDD001}"/>
            </ac:picMkLst>
          </pc:picChg>
          <pc:picChg chg="mod">
            <ac:chgData name="Hans Gelissen (DHL SSC Maastricht)" userId="1afa8510-4eed-4b73-a29e-678838cd8acd" providerId="ADAL" clId="{5DC7728A-B193-4E42-B707-5F97579A36D9}" dt="2023-06-27T09:34:02.399" v="4" actId="1076"/>
            <ac:picMkLst>
              <pc:docMk/>
              <pc:sldMasterMk cId="2253695231" sldId="2147483754"/>
              <pc:sldLayoutMk cId="403307911" sldId="2147483730"/>
              <ac:picMk id="2054" creationId="{B43C5739-9C50-4600-9D8C-4447946A6FBF}"/>
            </ac:picMkLst>
          </pc:picChg>
        </pc:sldLayoutChg>
        <pc:sldLayoutChg chg="addSp delSp modSp mod">
          <pc:chgData name="Hans Gelissen (DHL SSC Maastricht)" userId="1afa8510-4eed-4b73-a29e-678838cd8acd" providerId="ADAL" clId="{5DC7728A-B193-4E42-B707-5F97579A36D9}" dt="2023-06-27T09:35:01.268" v="24"/>
          <pc:sldLayoutMkLst>
            <pc:docMk/>
            <pc:sldMasterMk cId="2253695231" sldId="2147483754"/>
            <pc:sldLayoutMk cId="3371890454" sldId="2147483744"/>
          </pc:sldLayoutMkLst>
          <pc:spChg chg="mod">
            <ac:chgData name="Hans Gelissen (DHL SSC Maastricht)" userId="1afa8510-4eed-4b73-a29e-678838cd8acd" providerId="ADAL" clId="{5DC7728A-B193-4E42-B707-5F97579A36D9}" dt="2023-06-27T09:35:01.268" v="24"/>
            <ac:spMkLst>
              <pc:docMk/>
              <pc:sldMasterMk cId="2253695231" sldId="2147483754"/>
              <pc:sldLayoutMk cId="3371890454" sldId="2147483744"/>
              <ac:spMk id="6" creationId="{C6C7FE48-FF00-459A-7AE6-E100ED8257A1}"/>
            </ac:spMkLst>
          </pc:spChg>
          <pc:grpChg chg="add mod">
            <ac:chgData name="Hans Gelissen (DHL SSC Maastricht)" userId="1afa8510-4eed-4b73-a29e-678838cd8acd" providerId="ADAL" clId="{5DC7728A-B193-4E42-B707-5F97579A36D9}" dt="2023-06-27T09:35:01.268" v="24"/>
            <ac:grpSpMkLst>
              <pc:docMk/>
              <pc:sldMasterMk cId="2253695231" sldId="2147483754"/>
              <pc:sldLayoutMk cId="3371890454" sldId="2147483744"/>
              <ac:grpSpMk id="2" creationId="{DB51E713-9505-E355-6810-9870EC770376}"/>
            </ac:grpSpMkLst>
          </pc:grpChg>
          <pc:grpChg chg="del">
            <ac:chgData name="Hans Gelissen (DHL SSC Maastricht)" userId="1afa8510-4eed-4b73-a29e-678838cd8acd" providerId="ADAL" clId="{5DC7728A-B193-4E42-B707-5F97579A36D9}" dt="2023-06-27T09:34:23.470" v="9" actId="478"/>
            <ac:grpSpMkLst>
              <pc:docMk/>
              <pc:sldMasterMk cId="2253695231" sldId="2147483754"/>
              <pc:sldLayoutMk cId="3371890454" sldId="2147483744"/>
              <ac:grpSpMk id="65" creationId="{1BDED68A-58CE-477A-8081-6078BF2E6B86}"/>
            </ac:grpSpMkLst>
          </pc:grpChg>
          <pc:picChg chg="mod">
            <ac:chgData name="Hans Gelissen (DHL SSC Maastricht)" userId="1afa8510-4eed-4b73-a29e-678838cd8acd" providerId="ADAL" clId="{5DC7728A-B193-4E42-B707-5F97579A36D9}" dt="2023-06-27T09:35:01.268" v="24"/>
            <ac:picMkLst>
              <pc:docMk/>
              <pc:sldMasterMk cId="2253695231" sldId="2147483754"/>
              <pc:sldLayoutMk cId="3371890454" sldId="2147483744"/>
              <ac:picMk id="7" creationId="{1DA72651-6438-02D8-07C6-0EEFF946783F}"/>
            </ac:picMkLst>
          </pc:picChg>
          <pc:picChg chg="mod">
            <ac:chgData name="Hans Gelissen (DHL SSC Maastricht)" userId="1afa8510-4eed-4b73-a29e-678838cd8acd" providerId="ADAL" clId="{5DC7728A-B193-4E42-B707-5F97579A36D9}" dt="2023-06-27T09:35:01.268" v="24"/>
            <ac:picMkLst>
              <pc:docMk/>
              <pc:sldMasterMk cId="2253695231" sldId="2147483754"/>
              <pc:sldLayoutMk cId="3371890454" sldId="2147483744"/>
              <ac:picMk id="8" creationId="{111EB31F-3938-40BB-5ED6-AC3789D161A5}"/>
            </ac:picMkLst>
          </pc:picChg>
          <pc:picChg chg="mod">
            <ac:chgData name="Hans Gelissen (DHL SSC Maastricht)" userId="1afa8510-4eed-4b73-a29e-678838cd8acd" providerId="ADAL" clId="{5DC7728A-B193-4E42-B707-5F97579A36D9}" dt="2023-06-27T09:35:01.268" v="24"/>
            <ac:picMkLst>
              <pc:docMk/>
              <pc:sldMasterMk cId="2253695231" sldId="2147483754"/>
              <pc:sldLayoutMk cId="3371890454" sldId="2147483744"/>
              <ac:picMk id="9" creationId="{C898D12F-0B21-6CCF-0BF2-2F3AF3C8E309}"/>
            </ac:picMkLst>
          </pc:picChg>
        </pc:sldLayoutChg>
        <pc:sldLayoutChg chg="addSp delSp modSp mod">
          <pc:chgData name="Hans Gelissen (DHL SSC Maastricht)" userId="1afa8510-4eed-4b73-a29e-678838cd8acd" providerId="ADAL" clId="{5DC7728A-B193-4E42-B707-5F97579A36D9}" dt="2023-06-27T09:35:01.893" v="25"/>
          <pc:sldLayoutMkLst>
            <pc:docMk/>
            <pc:sldMasterMk cId="2253695231" sldId="2147483754"/>
            <pc:sldLayoutMk cId="2430525271" sldId="2147483825"/>
          </pc:sldLayoutMkLst>
          <pc:spChg chg="mod">
            <ac:chgData name="Hans Gelissen (DHL SSC Maastricht)" userId="1afa8510-4eed-4b73-a29e-678838cd8acd" providerId="ADAL" clId="{5DC7728A-B193-4E42-B707-5F97579A36D9}" dt="2023-06-27T09:35:01.893" v="25"/>
            <ac:spMkLst>
              <pc:docMk/>
              <pc:sldMasterMk cId="2253695231" sldId="2147483754"/>
              <pc:sldLayoutMk cId="2430525271" sldId="2147483825"/>
              <ac:spMk id="6" creationId="{CFF27272-3B68-EF42-2988-7B3AC6518784}"/>
            </ac:spMkLst>
          </pc:spChg>
          <pc:grpChg chg="add mod">
            <ac:chgData name="Hans Gelissen (DHL SSC Maastricht)" userId="1afa8510-4eed-4b73-a29e-678838cd8acd" providerId="ADAL" clId="{5DC7728A-B193-4E42-B707-5F97579A36D9}" dt="2023-06-27T09:35:01.893" v="25"/>
            <ac:grpSpMkLst>
              <pc:docMk/>
              <pc:sldMasterMk cId="2253695231" sldId="2147483754"/>
              <pc:sldLayoutMk cId="2430525271" sldId="2147483825"/>
              <ac:grpSpMk id="2" creationId="{440AB59A-982F-E07C-BD45-8D91E7AC79FA}"/>
            </ac:grpSpMkLst>
          </pc:grpChg>
          <pc:grpChg chg="del">
            <ac:chgData name="Hans Gelissen (DHL SSC Maastricht)" userId="1afa8510-4eed-4b73-a29e-678838cd8acd" providerId="ADAL" clId="{5DC7728A-B193-4E42-B707-5F97579A36D9}" dt="2023-06-27T09:34:25.882" v="10" actId="478"/>
            <ac:grpSpMkLst>
              <pc:docMk/>
              <pc:sldMasterMk cId="2253695231" sldId="2147483754"/>
              <pc:sldLayoutMk cId="2430525271" sldId="2147483825"/>
              <ac:grpSpMk id="65" creationId="{1BDED68A-58CE-477A-8081-6078BF2E6B86}"/>
            </ac:grpSpMkLst>
          </pc:grpChg>
          <pc:picChg chg="mod">
            <ac:chgData name="Hans Gelissen (DHL SSC Maastricht)" userId="1afa8510-4eed-4b73-a29e-678838cd8acd" providerId="ADAL" clId="{5DC7728A-B193-4E42-B707-5F97579A36D9}" dt="2023-06-27T09:35:01.893" v="25"/>
            <ac:picMkLst>
              <pc:docMk/>
              <pc:sldMasterMk cId="2253695231" sldId="2147483754"/>
              <pc:sldLayoutMk cId="2430525271" sldId="2147483825"/>
              <ac:picMk id="7" creationId="{E7BCFC16-AA3F-0CB5-7C68-778170EF6ED7}"/>
            </ac:picMkLst>
          </pc:picChg>
          <pc:picChg chg="mod">
            <ac:chgData name="Hans Gelissen (DHL SSC Maastricht)" userId="1afa8510-4eed-4b73-a29e-678838cd8acd" providerId="ADAL" clId="{5DC7728A-B193-4E42-B707-5F97579A36D9}" dt="2023-06-27T09:35:01.893" v="25"/>
            <ac:picMkLst>
              <pc:docMk/>
              <pc:sldMasterMk cId="2253695231" sldId="2147483754"/>
              <pc:sldLayoutMk cId="2430525271" sldId="2147483825"/>
              <ac:picMk id="8" creationId="{AE1436D6-6527-EAE8-1703-202DF06CF97E}"/>
            </ac:picMkLst>
          </pc:picChg>
          <pc:picChg chg="mod">
            <ac:chgData name="Hans Gelissen (DHL SSC Maastricht)" userId="1afa8510-4eed-4b73-a29e-678838cd8acd" providerId="ADAL" clId="{5DC7728A-B193-4E42-B707-5F97579A36D9}" dt="2023-06-27T09:35:01.893" v="25"/>
            <ac:picMkLst>
              <pc:docMk/>
              <pc:sldMasterMk cId="2253695231" sldId="2147483754"/>
              <pc:sldLayoutMk cId="2430525271" sldId="2147483825"/>
              <ac:picMk id="9" creationId="{2023F3B7-099D-D803-9C34-D16C91E8AF51}"/>
            </ac:picMkLst>
          </pc:picChg>
        </pc:sldLayoutChg>
        <pc:sldLayoutChg chg="addSp delSp modSp mod">
          <pc:chgData name="Hans Gelissen (DHL SSC Maastricht)" userId="1afa8510-4eed-4b73-a29e-678838cd8acd" providerId="ADAL" clId="{5DC7728A-B193-4E42-B707-5F97579A36D9}" dt="2023-06-27T09:35:02.671" v="26"/>
          <pc:sldLayoutMkLst>
            <pc:docMk/>
            <pc:sldMasterMk cId="2253695231" sldId="2147483754"/>
            <pc:sldLayoutMk cId="1903724941" sldId="2147483826"/>
          </pc:sldLayoutMkLst>
          <pc:spChg chg="mod">
            <ac:chgData name="Hans Gelissen (DHL SSC Maastricht)" userId="1afa8510-4eed-4b73-a29e-678838cd8acd" providerId="ADAL" clId="{5DC7728A-B193-4E42-B707-5F97579A36D9}" dt="2023-06-27T09:35:02.671" v="26"/>
            <ac:spMkLst>
              <pc:docMk/>
              <pc:sldMasterMk cId="2253695231" sldId="2147483754"/>
              <pc:sldLayoutMk cId="1903724941" sldId="2147483826"/>
              <ac:spMk id="6" creationId="{5C1EFA21-BC10-2786-CC43-5CF7533353C0}"/>
            </ac:spMkLst>
          </pc:spChg>
          <pc:grpChg chg="add mod">
            <ac:chgData name="Hans Gelissen (DHL SSC Maastricht)" userId="1afa8510-4eed-4b73-a29e-678838cd8acd" providerId="ADAL" clId="{5DC7728A-B193-4E42-B707-5F97579A36D9}" dt="2023-06-27T09:35:02.671" v="26"/>
            <ac:grpSpMkLst>
              <pc:docMk/>
              <pc:sldMasterMk cId="2253695231" sldId="2147483754"/>
              <pc:sldLayoutMk cId="1903724941" sldId="2147483826"/>
              <ac:grpSpMk id="2" creationId="{173A5332-604C-2B59-5144-AA9C2199535B}"/>
            </ac:grpSpMkLst>
          </pc:grpChg>
          <pc:grpChg chg="del">
            <ac:chgData name="Hans Gelissen (DHL SSC Maastricht)" userId="1afa8510-4eed-4b73-a29e-678838cd8acd" providerId="ADAL" clId="{5DC7728A-B193-4E42-B707-5F97579A36D9}" dt="2023-06-27T09:34:27.319" v="11" actId="478"/>
            <ac:grpSpMkLst>
              <pc:docMk/>
              <pc:sldMasterMk cId="2253695231" sldId="2147483754"/>
              <pc:sldLayoutMk cId="1903724941" sldId="2147483826"/>
              <ac:grpSpMk id="65" creationId="{1BDED68A-58CE-477A-8081-6078BF2E6B86}"/>
            </ac:grpSpMkLst>
          </pc:grpChg>
          <pc:picChg chg="mod">
            <ac:chgData name="Hans Gelissen (DHL SSC Maastricht)" userId="1afa8510-4eed-4b73-a29e-678838cd8acd" providerId="ADAL" clId="{5DC7728A-B193-4E42-B707-5F97579A36D9}" dt="2023-06-27T09:35:02.671" v="26"/>
            <ac:picMkLst>
              <pc:docMk/>
              <pc:sldMasterMk cId="2253695231" sldId="2147483754"/>
              <pc:sldLayoutMk cId="1903724941" sldId="2147483826"/>
              <ac:picMk id="7" creationId="{145916BA-E4DA-AD0D-6D8C-0BF33AF64127}"/>
            </ac:picMkLst>
          </pc:picChg>
          <pc:picChg chg="mod">
            <ac:chgData name="Hans Gelissen (DHL SSC Maastricht)" userId="1afa8510-4eed-4b73-a29e-678838cd8acd" providerId="ADAL" clId="{5DC7728A-B193-4E42-B707-5F97579A36D9}" dt="2023-06-27T09:35:02.671" v="26"/>
            <ac:picMkLst>
              <pc:docMk/>
              <pc:sldMasterMk cId="2253695231" sldId="2147483754"/>
              <pc:sldLayoutMk cId="1903724941" sldId="2147483826"/>
              <ac:picMk id="8" creationId="{669578F1-2F79-9D0D-8EB1-67C1B692FA85}"/>
            </ac:picMkLst>
          </pc:picChg>
          <pc:picChg chg="mod">
            <ac:chgData name="Hans Gelissen (DHL SSC Maastricht)" userId="1afa8510-4eed-4b73-a29e-678838cd8acd" providerId="ADAL" clId="{5DC7728A-B193-4E42-B707-5F97579A36D9}" dt="2023-06-27T09:35:02.671" v="26"/>
            <ac:picMkLst>
              <pc:docMk/>
              <pc:sldMasterMk cId="2253695231" sldId="2147483754"/>
              <pc:sldLayoutMk cId="1903724941" sldId="2147483826"/>
              <ac:picMk id="9" creationId="{CD36F742-708A-4B31-CEDB-0AB6F41B93FB}"/>
            </ac:picMkLst>
          </pc:picChg>
        </pc:sldLayoutChg>
        <pc:sldLayoutChg chg="addSp delSp modSp mod">
          <pc:chgData name="Hans Gelissen (DHL SSC Maastricht)" userId="1afa8510-4eed-4b73-a29e-678838cd8acd" providerId="ADAL" clId="{5DC7728A-B193-4E42-B707-5F97579A36D9}" dt="2023-06-27T09:35:06.042" v="29"/>
          <pc:sldLayoutMkLst>
            <pc:docMk/>
            <pc:sldMasterMk cId="2253695231" sldId="2147483754"/>
            <pc:sldLayoutMk cId="1305642289" sldId="2147483873"/>
          </pc:sldLayoutMkLst>
          <pc:spChg chg="mod">
            <ac:chgData name="Hans Gelissen (DHL SSC Maastricht)" userId="1afa8510-4eed-4b73-a29e-678838cd8acd" providerId="ADAL" clId="{5DC7728A-B193-4E42-B707-5F97579A36D9}" dt="2023-06-27T09:35:06.042" v="29"/>
            <ac:spMkLst>
              <pc:docMk/>
              <pc:sldMasterMk cId="2253695231" sldId="2147483754"/>
              <pc:sldLayoutMk cId="1305642289" sldId="2147483873"/>
              <ac:spMk id="6" creationId="{77B9BE65-EB90-0572-3B2E-AB612EF0F4F7}"/>
            </ac:spMkLst>
          </pc:spChg>
          <pc:grpChg chg="add mod">
            <ac:chgData name="Hans Gelissen (DHL SSC Maastricht)" userId="1afa8510-4eed-4b73-a29e-678838cd8acd" providerId="ADAL" clId="{5DC7728A-B193-4E42-B707-5F97579A36D9}" dt="2023-06-27T09:35:06.042" v="29"/>
            <ac:grpSpMkLst>
              <pc:docMk/>
              <pc:sldMasterMk cId="2253695231" sldId="2147483754"/>
              <pc:sldLayoutMk cId="1305642289" sldId="2147483873"/>
              <ac:grpSpMk id="2" creationId="{5D8E90DD-629B-BBD9-2DF4-A2AC1C34BC47}"/>
            </ac:grpSpMkLst>
          </pc:grpChg>
          <pc:grpChg chg="del">
            <ac:chgData name="Hans Gelissen (DHL SSC Maastricht)" userId="1afa8510-4eed-4b73-a29e-678838cd8acd" providerId="ADAL" clId="{5DC7728A-B193-4E42-B707-5F97579A36D9}" dt="2023-06-27T09:34:31.037" v="14" actId="478"/>
            <ac:grpSpMkLst>
              <pc:docMk/>
              <pc:sldMasterMk cId="2253695231" sldId="2147483754"/>
              <pc:sldLayoutMk cId="1305642289" sldId="2147483873"/>
              <ac:grpSpMk id="65" creationId="{1BDED68A-58CE-477A-8081-6078BF2E6B86}"/>
            </ac:grpSpMkLst>
          </pc:grpChg>
          <pc:picChg chg="mod">
            <ac:chgData name="Hans Gelissen (DHL SSC Maastricht)" userId="1afa8510-4eed-4b73-a29e-678838cd8acd" providerId="ADAL" clId="{5DC7728A-B193-4E42-B707-5F97579A36D9}" dt="2023-06-27T09:35:06.042" v="29"/>
            <ac:picMkLst>
              <pc:docMk/>
              <pc:sldMasterMk cId="2253695231" sldId="2147483754"/>
              <pc:sldLayoutMk cId="1305642289" sldId="2147483873"/>
              <ac:picMk id="7" creationId="{CD3F0093-6A8F-FCAF-8926-EBBE854BA61B}"/>
            </ac:picMkLst>
          </pc:picChg>
          <pc:picChg chg="mod">
            <ac:chgData name="Hans Gelissen (DHL SSC Maastricht)" userId="1afa8510-4eed-4b73-a29e-678838cd8acd" providerId="ADAL" clId="{5DC7728A-B193-4E42-B707-5F97579A36D9}" dt="2023-06-27T09:35:06.042" v="29"/>
            <ac:picMkLst>
              <pc:docMk/>
              <pc:sldMasterMk cId="2253695231" sldId="2147483754"/>
              <pc:sldLayoutMk cId="1305642289" sldId="2147483873"/>
              <ac:picMk id="8" creationId="{0A8DAF30-7CA2-357B-5A6B-DA13E04763D5}"/>
            </ac:picMkLst>
          </pc:picChg>
          <pc:picChg chg="mod">
            <ac:chgData name="Hans Gelissen (DHL SSC Maastricht)" userId="1afa8510-4eed-4b73-a29e-678838cd8acd" providerId="ADAL" clId="{5DC7728A-B193-4E42-B707-5F97579A36D9}" dt="2023-06-27T09:35:06.042" v="29"/>
            <ac:picMkLst>
              <pc:docMk/>
              <pc:sldMasterMk cId="2253695231" sldId="2147483754"/>
              <pc:sldLayoutMk cId="1305642289" sldId="2147483873"/>
              <ac:picMk id="9" creationId="{3FC498F8-8B36-1C3C-FF13-8F322BA36E2B}"/>
            </ac:picMkLst>
          </pc:picChg>
        </pc:sldLayoutChg>
        <pc:sldLayoutChg chg="addSp delSp modSp mod">
          <pc:chgData name="Hans Gelissen (DHL SSC Maastricht)" userId="1afa8510-4eed-4b73-a29e-678838cd8acd" providerId="ADAL" clId="{5DC7728A-B193-4E42-B707-5F97579A36D9}" dt="2023-06-27T09:35:03.455" v="27"/>
          <pc:sldLayoutMkLst>
            <pc:docMk/>
            <pc:sldMasterMk cId="2253695231" sldId="2147483754"/>
            <pc:sldLayoutMk cId="3769672236" sldId="2147483874"/>
          </pc:sldLayoutMkLst>
          <pc:spChg chg="mod">
            <ac:chgData name="Hans Gelissen (DHL SSC Maastricht)" userId="1afa8510-4eed-4b73-a29e-678838cd8acd" providerId="ADAL" clId="{5DC7728A-B193-4E42-B707-5F97579A36D9}" dt="2023-06-27T09:35:03.455" v="27"/>
            <ac:spMkLst>
              <pc:docMk/>
              <pc:sldMasterMk cId="2253695231" sldId="2147483754"/>
              <pc:sldLayoutMk cId="3769672236" sldId="2147483874"/>
              <ac:spMk id="6" creationId="{88ECE77C-0C9B-D878-7926-EDBBEBAEC103}"/>
            </ac:spMkLst>
          </pc:spChg>
          <pc:grpChg chg="add mod">
            <ac:chgData name="Hans Gelissen (DHL SSC Maastricht)" userId="1afa8510-4eed-4b73-a29e-678838cd8acd" providerId="ADAL" clId="{5DC7728A-B193-4E42-B707-5F97579A36D9}" dt="2023-06-27T09:35:03.455" v="27"/>
            <ac:grpSpMkLst>
              <pc:docMk/>
              <pc:sldMasterMk cId="2253695231" sldId="2147483754"/>
              <pc:sldLayoutMk cId="3769672236" sldId="2147483874"/>
              <ac:grpSpMk id="2" creationId="{00F9BDD3-6959-C843-EEBF-F9CB44ADFB57}"/>
            </ac:grpSpMkLst>
          </pc:grpChg>
          <pc:grpChg chg="del">
            <ac:chgData name="Hans Gelissen (DHL SSC Maastricht)" userId="1afa8510-4eed-4b73-a29e-678838cd8acd" providerId="ADAL" clId="{5DC7728A-B193-4E42-B707-5F97579A36D9}" dt="2023-06-27T09:34:28.369" v="12" actId="478"/>
            <ac:grpSpMkLst>
              <pc:docMk/>
              <pc:sldMasterMk cId="2253695231" sldId="2147483754"/>
              <pc:sldLayoutMk cId="3769672236" sldId="2147483874"/>
              <ac:grpSpMk id="65" creationId="{1BDED68A-58CE-477A-8081-6078BF2E6B86}"/>
            </ac:grpSpMkLst>
          </pc:grpChg>
          <pc:picChg chg="mod">
            <ac:chgData name="Hans Gelissen (DHL SSC Maastricht)" userId="1afa8510-4eed-4b73-a29e-678838cd8acd" providerId="ADAL" clId="{5DC7728A-B193-4E42-B707-5F97579A36D9}" dt="2023-06-27T09:35:03.455" v="27"/>
            <ac:picMkLst>
              <pc:docMk/>
              <pc:sldMasterMk cId="2253695231" sldId="2147483754"/>
              <pc:sldLayoutMk cId="3769672236" sldId="2147483874"/>
              <ac:picMk id="7" creationId="{735DE826-6200-FAAD-B4DA-04BE74BAADBA}"/>
            </ac:picMkLst>
          </pc:picChg>
          <pc:picChg chg="mod">
            <ac:chgData name="Hans Gelissen (DHL SSC Maastricht)" userId="1afa8510-4eed-4b73-a29e-678838cd8acd" providerId="ADAL" clId="{5DC7728A-B193-4E42-B707-5F97579A36D9}" dt="2023-06-27T09:35:03.455" v="27"/>
            <ac:picMkLst>
              <pc:docMk/>
              <pc:sldMasterMk cId="2253695231" sldId="2147483754"/>
              <pc:sldLayoutMk cId="3769672236" sldId="2147483874"/>
              <ac:picMk id="8" creationId="{AF70C7C7-10D4-0C4F-ED9F-51E4E2665429}"/>
            </ac:picMkLst>
          </pc:picChg>
          <pc:picChg chg="mod">
            <ac:chgData name="Hans Gelissen (DHL SSC Maastricht)" userId="1afa8510-4eed-4b73-a29e-678838cd8acd" providerId="ADAL" clId="{5DC7728A-B193-4E42-B707-5F97579A36D9}" dt="2023-06-27T09:35:03.455" v="27"/>
            <ac:picMkLst>
              <pc:docMk/>
              <pc:sldMasterMk cId="2253695231" sldId="2147483754"/>
              <pc:sldLayoutMk cId="3769672236" sldId="2147483874"/>
              <ac:picMk id="9" creationId="{AE1E5FB2-8FC5-81F6-C112-25DA4F580CEB}"/>
            </ac:picMkLst>
          </pc:picChg>
        </pc:sldLayoutChg>
        <pc:sldLayoutChg chg="addSp delSp modSp mod">
          <pc:chgData name="Hans Gelissen (DHL SSC Maastricht)" userId="1afa8510-4eed-4b73-a29e-678838cd8acd" providerId="ADAL" clId="{5DC7728A-B193-4E42-B707-5F97579A36D9}" dt="2023-06-27T09:35:09.424" v="32"/>
          <pc:sldLayoutMkLst>
            <pc:docMk/>
            <pc:sldMasterMk cId="2253695231" sldId="2147483754"/>
            <pc:sldLayoutMk cId="3655209364" sldId="2147483875"/>
          </pc:sldLayoutMkLst>
          <pc:spChg chg="mod">
            <ac:chgData name="Hans Gelissen (DHL SSC Maastricht)" userId="1afa8510-4eed-4b73-a29e-678838cd8acd" providerId="ADAL" clId="{5DC7728A-B193-4E42-B707-5F97579A36D9}" dt="2023-06-27T09:35:06.696" v="30"/>
            <ac:spMkLst>
              <pc:docMk/>
              <pc:sldMasterMk cId="2253695231" sldId="2147483754"/>
              <pc:sldLayoutMk cId="3655209364" sldId="2147483875"/>
              <ac:spMk id="6" creationId="{85A258DB-7F1D-854F-BD1D-FC95EA0A2061}"/>
            </ac:spMkLst>
          </pc:spChg>
          <pc:spChg chg="mod">
            <ac:chgData name="Hans Gelissen (DHL SSC Maastricht)" userId="1afa8510-4eed-4b73-a29e-678838cd8acd" providerId="ADAL" clId="{5DC7728A-B193-4E42-B707-5F97579A36D9}" dt="2023-06-27T09:35:07.429" v="31"/>
            <ac:spMkLst>
              <pc:docMk/>
              <pc:sldMasterMk cId="2253695231" sldId="2147483754"/>
              <pc:sldLayoutMk cId="3655209364" sldId="2147483875"/>
              <ac:spMk id="54" creationId="{D6B9C99C-FD69-3888-F6F8-4D6BAC512E60}"/>
            </ac:spMkLst>
          </pc:spChg>
          <pc:grpChg chg="add mod">
            <ac:chgData name="Hans Gelissen (DHL SSC Maastricht)" userId="1afa8510-4eed-4b73-a29e-678838cd8acd" providerId="ADAL" clId="{5DC7728A-B193-4E42-B707-5F97579A36D9}" dt="2023-06-27T09:35:06.696" v="30"/>
            <ac:grpSpMkLst>
              <pc:docMk/>
              <pc:sldMasterMk cId="2253695231" sldId="2147483754"/>
              <pc:sldLayoutMk cId="3655209364" sldId="2147483875"/>
              <ac:grpSpMk id="2" creationId="{EEEE534E-73CF-FC2F-1094-86D5E1037168}"/>
            </ac:grpSpMkLst>
          </pc:grpChg>
          <pc:grpChg chg="add del mod">
            <ac:chgData name="Hans Gelissen (DHL SSC Maastricht)" userId="1afa8510-4eed-4b73-a29e-678838cd8acd" providerId="ADAL" clId="{5DC7728A-B193-4E42-B707-5F97579A36D9}" dt="2023-06-27T09:35:09.424" v="32"/>
            <ac:grpSpMkLst>
              <pc:docMk/>
              <pc:sldMasterMk cId="2253695231" sldId="2147483754"/>
              <pc:sldLayoutMk cId="3655209364" sldId="2147483875"/>
              <ac:grpSpMk id="53" creationId="{0440E709-2A75-E59B-646A-E78BEDF8A0E6}"/>
            </ac:grpSpMkLst>
          </pc:grpChg>
          <pc:grpChg chg="del">
            <ac:chgData name="Hans Gelissen (DHL SSC Maastricht)" userId="1afa8510-4eed-4b73-a29e-678838cd8acd" providerId="ADAL" clId="{5DC7728A-B193-4E42-B707-5F97579A36D9}" dt="2023-06-27T09:34:32.394" v="15" actId="478"/>
            <ac:grpSpMkLst>
              <pc:docMk/>
              <pc:sldMasterMk cId="2253695231" sldId="2147483754"/>
              <pc:sldLayoutMk cId="3655209364" sldId="2147483875"/>
              <ac:grpSpMk id="65" creationId="{1BDED68A-58CE-477A-8081-6078BF2E6B86}"/>
            </ac:grpSpMkLst>
          </pc:grpChg>
          <pc:picChg chg="mod">
            <ac:chgData name="Hans Gelissen (DHL SSC Maastricht)" userId="1afa8510-4eed-4b73-a29e-678838cd8acd" providerId="ADAL" clId="{5DC7728A-B193-4E42-B707-5F97579A36D9}" dt="2023-06-27T09:35:06.696" v="30"/>
            <ac:picMkLst>
              <pc:docMk/>
              <pc:sldMasterMk cId="2253695231" sldId="2147483754"/>
              <pc:sldLayoutMk cId="3655209364" sldId="2147483875"/>
              <ac:picMk id="7" creationId="{4C0E3DEB-A09A-603C-E2AD-F722DBE68151}"/>
            </ac:picMkLst>
          </pc:picChg>
          <pc:picChg chg="mod">
            <ac:chgData name="Hans Gelissen (DHL SSC Maastricht)" userId="1afa8510-4eed-4b73-a29e-678838cd8acd" providerId="ADAL" clId="{5DC7728A-B193-4E42-B707-5F97579A36D9}" dt="2023-06-27T09:35:06.696" v="30"/>
            <ac:picMkLst>
              <pc:docMk/>
              <pc:sldMasterMk cId="2253695231" sldId="2147483754"/>
              <pc:sldLayoutMk cId="3655209364" sldId="2147483875"/>
              <ac:picMk id="8" creationId="{9FA4BF4D-099D-7FF3-D9B2-8B3C8CF16635}"/>
            </ac:picMkLst>
          </pc:picChg>
          <pc:picChg chg="mod">
            <ac:chgData name="Hans Gelissen (DHL SSC Maastricht)" userId="1afa8510-4eed-4b73-a29e-678838cd8acd" providerId="ADAL" clId="{5DC7728A-B193-4E42-B707-5F97579A36D9}" dt="2023-06-27T09:35:06.696" v="30"/>
            <ac:picMkLst>
              <pc:docMk/>
              <pc:sldMasterMk cId="2253695231" sldId="2147483754"/>
              <pc:sldLayoutMk cId="3655209364" sldId="2147483875"/>
              <ac:picMk id="9" creationId="{37A96A54-3597-6070-21B3-FAC6E5FF2250}"/>
            </ac:picMkLst>
          </pc:picChg>
          <pc:picChg chg="mod">
            <ac:chgData name="Hans Gelissen (DHL SSC Maastricht)" userId="1afa8510-4eed-4b73-a29e-678838cd8acd" providerId="ADAL" clId="{5DC7728A-B193-4E42-B707-5F97579A36D9}" dt="2023-06-27T09:35:07.429" v="31"/>
            <ac:picMkLst>
              <pc:docMk/>
              <pc:sldMasterMk cId="2253695231" sldId="2147483754"/>
              <pc:sldLayoutMk cId="3655209364" sldId="2147483875"/>
              <ac:picMk id="55" creationId="{5628127F-0FDE-53A0-AC3F-62DD01FCBF83}"/>
            </ac:picMkLst>
          </pc:picChg>
          <pc:picChg chg="mod">
            <ac:chgData name="Hans Gelissen (DHL SSC Maastricht)" userId="1afa8510-4eed-4b73-a29e-678838cd8acd" providerId="ADAL" clId="{5DC7728A-B193-4E42-B707-5F97579A36D9}" dt="2023-06-27T09:35:07.429" v="31"/>
            <ac:picMkLst>
              <pc:docMk/>
              <pc:sldMasterMk cId="2253695231" sldId="2147483754"/>
              <pc:sldLayoutMk cId="3655209364" sldId="2147483875"/>
              <ac:picMk id="56" creationId="{8DB4E060-62AB-AE82-6DEF-26BC398CCDCE}"/>
            </ac:picMkLst>
          </pc:picChg>
          <pc:picChg chg="mod">
            <ac:chgData name="Hans Gelissen (DHL SSC Maastricht)" userId="1afa8510-4eed-4b73-a29e-678838cd8acd" providerId="ADAL" clId="{5DC7728A-B193-4E42-B707-5F97579A36D9}" dt="2023-06-27T09:35:07.429" v="31"/>
            <ac:picMkLst>
              <pc:docMk/>
              <pc:sldMasterMk cId="2253695231" sldId="2147483754"/>
              <pc:sldLayoutMk cId="3655209364" sldId="2147483875"/>
              <ac:picMk id="57" creationId="{7E6A3C4C-90A1-0036-A650-E61AB0E8C901}"/>
            </ac:picMkLst>
          </pc:picChg>
        </pc:sldLayoutChg>
        <pc:sldLayoutChg chg="addSp delSp modSp mod">
          <pc:chgData name="Hans Gelissen (DHL SSC Maastricht)" userId="1afa8510-4eed-4b73-a29e-678838cd8acd" providerId="ADAL" clId="{5DC7728A-B193-4E42-B707-5F97579A36D9}" dt="2023-06-27T09:35:05.486" v="28"/>
          <pc:sldLayoutMkLst>
            <pc:docMk/>
            <pc:sldMasterMk cId="2253695231" sldId="2147483754"/>
            <pc:sldLayoutMk cId="2728743336" sldId="2147483876"/>
          </pc:sldLayoutMkLst>
          <pc:spChg chg="mod">
            <ac:chgData name="Hans Gelissen (DHL SSC Maastricht)" userId="1afa8510-4eed-4b73-a29e-678838cd8acd" providerId="ADAL" clId="{5DC7728A-B193-4E42-B707-5F97579A36D9}" dt="2023-06-27T09:35:05.486" v="28"/>
            <ac:spMkLst>
              <pc:docMk/>
              <pc:sldMasterMk cId="2253695231" sldId="2147483754"/>
              <pc:sldLayoutMk cId="2728743336" sldId="2147483876"/>
              <ac:spMk id="6" creationId="{41F564AD-24A4-5E0D-7066-B343AEC62FC5}"/>
            </ac:spMkLst>
          </pc:spChg>
          <pc:grpChg chg="add mod">
            <ac:chgData name="Hans Gelissen (DHL SSC Maastricht)" userId="1afa8510-4eed-4b73-a29e-678838cd8acd" providerId="ADAL" clId="{5DC7728A-B193-4E42-B707-5F97579A36D9}" dt="2023-06-27T09:35:05.486" v="28"/>
            <ac:grpSpMkLst>
              <pc:docMk/>
              <pc:sldMasterMk cId="2253695231" sldId="2147483754"/>
              <pc:sldLayoutMk cId="2728743336" sldId="2147483876"/>
              <ac:grpSpMk id="2" creationId="{6B07F70F-93D5-525B-0192-C266AC8F0B55}"/>
            </ac:grpSpMkLst>
          </pc:grpChg>
          <pc:grpChg chg="del">
            <ac:chgData name="Hans Gelissen (DHL SSC Maastricht)" userId="1afa8510-4eed-4b73-a29e-678838cd8acd" providerId="ADAL" clId="{5DC7728A-B193-4E42-B707-5F97579A36D9}" dt="2023-06-27T09:34:29.593" v="13" actId="478"/>
            <ac:grpSpMkLst>
              <pc:docMk/>
              <pc:sldMasterMk cId="2253695231" sldId="2147483754"/>
              <pc:sldLayoutMk cId="2728743336" sldId="2147483876"/>
              <ac:grpSpMk id="65" creationId="{1BDED68A-58CE-477A-8081-6078BF2E6B86}"/>
            </ac:grpSpMkLst>
          </pc:grpChg>
          <pc:picChg chg="mod">
            <ac:chgData name="Hans Gelissen (DHL SSC Maastricht)" userId="1afa8510-4eed-4b73-a29e-678838cd8acd" providerId="ADAL" clId="{5DC7728A-B193-4E42-B707-5F97579A36D9}" dt="2023-06-27T09:35:05.486" v="28"/>
            <ac:picMkLst>
              <pc:docMk/>
              <pc:sldMasterMk cId="2253695231" sldId="2147483754"/>
              <pc:sldLayoutMk cId="2728743336" sldId="2147483876"/>
              <ac:picMk id="7" creationId="{1CC2DBC4-3915-C1D6-728D-1D1EAF216077}"/>
            </ac:picMkLst>
          </pc:picChg>
          <pc:picChg chg="mod">
            <ac:chgData name="Hans Gelissen (DHL SSC Maastricht)" userId="1afa8510-4eed-4b73-a29e-678838cd8acd" providerId="ADAL" clId="{5DC7728A-B193-4E42-B707-5F97579A36D9}" dt="2023-06-27T09:35:05.486" v="28"/>
            <ac:picMkLst>
              <pc:docMk/>
              <pc:sldMasterMk cId="2253695231" sldId="2147483754"/>
              <pc:sldLayoutMk cId="2728743336" sldId="2147483876"/>
              <ac:picMk id="8" creationId="{56C73E10-8B07-A8C6-4E6A-7B2A915BCCF4}"/>
            </ac:picMkLst>
          </pc:picChg>
          <pc:picChg chg="mod">
            <ac:chgData name="Hans Gelissen (DHL SSC Maastricht)" userId="1afa8510-4eed-4b73-a29e-678838cd8acd" providerId="ADAL" clId="{5DC7728A-B193-4E42-B707-5F97579A36D9}" dt="2023-06-27T09:35:05.486" v="28"/>
            <ac:picMkLst>
              <pc:docMk/>
              <pc:sldMasterMk cId="2253695231" sldId="2147483754"/>
              <pc:sldLayoutMk cId="2728743336" sldId="2147483876"/>
              <ac:picMk id="9" creationId="{C3FD4AF7-D7FD-3021-3230-41A468BF09EC}"/>
            </ac:picMkLst>
          </pc:picChg>
        </pc:sldLayoutChg>
        <pc:sldLayoutChg chg="addSp delSp modSp mod">
          <pc:chgData name="Hans Gelissen (DHL SSC Maastricht)" userId="1afa8510-4eed-4b73-a29e-678838cd8acd" providerId="ADAL" clId="{5DC7728A-B193-4E42-B707-5F97579A36D9}" dt="2023-06-27T09:35:10.640" v="33"/>
          <pc:sldLayoutMkLst>
            <pc:docMk/>
            <pc:sldMasterMk cId="2253695231" sldId="2147483754"/>
            <pc:sldLayoutMk cId="2511530909" sldId="2147483924"/>
          </pc:sldLayoutMkLst>
          <pc:spChg chg="mod">
            <ac:chgData name="Hans Gelissen (DHL SSC Maastricht)" userId="1afa8510-4eed-4b73-a29e-678838cd8acd" providerId="ADAL" clId="{5DC7728A-B193-4E42-B707-5F97579A36D9}" dt="2023-06-27T09:35:10.640" v="33"/>
            <ac:spMkLst>
              <pc:docMk/>
              <pc:sldMasterMk cId="2253695231" sldId="2147483754"/>
              <pc:sldLayoutMk cId="2511530909" sldId="2147483924"/>
              <ac:spMk id="6" creationId="{150A1A1F-4D2D-85BA-7C70-4C5D9ACA1DE8}"/>
            </ac:spMkLst>
          </pc:spChg>
          <pc:grpChg chg="add mod">
            <ac:chgData name="Hans Gelissen (DHL SSC Maastricht)" userId="1afa8510-4eed-4b73-a29e-678838cd8acd" providerId="ADAL" clId="{5DC7728A-B193-4E42-B707-5F97579A36D9}" dt="2023-06-27T09:35:10.640" v="33"/>
            <ac:grpSpMkLst>
              <pc:docMk/>
              <pc:sldMasterMk cId="2253695231" sldId="2147483754"/>
              <pc:sldLayoutMk cId="2511530909" sldId="2147483924"/>
              <ac:grpSpMk id="2" creationId="{F7FB863C-B33D-3DD5-EFC0-73F4F77CCE0B}"/>
            </ac:grpSpMkLst>
          </pc:grpChg>
          <pc:grpChg chg="del">
            <ac:chgData name="Hans Gelissen (DHL SSC Maastricht)" userId="1afa8510-4eed-4b73-a29e-678838cd8acd" providerId="ADAL" clId="{5DC7728A-B193-4E42-B707-5F97579A36D9}" dt="2023-06-27T09:34:33.907" v="16" actId="478"/>
            <ac:grpSpMkLst>
              <pc:docMk/>
              <pc:sldMasterMk cId="2253695231" sldId="2147483754"/>
              <pc:sldLayoutMk cId="2511530909" sldId="2147483924"/>
              <ac:grpSpMk id="65" creationId="{1BDED68A-58CE-477A-8081-6078BF2E6B86}"/>
            </ac:grpSpMkLst>
          </pc:grpChg>
          <pc:picChg chg="mod">
            <ac:chgData name="Hans Gelissen (DHL SSC Maastricht)" userId="1afa8510-4eed-4b73-a29e-678838cd8acd" providerId="ADAL" clId="{5DC7728A-B193-4E42-B707-5F97579A36D9}" dt="2023-06-27T09:35:10.640" v="33"/>
            <ac:picMkLst>
              <pc:docMk/>
              <pc:sldMasterMk cId="2253695231" sldId="2147483754"/>
              <pc:sldLayoutMk cId="2511530909" sldId="2147483924"/>
              <ac:picMk id="7" creationId="{A1198B62-3954-F679-0739-18D33EFDC380}"/>
            </ac:picMkLst>
          </pc:picChg>
          <pc:picChg chg="mod">
            <ac:chgData name="Hans Gelissen (DHL SSC Maastricht)" userId="1afa8510-4eed-4b73-a29e-678838cd8acd" providerId="ADAL" clId="{5DC7728A-B193-4E42-B707-5F97579A36D9}" dt="2023-06-27T09:35:10.640" v="33"/>
            <ac:picMkLst>
              <pc:docMk/>
              <pc:sldMasterMk cId="2253695231" sldId="2147483754"/>
              <pc:sldLayoutMk cId="2511530909" sldId="2147483924"/>
              <ac:picMk id="8" creationId="{7A54C6CF-31F7-5730-D995-8ADDEB95FE45}"/>
            </ac:picMkLst>
          </pc:picChg>
          <pc:picChg chg="mod">
            <ac:chgData name="Hans Gelissen (DHL SSC Maastricht)" userId="1afa8510-4eed-4b73-a29e-678838cd8acd" providerId="ADAL" clId="{5DC7728A-B193-4E42-B707-5F97579A36D9}" dt="2023-06-27T09:35:10.640" v="33"/>
            <ac:picMkLst>
              <pc:docMk/>
              <pc:sldMasterMk cId="2253695231" sldId="2147483754"/>
              <pc:sldLayoutMk cId="2511530909" sldId="2147483924"/>
              <ac:picMk id="9" creationId="{10E5619A-9433-45C0-F223-227AF5BDD15F}"/>
            </ac:picMkLst>
          </pc:picChg>
        </pc:sldLayoutChg>
        <pc:sldLayoutChg chg="addSp delSp modSp mod">
          <pc:chgData name="Hans Gelissen (DHL SSC Maastricht)" userId="1afa8510-4eed-4b73-a29e-678838cd8acd" providerId="ADAL" clId="{5DC7728A-B193-4E42-B707-5F97579A36D9}" dt="2023-06-27T09:35:11.406" v="34"/>
          <pc:sldLayoutMkLst>
            <pc:docMk/>
            <pc:sldMasterMk cId="2253695231" sldId="2147483754"/>
            <pc:sldLayoutMk cId="1611940501" sldId="2147483925"/>
          </pc:sldLayoutMkLst>
          <pc:spChg chg="mod">
            <ac:chgData name="Hans Gelissen (DHL SSC Maastricht)" userId="1afa8510-4eed-4b73-a29e-678838cd8acd" providerId="ADAL" clId="{5DC7728A-B193-4E42-B707-5F97579A36D9}" dt="2023-06-27T09:35:11.406" v="34"/>
            <ac:spMkLst>
              <pc:docMk/>
              <pc:sldMasterMk cId="2253695231" sldId="2147483754"/>
              <pc:sldLayoutMk cId="1611940501" sldId="2147483925"/>
              <ac:spMk id="6" creationId="{1CBA513E-CB1F-E63B-2009-A72D73CF9178}"/>
            </ac:spMkLst>
          </pc:spChg>
          <pc:grpChg chg="add mod">
            <ac:chgData name="Hans Gelissen (DHL SSC Maastricht)" userId="1afa8510-4eed-4b73-a29e-678838cd8acd" providerId="ADAL" clId="{5DC7728A-B193-4E42-B707-5F97579A36D9}" dt="2023-06-27T09:35:11.406" v="34"/>
            <ac:grpSpMkLst>
              <pc:docMk/>
              <pc:sldMasterMk cId="2253695231" sldId="2147483754"/>
              <pc:sldLayoutMk cId="1611940501" sldId="2147483925"/>
              <ac:grpSpMk id="2" creationId="{C58D2257-C56B-DFE2-5AB2-556FA77EA265}"/>
            </ac:grpSpMkLst>
          </pc:grpChg>
          <pc:grpChg chg="del">
            <ac:chgData name="Hans Gelissen (DHL SSC Maastricht)" userId="1afa8510-4eed-4b73-a29e-678838cd8acd" providerId="ADAL" clId="{5DC7728A-B193-4E42-B707-5F97579A36D9}" dt="2023-06-27T09:34:35.118" v="17" actId="478"/>
            <ac:grpSpMkLst>
              <pc:docMk/>
              <pc:sldMasterMk cId="2253695231" sldId="2147483754"/>
              <pc:sldLayoutMk cId="1611940501" sldId="2147483925"/>
              <ac:grpSpMk id="65" creationId="{1BDED68A-58CE-477A-8081-6078BF2E6B86}"/>
            </ac:grpSpMkLst>
          </pc:grpChg>
          <pc:picChg chg="mod">
            <ac:chgData name="Hans Gelissen (DHL SSC Maastricht)" userId="1afa8510-4eed-4b73-a29e-678838cd8acd" providerId="ADAL" clId="{5DC7728A-B193-4E42-B707-5F97579A36D9}" dt="2023-06-27T09:35:11.406" v="34"/>
            <ac:picMkLst>
              <pc:docMk/>
              <pc:sldMasterMk cId="2253695231" sldId="2147483754"/>
              <pc:sldLayoutMk cId="1611940501" sldId="2147483925"/>
              <ac:picMk id="7" creationId="{7B741B4A-3601-9811-24CF-A8567B4EA592}"/>
            </ac:picMkLst>
          </pc:picChg>
          <pc:picChg chg="mod">
            <ac:chgData name="Hans Gelissen (DHL SSC Maastricht)" userId="1afa8510-4eed-4b73-a29e-678838cd8acd" providerId="ADAL" clId="{5DC7728A-B193-4E42-B707-5F97579A36D9}" dt="2023-06-27T09:35:11.406" v="34"/>
            <ac:picMkLst>
              <pc:docMk/>
              <pc:sldMasterMk cId="2253695231" sldId="2147483754"/>
              <pc:sldLayoutMk cId="1611940501" sldId="2147483925"/>
              <ac:picMk id="8" creationId="{5D9BD470-476B-3670-EEB1-EC469B8ED46C}"/>
            </ac:picMkLst>
          </pc:picChg>
          <pc:picChg chg="mod">
            <ac:chgData name="Hans Gelissen (DHL SSC Maastricht)" userId="1afa8510-4eed-4b73-a29e-678838cd8acd" providerId="ADAL" clId="{5DC7728A-B193-4E42-B707-5F97579A36D9}" dt="2023-06-27T09:35:11.406" v="34"/>
            <ac:picMkLst>
              <pc:docMk/>
              <pc:sldMasterMk cId="2253695231" sldId="2147483754"/>
              <pc:sldLayoutMk cId="1611940501" sldId="2147483925"/>
              <ac:picMk id="9" creationId="{82C826C5-7031-81DE-775C-77EB7D5C2681}"/>
            </ac:picMkLst>
          </pc:picChg>
        </pc:sldLayoutChg>
        <pc:sldLayoutChg chg="addSp delSp modSp mod">
          <pc:chgData name="Hans Gelissen (DHL SSC Maastricht)" userId="1afa8510-4eed-4b73-a29e-678838cd8acd" providerId="ADAL" clId="{5DC7728A-B193-4E42-B707-5F97579A36D9}" dt="2023-06-27T09:35:13.564" v="35"/>
          <pc:sldLayoutMkLst>
            <pc:docMk/>
            <pc:sldMasterMk cId="2253695231" sldId="2147483754"/>
            <pc:sldLayoutMk cId="1824327113" sldId="2147483926"/>
          </pc:sldLayoutMkLst>
          <pc:spChg chg="mod">
            <ac:chgData name="Hans Gelissen (DHL SSC Maastricht)" userId="1afa8510-4eed-4b73-a29e-678838cd8acd" providerId="ADAL" clId="{5DC7728A-B193-4E42-B707-5F97579A36D9}" dt="2023-06-27T09:35:13.564" v="35"/>
            <ac:spMkLst>
              <pc:docMk/>
              <pc:sldMasterMk cId="2253695231" sldId="2147483754"/>
              <pc:sldLayoutMk cId="1824327113" sldId="2147483926"/>
              <ac:spMk id="6" creationId="{68164460-BE58-69C0-3E03-65FD2E02CA8A}"/>
            </ac:spMkLst>
          </pc:spChg>
          <pc:grpChg chg="add mod">
            <ac:chgData name="Hans Gelissen (DHL SSC Maastricht)" userId="1afa8510-4eed-4b73-a29e-678838cd8acd" providerId="ADAL" clId="{5DC7728A-B193-4E42-B707-5F97579A36D9}" dt="2023-06-27T09:35:13.564" v="35"/>
            <ac:grpSpMkLst>
              <pc:docMk/>
              <pc:sldMasterMk cId="2253695231" sldId="2147483754"/>
              <pc:sldLayoutMk cId="1824327113" sldId="2147483926"/>
              <ac:grpSpMk id="2" creationId="{498C08A2-264D-F340-99FB-2EA278AE2B07}"/>
            </ac:grpSpMkLst>
          </pc:grpChg>
          <pc:grpChg chg="del">
            <ac:chgData name="Hans Gelissen (DHL SSC Maastricht)" userId="1afa8510-4eed-4b73-a29e-678838cd8acd" providerId="ADAL" clId="{5DC7728A-B193-4E42-B707-5F97579A36D9}" dt="2023-06-27T09:34:36.176" v="18" actId="478"/>
            <ac:grpSpMkLst>
              <pc:docMk/>
              <pc:sldMasterMk cId="2253695231" sldId="2147483754"/>
              <pc:sldLayoutMk cId="1824327113" sldId="2147483926"/>
              <ac:grpSpMk id="65" creationId="{1BDED68A-58CE-477A-8081-6078BF2E6B86}"/>
            </ac:grpSpMkLst>
          </pc:grpChg>
          <pc:picChg chg="mod">
            <ac:chgData name="Hans Gelissen (DHL SSC Maastricht)" userId="1afa8510-4eed-4b73-a29e-678838cd8acd" providerId="ADAL" clId="{5DC7728A-B193-4E42-B707-5F97579A36D9}" dt="2023-06-27T09:35:13.564" v="35"/>
            <ac:picMkLst>
              <pc:docMk/>
              <pc:sldMasterMk cId="2253695231" sldId="2147483754"/>
              <pc:sldLayoutMk cId="1824327113" sldId="2147483926"/>
              <ac:picMk id="7" creationId="{69893C7D-6D5D-FE81-62DC-5E28E92A28AC}"/>
            </ac:picMkLst>
          </pc:picChg>
          <pc:picChg chg="mod">
            <ac:chgData name="Hans Gelissen (DHL SSC Maastricht)" userId="1afa8510-4eed-4b73-a29e-678838cd8acd" providerId="ADAL" clId="{5DC7728A-B193-4E42-B707-5F97579A36D9}" dt="2023-06-27T09:35:13.564" v="35"/>
            <ac:picMkLst>
              <pc:docMk/>
              <pc:sldMasterMk cId="2253695231" sldId="2147483754"/>
              <pc:sldLayoutMk cId="1824327113" sldId="2147483926"/>
              <ac:picMk id="8" creationId="{5BE2B408-0BC5-F310-997F-D4834FCC842D}"/>
            </ac:picMkLst>
          </pc:picChg>
          <pc:picChg chg="mod">
            <ac:chgData name="Hans Gelissen (DHL SSC Maastricht)" userId="1afa8510-4eed-4b73-a29e-678838cd8acd" providerId="ADAL" clId="{5DC7728A-B193-4E42-B707-5F97579A36D9}" dt="2023-06-27T09:35:13.564" v="35"/>
            <ac:picMkLst>
              <pc:docMk/>
              <pc:sldMasterMk cId="2253695231" sldId="2147483754"/>
              <pc:sldLayoutMk cId="1824327113" sldId="2147483926"/>
              <ac:picMk id="9" creationId="{38A82FDF-3076-78AD-066E-EC6AB38ACEF7}"/>
            </ac:picMkLst>
          </pc:picChg>
        </pc:sldLayoutChg>
        <pc:sldLayoutChg chg="addSp delSp modSp mod">
          <pc:chgData name="Hans Gelissen (DHL SSC Maastricht)" userId="1afa8510-4eed-4b73-a29e-678838cd8acd" providerId="ADAL" clId="{5DC7728A-B193-4E42-B707-5F97579A36D9}" dt="2023-06-27T09:35:14.296" v="36"/>
          <pc:sldLayoutMkLst>
            <pc:docMk/>
            <pc:sldMasterMk cId="2253695231" sldId="2147483754"/>
            <pc:sldLayoutMk cId="3938857042" sldId="2147483927"/>
          </pc:sldLayoutMkLst>
          <pc:spChg chg="mod">
            <ac:chgData name="Hans Gelissen (DHL SSC Maastricht)" userId="1afa8510-4eed-4b73-a29e-678838cd8acd" providerId="ADAL" clId="{5DC7728A-B193-4E42-B707-5F97579A36D9}" dt="2023-06-27T09:35:14.296" v="36"/>
            <ac:spMkLst>
              <pc:docMk/>
              <pc:sldMasterMk cId="2253695231" sldId="2147483754"/>
              <pc:sldLayoutMk cId="3938857042" sldId="2147483927"/>
              <ac:spMk id="6" creationId="{C1B678CF-FBEF-A14A-6A79-176FC9D5D478}"/>
            </ac:spMkLst>
          </pc:spChg>
          <pc:grpChg chg="add mod">
            <ac:chgData name="Hans Gelissen (DHL SSC Maastricht)" userId="1afa8510-4eed-4b73-a29e-678838cd8acd" providerId="ADAL" clId="{5DC7728A-B193-4E42-B707-5F97579A36D9}" dt="2023-06-27T09:35:14.296" v="36"/>
            <ac:grpSpMkLst>
              <pc:docMk/>
              <pc:sldMasterMk cId="2253695231" sldId="2147483754"/>
              <pc:sldLayoutMk cId="3938857042" sldId="2147483927"/>
              <ac:grpSpMk id="2" creationId="{8B3A30EB-C172-26A1-9FD9-4809EB817D2E}"/>
            </ac:grpSpMkLst>
          </pc:grpChg>
          <pc:grpChg chg="del">
            <ac:chgData name="Hans Gelissen (DHL SSC Maastricht)" userId="1afa8510-4eed-4b73-a29e-678838cd8acd" providerId="ADAL" clId="{5DC7728A-B193-4E42-B707-5F97579A36D9}" dt="2023-06-27T09:34:37.329" v="19" actId="478"/>
            <ac:grpSpMkLst>
              <pc:docMk/>
              <pc:sldMasterMk cId="2253695231" sldId="2147483754"/>
              <pc:sldLayoutMk cId="3938857042" sldId="2147483927"/>
              <ac:grpSpMk id="65" creationId="{1BDED68A-58CE-477A-8081-6078BF2E6B86}"/>
            </ac:grpSpMkLst>
          </pc:grpChg>
          <pc:picChg chg="mod">
            <ac:chgData name="Hans Gelissen (DHL SSC Maastricht)" userId="1afa8510-4eed-4b73-a29e-678838cd8acd" providerId="ADAL" clId="{5DC7728A-B193-4E42-B707-5F97579A36D9}" dt="2023-06-27T09:35:14.296" v="36"/>
            <ac:picMkLst>
              <pc:docMk/>
              <pc:sldMasterMk cId="2253695231" sldId="2147483754"/>
              <pc:sldLayoutMk cId="3938857042" sldId="2147483927"/>
              <ac:picMk id="7" creationId="{1F5AE004-E92B-C7F3-66B4-D62AA451926F}"/>
            </ac:picMkLst>
          </pc:picChg>
          <pc:picChg chg="mod">
            <ac:chgData name="Hans Gelissen (DHL SSC Maastricht)" userId="1afa8510-4eed-4b73-a29e-678838cd8acd" providerId="ADAL" clId="{5DC7728A-B193-4E42-B707-5F97579A36D9}" dt="2023-06-27T09:35:14.296" v="36"/>
            <ac:picMkLst>
              <pc:docMk/>
              <pc:sldMasterMk cId="2253695231" sldId="2147483754"/>
              <pc:sldLayoutMk cId="3938857042" sldId="2147483927"/>
              <ac:picMk id="8" creationId="{58B45206-BB52-3CBF-356C-FD44932F47A3}"/>
            </ac:picMkLst>
          </pc:picChg>
          <pc:picChg chg="mod">
            <ac:chgData name="Hans Gelissen (DHL SSC Maastricht)" userId="1afa8510-4eed-4b73-a29e-678838cd8acd" providerId="ADAL" clId="{5DC7728A-B193-4E42-B707-5F97579A36D9}" dt="2023-06-27T09:35:14.296" v="36"/>
            <ac:picMkLst>
              <pc:docMk/>
              <pc:sldMasterMk cId="2253695231" sldId="2147483754"/>
              <pc:sldLayoutMk cId="3938857042" sldId="2147483927"/>
              <ac:picMk id="9" creationId="{F9AD28AC-8EA5-9758-B638-9132DB654164}"/>
            </ac:picMkLst>
          </pc:picChg>
        </pc:sldLayoutChg>
        <pc:sldLayoutChg chg="addSp delSp modSp mod">
          <pc:chgData name="Hans Gelissen (DHL SSC Maastricht)" userId="1afa8510-4eed-4b73-a29e-678838cd8acd" providerId="ADAL" clId="{5DC7728A-B193-4E42-B707-5F97579A36D9}" dt="2023-06-27T09:35:15.065" v="37"/>
          <pc:sldLayoutMkLst>
            <pc:docMk/>
            <pc:sldMasterMk cId="2253695231" sldId="2147483754"/>
            <pc:sldLayoutMk cId="1977547776" sldId="2147483928"/>
          </pc:sldLayoutMkLst>
          <pc:spChg chg="mod">
            <ac:chgData name="Hans Gelissen (DHL SSC Maastricht)" userId="1afa8510-4eed-4b73-a29e-678838cd8acd" providerId="ADAL" clId="{5DC7728A-B193-4E42-B707-5F97579A36D9}" dt="2023-06-27T09:35:15.065" v="37"/>
            <ac:spMkLst>
              <pc:docMk/>
              <pc:sldMasterMk cId="2253695231" sldId="2147483754"/>
              <pc:sldLayoutMk cId="1977547776" sldId="2147483928"/>
              <ac:spMk id="6" creationId="{A56235DF-D5B0-60D0-BD0B-AAAABFAF86AA}"/>
            </ac:spMkLst>
          </pc:spChg>
          <pc:grpChg chg="add mod">
            <ac:chgData name="Hans Gelissen (DHL SSC Maastricht)" userId="1afa8510-4eed-4b73-a29e-678838cd8acd" providerId="ADAL" clId="{5DC7728A-B193-4E42-B707-5F97579A36D9}" dt="2023-06-27T09:35:15.065" v="37"/>
            <ac:grpSpMkLst>
              <pc:docMk/>
              <pc:sldMasterMk cId="2253695231" sldId="2147483754"/>
              <pc:sldLayoutMk cId="1977547776" sldId="2147483928"/>
              <ac:grpSpMk id="2" creationId="{A88625F2-FC69-6AAA-40FB-7004F9AB6017}"/>
            </ac:grpSpMkLst>
          </pc:grpChg>
          <pc:grpChg chg="del">
            <ac:chgData name="Hans Gelissen (DHL SSC Maastricht)" userId="1afa8510-4eed-4b73-a29e-678838cd8acd" providerId="ADAL" clId="{5DC7728A-B193-4E42-B707-5F97579A36D9}" dt="2023-06-27T09:34:38.413" v="20" actId="478"/>
            <ac:grpSpMkLst>
              <pc:docMk/>
              <pc:sldMasterMk cId="2253695231" sldId="2147483754"/>
              <pc:sldLayoutMk cId="1977547776" sldId="2147483928"/>
              <ac:grpSpMk id="65" creationId="{1BDED68A-58CE-477A-8081-6078BF2E6B86}"/>
            </ac:grpSpMkLst>
          </pc:grpChg>
          <pc:picChg chg="mod">
            <ac:chgData name="Hans Gelissen (DHL SSC Maastricht)" userId="1afa8510-4eed-4b73-a29e-678838cd8acd" providerId="ADAL" clId="{5DC7728A-B193-4E42-B707-5F97579A36D9}" dt="2023-06-27T09:35:15.065" v="37"/>
            <ac:picMkLst>
              <pc:docMk/>
              <pc:sldMasterMk cId="2253695231" sldId="2147483754"/>
              <pc:sldLayoutMk cId="1977547776" sldId="2147483928"/>
              <ac:picMk id="7" creationId="{24C1BAAC-DF5C-DA31-6523-245676CDC3BC}"/>
            </ac:picMkLst>
          </pc:picChg>
          <pc:picChg chg="mod">
            <ac:chgData name="Hans Gelissen (DHL SSC Maastricht)" userId="1afa8510-4eed-4b73-a29e-678838cd8acd" providerId="ADAL" clId="{5DC7728A-B193-4E42-B707-5F97579A36D9}" dt="2023-06-27T09:35:15.065" v="37"/>
            <ac:picMkLst>
              <pc:docMk/>
              <pc:sldMasterMk cId="2253695231" sldId="2147483754"/>
              <pc:sldLayoutMk cId="1977547776" sldId="2147483928"/>
              <ac:picMk id="8" creationId="{F62384F0-47D9-B3C7-C0C8-4787723F9D5D}"/>
            </ac:picMkLst>
          </pc:picChg>
          <pc:picChg chg="mod">
            <ac:chgData name="Hans Gelissen (DHL SSC Maastricht)" userId="1afa8510-4eed-4b73-a29e-678838cd8acd" providerId="ADAL" clId="{5DC7728A-B193-4E42-B707-5F97579A36D9}" dt="2023-06-27T09:35:15.065" v="37"/>
            <ac:picMkLst>
              <pc:docMk/>
              <pc:sldMasterMk cId="2253695231" sldId="2147483754"/>
              <pc:sldLayoutMk cId="1977547776" sldId="2147483928"/>
              <ac:picMk id="9" creationId="{B6029AA7-1707-C3BB-66C4-0FEC66AAED61}"/>
            </ac:picMkLst>
          </pc:picChg>
        </pc:sldLayoutChg>
        <pc:sldLayoutChg chg="addSp delSp modSp mod">
          <pc:chgData name="Hans Gelissen (DHL SSC Maastricht)" userId="1afa8510-4eed-4b73-a29e-678838cd8acd" providerId="ADAL" clId="{5DC7728A-B193-4E42-B707-5F97579A36D9}" dt="2023-06-27T09:35:17.136" v="39"/>
          <pc:sldLayoutMkLst>
            <pc:docMk/>
            <pc:sldMasterMk cId="2253695231" sldId="2147483754"/>
            <pc:sldLayoutMk cId="2904998504" sldId="2147483974"/>
          </pc:sldLayoutMkLst>
          <pc:spChg chg="mod">
            <ac:chgData name="Hans Gelissen (DHL SSC Maastricht)" userId="1afa8510-4eed-4b73-a29e-678838cd8acd" providerId="ADAL" clId="{5DC7728A-B193-4E42-B707-5F97579A36D9}" dt="2023-06-27T09:35:17.136" v="39"/>
            <ac:spMkLst>
              <pc:docMk/>
              <pc:sldMasterMk cId="2253695231" sldId="2147483754"/>
              <pc:sldLayoutMk cId="2904998504" sldId="2147483974"/>
              <ac:spMk id="6" creationId="{33758B7B-40C0-B729-9069-F657C381D72D}"/>
            </ac:spMkLst>
          </pc:spChg>
          <pc:grpChg chg="add mod">
            <ac:chgData name="Hans Gelissen (DHL SSC Maastricht)" userId="1afa8510-4eed-4b73-a29e-678838cd8acd" providerId="ADAL" clId="{5DC7728A-B193-4E42-B707-5F97579A36D9}" dt="2023-06-27T09:35:17.136" v="39"/>
            <ac:grpSpMkLst>
              <pc:docMk/>
              <pc:sldMasterMk cId="2253695231" sldId="2147483754"/>
              <pc:sldLayoutMk cId="2904998504" sldId="2147483974"/>
              <ac:grpSpMk id="2" creationId="{BC77738E-1E5F-79DC-445F-DAA3B205B7B3}"/>
            </ac:grpSpMkLst>
          </pc:grpChg>
          <pc:grpChg chg="del">
            <ac:chgData name="Hans Gelissen (DHL SSC Maastricht)" userId="1afa8510-4eed-4b73-a29e-678838cd8acd" providerId="ADAL" clId="{5DC7728A-B193-4E42-B707-5F97579A36D9}" dt="2023-06-27T09:34:41.350" v="22" actId="478"/>
            <ac:grpSpMkLst>
              <pc:docMk/>
              <pc:sldMasterMk cId="2253695231" sldId="2147483754"/>
              <pc:sldLayoutMk cId="2904998504" sldId="2147483974"/>
              <ac:grpSpMk id="65" creationId="{1BDED68A-58CE-477A-8081-6078BF2E6B86}"/>
            </ac:grpSpMkLst>
          </pc:grpChg>
          <pc:picChg chg="mod">
            <ac:chgData name="Hans Gelissen (DHL SSC Maastricht)" userId="1afa8510-4eed-4b73-a29e-678838cd8acd" providerId="ADAL" clId="{5DC7728A-B193-4E42-B707-5F97579A36D9}" dt="2023-06-27T09:35:17.136" v="39"/>
            <ac:picMkLst>
              <pc:docMk/>
              <pc:sldMasterMk cId="2253695231" sldId="2147483754"/>
              <pc:sldLayoutMk cId="2904998504" sldId="2147483974"/>
              <ac:picMk id="7" creationId="{DF189606-D64C-3CAD-CFE1-ABA763AD0727}"/>
            </ac:picMkLst>
          </pc:picChg>
          <pc:picChg chg="mod">
            <ac:chgData name="Hans Gelissen (DHL SSC Maastricht)" userId="1afa8510-4eed-4b73-a29e-678838cd8acd" providerId="ADAL" clId="{5DC7728A-B193-4E42-B707-5F97579A36D9}" dt="2023-06-27T09:35:17.136" v="39"/>
            <ac:picMkLst>
              <pc:docMk/>
              <pc:sldMasterMk cId="2253695231" sldId="2147483754"/>
              <pc:sldLayoutMk cId="2904998504" sldId="2147483974"/>
              <ac:picMk id="8" creationId="{1DD7633B-F760-E395-157B-55FD8FD547C9}"/>
            </ac:picMkLst>
          </pc:picChg>
          <pc:picChg chg="mod">
            <ac:chgData name="Hans Gelissen (DHL SSC Maastricht)" userId="1afa8510-4eed-4b73-a29e-678838cd8acd" providerId="ADAL" clId="{5DC7728A-B193-4E42-B707-5F97579A36D9}" dt="2023-06-27T09:35:17.136" v="39"/>
            <ac:picMkLst>
              <pc:docMk/>
              <pc:sldMasterMk cId="2253695231" sldId="2147483754"/>
              <pc:sldLayoutMk cId="2904998504" sldId="2147483974"/>
              <ac:picMk id="9" creationId="{1FD53DCD-6951-926D-67CB-10C06DE8127A}"/>
            </ac:picMkLst>
          </pc:picChg>
        </pc:sldLayoutChg>
        <pc:sldLayoutChg chg="addSp delSp modSp mod">
          <pc:chgData name="Hans Gelissen (DHL SSC Maastricht)" userId="1afa8510-4eed-4b73-a29e-678838cd8acd" providerId="ADAL" clId="{5DC7728A-B193-4E42-B707-5F97579A36D9}" dt="2023-06-27T09:35:18.060" v="40"/>
          <pc:sldLayoutMkLst>
            <pc:docMk/>
            <pc:sldMasterMk cId="2253695231" sldId="2147483754"/>
            <pc:sldLayoutMk cId="40428502" sldId="2147483975"/>
          </pc:sldLayoutMkLst>
          <pc:spChg chg="mod">
            <ac:chgData name="Hans Gelissen (DHL SSC Maastricht)" userId="1afa8510-4eed-4b73-a29e-678838cd8acd" providerId="ADAL" clId="{5DC7728A-B193-4E42-B707-5F97579A36D9}" dt="2023-06-27T09:35:18.060" v="40"/>
            <ac:spMkLst>
              <pc:docMk/>
              <pc:sldMasterMk cId="2253695231" sldId="2147483754"/>
              <pc:sldLayoutMk cId="40428502" sldId="2147483975"/>
              <ac:spMk id="6" creationId="{AB5926DE-6D18-24F7-76A3-4B1ED049FBCE}"/>
            </ac:spMkLst>
          </pc:spChg>
          <pc:grpChg chg="add mod">
            <ac:chgData name="Hans Gelissen (DHL SSC Maastricht)" userId="1afa8510-4eed-4b73-a29e-678838cd8acd" providerId="ADAL" clId="{5DC7728A-B193-4E42-B707-5F97579A36D9}" dt="2023-06-27T09:35:18.060" v="40"/>
            <ac:grpSpMkLst>
              <pc:docMk/>
              <pc:sldMasterMk cId="2253695231" sldId="2147483754"/>
              <pc:sldLayoutMk cId="40428502" sldId="2147483975"/>
              <ac:grpSpMk id="2" creationId="{9A0A3853-7AA8-B58E-3AF0-8FC99F17D3BC}"/>
            </ac:grpSpMkLst>
          </pc:grpChg>
          <pc:grpChg chg="del">
            <ac:chgData name="Hans Gelissen (DHL SSC Maastricht)" userId="1afa8510-4eed-4b73-a29e-678838cd8acd" providerId="ADAL" clId="{5DC7728A-B193-4E42-B707-5F97579A36D9}" dt="2023-06-27T09:34:43.360" v="23" actId="478"/>
            <ac:grpSpMkLst>
              <pc:docMk/>
              <pc:sldMasterMk cId="2253695231" sldId="2147483754"/>
              <pc:sldLayoutMk cId="40428502" sldId="2147483975"/>
              <ac:grpSpMk id="65" creationId="{1BDED68A-58CE-477A-8081-6078BF2E6B86}"/>
            </ac:grpSpMkLst>
          </pc:grpChg>
          <pc:picChg chg="mod">
            <ac:chgData name="Hans Gelissen (DHL SSC Maastricht)" userId="1afa8510-4eed-4b73-a29e-678838cd8acd" providerId="ADAL" clId="{5DC7728A-B193-4E42-B707-5F97579A36D9}" dt="2023-06-27T09:35:18.060" v="40"/>
            <ac:picMkLst>
              <pc:docMk/>
              <pc:sldMasterMk cId="2253695231" sldId="2147483754"/>
              <pc:sldLayoutMk cId="40428502" sldId="2147483975"/>
              <ac:picMk id="7" creationId="{BA2DE7B0-A997-A4AF-1469-A1DBD15EDDBA}"/>
            </ac:picMkLst>
          </pc:picChg>
          <pc:picChg chg="mod">
            <ac:chgData name="Hans Gelissen (DHL SSC Maastricht)" userId="1afa8510-4eed-4b73-a29e-678838cd8acd" providerId="ADAL" clId="{5DC7728A-B193-4E42-B707-5F97579A36D9}" dt="2023-06-27T09:35:18.060" v="40"/>
            <ac:picMkLst>
              <pc:docMk/>
              <pc:sldMasterMk cId="2253695231" sldId="2147483754"/>
              <pc:sldLayoutMk cId="40428502" sldId="2147483975"/>
              <ac:picMk id="8" creationId="{142BBA0B-4195-43EF-84F9-EDB5B51C53F2}"/>
            </ac:picMkLst>
          </pc:picChg>
          <pc:picChg chg="mod">
            <ac:chgData name="Hans Gelissen (DHL SSC Maastricht)" userId="1afa8510-4eed-4b73-a29e-678838cd8acd" providerId="ADAL" clId="{5DC7728A-B193-4E42-B707-5F97579A36D9}" dt="2023-06-27T09:35:18.060" v="40"/>
            <ac:picMkLst>
              <pc:docMk/>
              <pc:sldMasterMk cId="2253695231" sldId="2147483754"/>
              <pc:sldLayoutMk cId="40428502" sldId="2147483975"/>
              <ac:picMk id="9" creationId="{C6345F75-5260-A610-FE9E-1E8C62DC2DF5}"/>
            </ac:picMkLst>
          </pc:picChg>
        </pc:sldLayoutChg>
        <pc:sldLayoutChg chg="addSp delSp modSp mod">
          <pc:chgData name="Hans Gelissen (DHL SSC Maastricht)" userId="1afa8510-4eed-4b73-a29e-678838cd8acd" providerId="ADAL" clId="{5DC7728A-B193-4E42-B707-5F97579A36D9}" dt="2023-06-27T09:35:15.905" v="38"/>
          <pc:sldLayoutMkLst>
            <pc:docMk/>
            <pc:sldMasterMk cId="2253695231" sldId="2147483754"/>
            <pc:sldLayoutMk cId="2180802559" sldId="2147483976"/>
          </pc:sldLayoutMkLst>
          <pc:spChg chg="mod">
            <ac:chgData name="Hans Gelissen (DHL SSC Maastricht)" userId="1afa8510-4eed-4b73-a29e-678838cd8acd" providerId="ADAL" clId="{5DC7728A-B193-4E42-B707-5F97579A36D9}" dt="2023-06-27T09:35:15.905" v="38"/>
            <ac:spMkLst>
              <pc:docMk/>
              <pc:sldMasterMk cId="2253695231" sldId="2147483754"/>
              <pc:sldLayoutMk cId="2180802559" sldId="2147483976"/>
              <ac:spMk id="6" creationId="{A4739A1B-4BE1-4ED4-C6B7-F14CDEA6D730}"/>
            </ac:spMkLst>
          </pc:spChg>
          <pc:grpChg chg="add mod">
            <ac:chgData name="Hans Gelissen (DHL SSC Maastricht)" userId="1afa8510-4eed-4b73-a29e-678838cd8acd" providerId="ADAL" clId="{5DC7728A-B193-4E42-B707-5F97579A36D9}" dt="2023-06-27T09:35:15.905" v="38"/>
            <ac:grpSpMkLst>
              <pc:docMk/>
              <pc:sldMasterMk cId="2253695231" sldId="2147483754"/>
              <pc:sldLayoutMk cId="2180802559" sldId="2147483976"/>
              <ac:grpSpMk id="2" creationId="{B2D4EBE8-CEE6-E3C2-5CA9-5E656E4E1C2D}"/>
            </ac:grpSpMkLst>
          </pc:grpChg>
          <pc:grpChg chg="del">
            <ac:chgData name="Hans Gelissen (DHL SSC Maastricht)" userId="1afa8510-4eed-4b73-a29e-678838cd8acd" providerId="ADAL" clId="{5DC7728A-B193-4E42-B707-5F97579A36D9}" dt="2023-06-27T09:34:39.610" v="21" actId="478"/>
            <ac:grpSpMkLst>
              <pc:docMk/>
              <pc:sldMasterMk cId="2253695231" sldId="2147483754"/>
              <pc:sldLayoutMk cId="2180802559" sldId="2147483976"/>
              <ac:grpSpMk id="65" creationId="{1BDED68A-58CE-477A-8081-6078BF2E6B86}"/>
            </ac:grpSpMkLst>
          </pc:grpChg>
          <pc:picChg chg="mod">
            <ac:chgData name="Hans Gelissen (DHL SSC Maastricht)" userId="1afa8510-4eed-4b73-a29e-678838cd8acd" providerId="ADAL" clId="{5DC7728A-B193-4E42-B707-5F97579A36D9}" dt="2023-06-27T09:35:15.905" v="38"/>
            <ac:picMkLst>
              <pc:docMk/>
              <pc:sldMasterMk cId="2253695231" sldId="2147483754"/>
              <pc:sldLayoutMk cId="2180802559" sldId="2147483976"/>
              <ac:picMk id="7" creationId="{85AFAE57-355C-62E9-E403-BA1D560DEB50}"/>
            </ac:picMkLst>
          </pc:picChg>
          <pc:picChg chg="mod">
            <ac:chgData name="Hans Gelissen (DHL SSC Maastricht)" userId="1afa8510-4eed-4b73-a29e-678838cd8acd" providerId="ADAL" clId="{5DC7728A-B193-4E42-B707-5F97579A36D9}" dt="2023-06-27T09:35:15.905" v="38"/>
            <ac:picMkLst>
              <pc:docMk/>
              <pc:sldMasterMk cId="2253695231" sldId="2147483754"/>
              <pc:sldLayoutMk cId="2180802559" sldId="2147483976"/>
              <ac:picMk id="8" creationId="{AEA50F90-3DF4-6476-DF1A-7B745CBB17E4}"/>
            </ac:picMkLst>
          </pc:picChg>
          <pc:picChg chg="mod">
            <ac:chgData name="Hans Gelissen (DHL SSC Maastricht)" userId="1afa8510-4eed-4b73-a29e-678838cd8acd" providerId="ADAL" clId="{5DC7728A-B193-4E42-B707-5F97579A36D9}" dt="2023-06-27T09:35:15.905" v="38"/>
            <ac:picMkLst>
              <pc:docMk/>
              <pc:sldMasterMk cId="2253695231" sldId="2147483754"/>
              <pc:sldLayoutMk cId="2180802559" sldId="2147483976"/>
              <ac:picMk id="9" creationId="{5F951137-54CE-1672-1D9C-3836C23760B0}"/>
            </ac:picMkLst>
          </pc:picChg>
        </pc:sldLayoutChg>
      </pc:sldMasterChg>
      <pc:sldMasterChg chg="modSldLayout">
        <pc:chgData name="Hans Gelissen (DHL SSC Maastricht)" userId="1afa8510-4eed-4b73-a29e-678838cd8acd" providerId="ADAL" clId="{5DC7728A-B193-4E42-B707-5F97579A36D9}" dt="2023-06-27T09:36:02.419" v="72"/>
        <pc:sldMasterMkLst>
          <pc:docMk/>
          <pc:sldMasterMk cId="2791372136" sldId="2147483777"/>
        </pc:sldMasterMkLst>
        <pc:sldLayoutChg chg="addSp delSp modSp mod">
          <pc:chgData name="Hans Gelissen (DHL SSC Maastricht)" userId="1afa8510-4eed-4b73-a29e-678838cd8acd" providerId="ADAL" clId="{5DC7728A-B193-4E42-B707-5F97579A36D9}" dt="2023-06-27T09:36:02.419" v="72"/>
          <pc:sldLayoutMkLst>
            <pc:docMk/>
            <pc:sldMasterMk cId="2791372136" sldId="2147483777"/>
            <pc:sldLayoutMk cId="1312088382" sldId="2147483778"/>
          </pc:sldLayoutMkLst>
          <pc:spChg chg="mod">
            <ac:chgData name="Hans Gelissen (DHL SSC Maastricht)" userId="1afa8510-4eed-4b73-a29e-678838cd8acd" providerId="ADAL" clId="{5DC7728A-B193-4E42-B707-5F97579A36D9}" dt="2023-06-27T09:36:02.419" v="72"/>
            <ac:spMkLst>
              <pc:docMk/>
              <pc:sldMasterMk cId="2791372136" sldId="2147483777"/>
              <pc:sldLayoutMk cId="1312088382" sldId="2147483778"/>
              <ac:spMk id="3" creationId="{5065638E-8872-1A62-CEA8-22B7C594ECCA}"/>
            </ac:spMkLst>
          </pc:spChg>
          <pc:grpChg chg="add mod">
            <ac:chgData name="Hans Gelissen (DHL SSC Maastricht)" userId="1afa8510-4eed-4b73-a29e-678838cd8acd" providerId="ADAL" clId="{5DC7728A-B193-4E42-B707-5F97579A36D9}" dt="2023-06-27T09:36:02.419" v="72"/>
            <ac:grpSpMkLst>
              <pc:docMk/>
              <pc:sldMasterMk cId="2791372136" sldId="2147483777"/>
              <pc:sldLayoutMk cId="1312088382" sldId="2147483778"/>
              <ac:grpSpMk id="2" creationId="{64636D2D-766F-2175-AB89-8492205155E3}"/>
            </ac:grpSpMkLst>
          </pc:grpChg>
          <pc:grpChg chg="del">
            <ac:chgData name="Hans Gelissen (DHL SSC Maastricht)" userId="1afa8510-4eed-4b73-a29e-678838cd8acd" providerId="ADAL" clId="{5DC7728A-B193-4E42-B707-5F97579A36D9}" dt="2023-06-27T09:35:24.885" v="41" actId="478"/>
            <ac:grpSpMkLst>
              <pc:docMk/>
              <pc:sldMasterMk cId="2791372136" sldId="2147483777"/>
              <pc:sldLayoutMk cId="1312088382" sldId="2147483778"/>
              <ac:grpSpMk id="19" creationId="{415A3D1A-37E6-49DF-9012-F8D327340F26}"/>
            </ac:grpSpMkLst>
          </pc:grpChg>
          <pc:picChg chg="mod">
            <ac:chgData name="Hans Gelissen (DHL SSC Maastricht)" userId="1afa8510-4eed-4b73-a29e-678838cd8acd" providerId="ADAL" clId="{5DC7728A-B193-4E42-B707-5F97579A36D9}" dt="2023-06-27T09:36:02.419" v="72"/>
            <ac:picMkLst>
              <pc:docMk/>
              <pc:sldMasterMk cId="2791372136" sldId="2147483777"/>
              <pc:sldLayoutMk cId="1312088382" sldId="2147483778"/>
              <ac:picMk id="4" creationId="{BE901E51-0E5B-47D1-3CB5-9C339FA13D8D}"/>
            </ac:picMkLst>
          </pc:picChg>
          <pc:picChg chg="mod">
            <ac:chgData name="Hans Gelissen (DHL SSC Maastricht)" userId="1afa8510-4eed-4b73-a29e-678838cd8acd" providerId="ADAL" clId="{5DC7728A-B193-4E42-B707-5F97579A36D9}" dt="2023-06-27T09:36:02.419" v="72"/>
            <ac:picMkLst>
              <pc:docMk/>
              <pc:sldMasterMk cId="2791372136" sldId="2147483777"/>
              <pc:sldLayoutMk cId="1312088382" sldId="2147483778"/>
              <ac:picMk id="5" creationId="{16386E44-7124-FFF1-2E60-7B5BB87DEA7B}"/>
            </ac:picMkLst>
          </pc:picChg>
          <pc:picChg chg="mod">
            <ac:chgData name="Hans Gelissen (DHL SSC Maastricht)" userId="1afa8510-4eed-4b73-a29e-678838cd8acd" providerId="ADAL" clId="{5DC7728A-B193-4E42-B707-5F97579A36D9}" dt="2023-06-27T09:36:02.419" v="72"/>
            <ac:picMkLst>
              <pc:docMk/>
              <pc:sldMasterMk cId="2791372136" sldId="2147483777"/>
              <pc:sldLayoutMk cId="1312088382" sldId="2147483778"/>
              <ac:picMk id="6" creationId="{994A688E-E070-B4D9-9392-53EB59258877}"/>
            </ac:picMkLst>
          </pc:picChg>
        </pc:sldLayoutChg>
        <pc:sldLayoutChg chg="addSp delSp modSp mod">
          <pc:chgData name="Hans Gelissen (DHL SSC Maastricht)" userId="1afa8510-4eed-4b73-a29e-678838cd8acd" providerId="ADAL" clId="{5DC7728A-B193-4E42-B707-5F97579A36D9}" dt="2023-06-27T09:36:01.740" v="71"/>
          <pc:sldLayoutMkLst>
            <pc:docMk/>
            <pc:sldMasterMk cId="2791372136" sldId="2147483777"/>
            <pc:sldLayoutMk cId="1377313598" sldId="2147483779"/>
          </pc:sldLayoutMkLst>
          <pc:spChg chg="mod">
            <ac:chgData name="Hans Gelissen (DHL SSC Maastricht)" userId="1afa8510-4eed-4b73-a29e-678838cd8acd" providerId="ADAL" clId="{5DC7728A-B193-4E42-B707-5F97579A36D9}" dt="2023-06-27T09:36:01.740" v="71"/>
            <ac:spMkLst>
              <pc:docMk/>
              <pc:sldMasterMk cId="2791372136" sldId="2147483777"/>
              <pc:sldLayoutMk cId="1377313598" sldId="2147483779"/>
              <ac:spMk id="3" creationId="{04AEE2FA-0CF8-1975-8801-0196B63F5668}"/>
            </ac:spMkLst>
          </pc:spChg>
          <pc:grpChg chg="add mod">
            <ac:chgData name="Hans Gelissen (DHL SSC Maastricht)" userId="1afa8510-4eed-4b73-a29e-678838cd8acd" providerId="ADAL" clId="{5DC7728A-B193-4E42-B707-5F97579A36D9}" dt="2023-06-27T09:36:01.740" v="71"/>
            <ac:grpSpMkLst>
              <pc:docMk/>
              <pc:sldMasterMk cId="2791372136" sldId="2147483777"/>
              <pc:sldLayoutMk cId="1377313598" sldId="2147483779"/>
              <ac:grpSpMk id="2" creationId="{FB5F193C-C422-A08D-02A3-94B24BAADDDC}"/>
            </ac:grpSpMkLst>
          </pc:grpChg>
          <pc:grpChg chg="del">
            <ac:chgData name="Hans Gelissen (DHL SSC Maastricht)" userId="1afa8510-4eed-4b73-a29e-678838cd8acd" providerId="ADAL" clId="{5DC7728A-B193-4E42-B707-5F97579A36D9}" dt="2023-06-27T09:35:25.927" v="42" actId="478"/>
            <ac:grpSpMkLst>
              <pc:docMk/>
              <pc:sldMasterMk cId="2791372136" sldId="2147483777"/>
              <pc:sldLayoutMk cId="1377313598" sldId="2147483779"/>
              <ac:grpSpMk id="65" creationId="{1BDED68A-58CE-477A-8081-6078BF2E6B86}"/>
            </ac:grpSpMkLst>
          </pc:grpChg>
          <pc:picChg chg="mod">
            <ac:chgData name="Hans Gelissen (DHL SSC Maastricht)" userId="1afa8510-4eed-4b73-a29e-678838cd8acd" providerId="ADAL" clId="{5DC7728A-B193-4E42-B707-5F97579A36D9}" dt="2023-06-27T09:36:01.740" v="71"/>
            <ac:picMkLst>
              <pc:docMk/>
              <pc:sldMasterMk cId="2791372136" sldId="2147483777"/>
              <pc:sldLayoutMk cId="1377313598" sldId="2147483779"/>
              <ac:picMk id="4" creationId="{C6E8B07D-7BC9-D0EE-12C6-9E657CE27536}"/>
            </ac:picMkLst>
          </pc:picChg>
          <pc:picChg chg="mod">
            <ac:chgData name="Hans Gelissen (DHL SSC Maastricht)" userId="1afa8510-4eed-4b73-a29e-678838cd8acd" providerId="ADAL" clId="{5DC7728A-B193-4E42-B707-5F97579A36D9}" dt="2023-06-27T09:36:01.740" v="71"/>
            <ac:picMkLst>
              <pc:docMk/>
              <pc:sldMasterMk cId="2791372136" sldId="2147483777"/>
              <pc:sldLayoutMk cId="1377313598" sldId="2147483779"/>
              <ac:picMk id="5" creationId="{73AA5F0D-19E7-CA8D-5038-8E181FFB52C3}"/>
            </ac:picMkLst>
          </pc:picChg>
          <pc:picChg chg="mod">
            <ac:chgData name="Hans Gelissen (DHL SSC Maastricht)" userId="1afa8510-4eed-4b73-a29e-678838cd8acd" providerId="ADAL" clId="{5DC7728A-B193-4E42-B707-5F97579A36D9}" dt="2023-06-27T09:36:01.740" v="71"/>
            <ac:picMkLst>
              <pc:docMk/>
              <pc:sldMasterMk cId="2791372136" sldId="2147483777"/>
              <pc:sldLayoutMk cId="1377313598" sldId="2147483779"/>
              <ac:picMk id="6" creationId="{CE7166ED-3247-EF3A-FDA5-1BDF4E5F3E7D}"/>
            </ac:picMkLst>
          </pc:picChg>
        </pc:sldLayoutChg>
        <pc:sldLayoutChg chg="addSp delSp modSp mod">
          <pc:chgData name="Hans Gelissen (DHL SSC Maastricht)" userId="1afa8510-4eed-4b73-a29e-678838cd8acd" providerId="ADAL" clId="{5DC7728A-B193-4E42-B707-5F97579A36D9}" dt="2023-06-27T09:35:59.097" v="69"/>
          <pc:sldLayoutMkLst>
            <pc:docMk/>
            <pc:sldMasterMk cId="2791372136" sldId="2147483777"/>
            <pc:sldLayoutMk cId="3116599637" sldId="2147483834"/>
          </pc:sldLayoutMkLst>
          <pc:spChg chg="mod">
            <ac:chgData name="Hans Gelissen (DHL SSC Maastricht)" userId="1afa8510-4eed-4b73-a29e-678838cd8acd" providerId="ADAL" clId="{5DC7728A-B193-4E42-B707-5F97579A36D9}" dt="2023-06-27T09:35:59.097" v="69"/>
            <ac:spMkLst>
              <pc:docMk/>
              <pc:sldMasterMk cId="2791372136" sldId="2147483777"/>
              <pc:sldLayoutMk cId="3116599637" sldId="2147483834"/>
              <ac:spMk id="4" creationId="{A15156EC-A839-7AD6-04CB-B069C0B044D9}"/>
            </ac:spMkLst>
          </pc:spChg>
          <pc:grpChg chg="add mod">
            <ac:chgData name="Hans Gelissen (DHL SSC Maastricht)" userId="1afa8510-4eed-4b73-a29e-678838cd8acd" providerId="ADAL" clId="{5DC7728A-B193-4E42-B707-5F97579A36D9}" dt="2023-06-27T09:35:59.097" v="69"/>
            <ac:grpSpMkLst>
              <pc:docMk/>
              <pc:sldMasterMk cId="2791372136" sldId="2147483777"/>
              <pc:sldLayoutMk cId="3116599637" sldId="2147483834"/>
              <ac:grpSpMk id="2" creationId="{4465189D-0161-2690-8EB6-C76205F9EBFC}"/>
            </ac:grpSpMkLst>
          </pc:grpChg>
          <pc:grpChg chg="del">
            <ac:chgData name="Hans Gelissen (DHL SSC Maastricht)" userId="1afa8510-4eed-4b73-a29e-678838cd8acd" providerId="ADAL" clId="{5DC7728A-B193-4E42-B707-5F97579A36D9}" dt="2023-06-27T09:35:27.904" v="44" actId="478"/>
            <ac:grpSpMkLst>
              <pc:docMk/>
              <pc:sldMasterMk cId="2791372136" sldId="2147483777"/>
              <pc:sldLayoutMk cId="3116599637" sldId="2147483834"/>
              <ac:grpSpMk id="65" creationId="{1BDED68A-58CE-477A-8081-6078BF2E6B86}"/>
            </ac:grpSpMkLst>
          </pc:grpChg>
          <pc:picChg chg="mod">
            <ac:chgData name="Hans Gelissen (DHL SSC Maastricht)" userId="1afa8510-4eed-4b73-a29e-678838cd8acd" providerId="ADAL" clId="{5DC7728A-B193-4E42-B707-5F97579A36D9}" dt="2023-06-27T09:35:59.097" v="69"/>
            <ac:picMkLst>
              <pc:docMk/>
              <pc:sldMasterMk cId="2791372136" sldId="2147483777"/>
              <pc:sldLayoutMk cId="3116599637" sldId="2147483834"/>
              <ac:picMk id="5" creationId="{5F34E7CA-CE61-FEC8-EF2C-403AF351672E}"/>
            </ac:picMkLst>
          </pc:picChg>
          <pc:picChg chg="mod">
            <ac:chgData name="Hans Gelissen (DHL SSC Maastricht)" userId="1afa8510-4eed-4b73-a29e-678838cd8acd" providerId="ADAL" clId="{5DC7728A-B193-4E42-B707-5F97579A36D9}" dt="2023-06-27T09:35:59.097" v="69"/>
            <ac:picMkLst>
              <pc:docMk/>
              <pc:sldMasterMk cId="2791372136" sldId="2147483777"/>
              <pc:sldLayoutMk cId="3116599637" sldId="2147483834"/>
              <ac:picMk id="6" creationId="{86F1F580-966B-F5AD-1320-6CF76D2077FF}"/>
            </ac:picMkLst>
          </pc:picChg>
          <pc:picChg chg="mod">
            <ac:chgData name="Hans Gelissen (DHL SSC Maastricht)" userId="1afa8510-4eed-4b73-a29e-678838cd8acd" providerId="ADAL" clId="{5DC7728A-B193-4E42-B707-5F97579A36D9}" dt="2023-06-27T09:35:59.097" v="69"/>
            <ac:picMkLst>
              <pc:docMk/>
              <pc:sldMasterMk cId="2791372136" sldId="2147483777"/>
              <pc:sldLayoutMk cId="3116599637" sldId="2147483834"/>
              <ac:picMk id="7" creationId="{89F651E4-44CB-E1EF-C7CC-953381AF52CF}"/>
            </ac:picMkLst>
          </pc:picChg>
        </pc:sldLayoutChg>
        <pc:sldLayoutChg chg="addSp delSp modSp mod">
          <pc:chgData name="Hans Gelissen (DHL SSC Maastricht)" userId="1afa8510-4eed-4b73-a29e-678838cd8acd" providerId="ADAL" clId="{5DC7728A-B193-4E42-B707-5F97579A36D9}" dt="2023-06-27T09:35:59.860" v="70"/>
          <pc:sldLayoutMkLst>
            <pc:docMk/>
            <pc:sldMasterMk cId="2791372136" sldId="2147483777"/>
            <pc:sldLayoutMk cId="132838335" sldId="2147483835"/>
          </pc:sldLayoutMkLst>
          <pc:spChg chg="mod">
            <ac:chgData name="Hans Gelissen (DHL SSC Maastricht)" userId="1afa8510-4eed-4b73-a29e-678838cd8acd" providerId="ADAL" clId="{5DC7728A-B193-4E42-B707-5F97579A36D9}" dt="2023-06-27T09:35:59.860" v="70"/>
            <ac:spMkLst>
              <pc:docMk/>
              <pc:sldMasterMk cId="2791372136" sldId="2147483777"/>
              <pc:sldLayoutMk cId="132838335" sldId="2147483835"/>
              <ac:spMk id="3" creationId="{CEE2A1EF-5E0F-6133-5F22-D2F8FE448BE6}"/>
            </ac:spMkLst>
          </pc:spChg>
          <pc:grpChg chg="add mod">
            <ac:chgData name="Hans Gelissen (DHL SSC Maastricht)" userId="1afa8510-4eed-4b73-a29e-678838cd8acd" providerId="ADAL" clId="{5DC7728A-B193-4E42-B707-5F97579A36D9}" dt="2023-06-27T09:35:59.860" v="70"/>
            <ac:grpSpMkLst>
              <pc:docMk/>
              <pc:sldMasterMk cId="2791372136" sldId="2147483777"/>
              <pc:sldLayoutMk cId="132838335" sldId="2147483835"/>
              <ac:grpSpMk id="2" creationId="{44AFBD3F-AD5D-8600-AC6D-EB20C8BA1297}"/>
            </ac:grpSpMkLst>
          </pc:grpChg>
          <pc:grpChg chg="del">
            <ac:chgData name="Hans Gelissen (DHL SSC Maastricht)" userId="1afa8510-4eed-4b73-a29e-678838cd8acd" providerId="ADAL" clId="{5DC7728A-B193-4E42-B707-5F97579A36D9}" dt="2023-06-27T09:35:26.893" v="43" actId="478"/>
            <ac:grpSpMkLst>
              <pc:docMk/>
              <pc:sldMasterMk cId="2791372136" sldId="2147483777"/>
              <pc:sldLayoutMk cId="132838335" sldId="2147483835"/>
              <ac:grpSpMk id="65" creationId="{1BDED68A-58CE-477A-8081-6078BF2E6B86}"/>
            </ac:grpSpMkLst>
          </pc:grpChg>
          <pc:picChg chg="mod">
            <ac:chgData name="Hans Gelissen (DHL SSC Maastricht)" userId="1afa8510-4eed-4b73-a29e-678838cd8acd" providerId="ADAL" clId="{5DC7728A-B193-4E42-B707-5F97579A36D9}" dt="2023-06-27T09:35:59.860" v="70"/>
            <ac:picMkLst>
              <pc:docMk/>
              <pc:sldMasterMk cId="2791372136" sldId="2147483777"/>
              <pc:sldLayoutMk cId="132838335" sldId="2147483835"/>
              <ac:picMk id="4" creationId="{B679AF60-A914-C7F9-CE72-D93C89E049DF}"/>
            </ac:picMkLst>
          </pc:picChg>
          <pc:picChg chg="mod">
            <ac:chgData name="Hans Gelissen (DHL SSC Maastricht)" userId="1afa8510-4eed-4b73-a29e-678838cd8acd" providerId="ADAL" clId="{5DC7728A-B193-4E42-B707-5F97579A36D9}" dt="2023-06-27T09:35:59.860" v="70"/>
            <ac:picMkLst>
              <pc:docMk/>
              <pc:sldMasterMk cId="2791372136" sldId="2147483777"/>
              <pc:sldLayoutMk cId="132838335" sldId="2147483835"/>
              <ac:picMk id="5" creationId="{0B81CACC-91FB-66E5-1BBB-17ABAD266478}"/>
            </ac:picMkLst>
          </pc:picChg>
          <pc:picChg chg="mod">
            <ac:chgData name="Hans Gelissen (DHL SSC Maastricht)" userId="1afa8510-4eed-4b73-a29e-678838cd8acd" providerId="ADAL" clId="{5DC7728A-B193-4E42-B707-5F97579A36D9}" dt="2023-06-27T09:35:59.860" v="70"/>
            <ac:picMkLst>
              <pc:docMk/>
              <pc:sldMasterMk cId="2791372136" sldId="2147483777"/>
              <pc:sldLayoutMk cId="132838335" sldId="2147483835"/>
              <ac:picMk id="6" creationId="{EF3F2945-0234-4EC6-335F-23EE6BDF7D02}"/>
            </ac:picMkLst>
          </pc:picChg>
        </pc:sldLayoutChg>
        <pc:sldLayoutChg chg="addSp delSp modSp mod">
          <pc:chgData name="Hans Gelissen (DHL SSC Maastricht)" userId="1afa8510-4eed-4b73-a29e-678838cd8acd" providerId="ADAL" clId="{5DC7728A-B193-4E42-B707-5F97579A36D9}" dt="2023-06-27T09:35:58.287" v="68"/>
          <pc:sldLayoutMkLst>
            <pc:docMk/>
            <pc:sldMasterMk cId="2791372136" sldId="2147483777"/>
            <pc:sldLayoutMk cId="2840415572" sldId="2147483877"/>
          </pc:sldLayoutMkLst>
          <pc:spChg chg="mod">
            <ac:chgData name="Hans Gelissen (DHL SSC Maastricht)" userId="1afa8510-4eed-4b73-a29e-678838cd8acd" providerId="ADAL" clId="{5DC7728A-B193-4E42-B707-5F97579A36D9}" dt="2023-06-27T09:35:58.287" v="68"/>
            <ac:spMkLst>
              <pc:docMk/>
              <pc:sldMasterMk cId="2791372136" sldId="2147483777"/>
              <pc:sldLayoutMk cId="2840415572" sldId="2147483877"/>
              <ac:spMk id="4" creationId="{B1D882F3-929B-7F2A-77D4-7F9B9F0AC473}"/>
            </ac:spMkLst>
          </pc:spChg>
          <pc:grpChg chg="add mod">
            <ac:chgData name="Hans Gelissen (DHL SSC Maastricht)" userId="1afa8510-4eed-4b73-a29e-678838cd8acd" providerId="ADAL" clId="{5DC7728A-B193-4E42-B707-5F97579A36D9}" dt="2023-06-27T09:35:58.287" v="68"/>
            <ac:grpSpMkLst>
              <pc:docMk/>
              <pc:sldMasterMk cId="2791372136" sldId="2147483777"/>
              <pc:sldLayoutMk cId="2840415572" sldId="2147483877"/>
              <ac:grpSpMk id="2" creationId="{79B48FD4-C636-D21C-6736-011505A2773A}"/>
            </ac:grpSpMkLst>
          </pc:grpChg>
          <pc:grpChg chg="del">
            <ac:chgData name="Hans Gelissen (DHL SSC Maastricht)" userId="1afa8510-4eed-4b73-a29e-678838cd8acd" providerId="ADAL" clId="{5DC7728A-B193-4E42-B707-5F97579A36D9}" dt="2023-06-27T09:35:28.899" v="45" actId="478"/>
            <ac:grpSpMkLst>
              <pc:docMk/>
              <pc:sldMasterMk cId="2791372136" sldId="2147483777"/>
              <pc:sldLayoutMk cId="2840415572" sldId="2147483877"/>
              <ac:grpSpMk id="65" creationId="{1BDED68A-58CE-477A-8081-6078BF2E6B86}"/>
            </ac:grpSpMkLst>
          </pc:grpChg>
          <pc:picChg chg="mod">
            <ac:chgData name="Hans Gelissen (DHL SSC Maastricht)" userId="1afa8510-4eed-4b73-a29e-678838cd8acd" providerId="ADAL" clId="{5DC7728A-B193-4E42-B707-5F97579A36D9}" dt="2023-06-27T09:35:58.287" v="68"/>
            <ac:picMkLst>
              <pc:docMk/>
              <pc:sldMasterMk cId="2791372136" sldId="2147483777"/>
              <pc:sldLayoutMk cId="2840415572" sldId="2147483877"/>
              <ac:picMk id="5" creationId="{77D59EB9-0222-F9DB-29E1-659319A1A3DB}"/>
            </ac:picMkLst>
          </pc:picChg>
          <pc:picChg chg="mod">
            <ac:chgData name="Hans Gelissen (DHL SSC Maastricht)" userId="1afa8510-4eed-4b73-a29e-678838cd8acd" providerId="ADAL" clId="{5DC7728A-B193-4E42-B707-5F97579A36D9}" dt="2023-06-27T09:35:58.287" v="68"/>
            <ac:picMkLst>
              <pc:docMk/>
              <pc:sldMasterMk cId="2791372136" sldId="2147483777"/>
              <pc:sldLayoutMk cId="2840415572" sldId="2147483877"/>
              <ac:picMk id="6" creationId="{7AFAF643-4D94-1A70-BF26-2DE352681940}"/>
            </ac:picMkLst>
          </pc:picChg>
          <pc:picChg chg="mod">
            <ac:chgData name="Hans Gelissen (DHL SSC Maastricht)" userId="1afa8510-4eed-4b73-a29e-678838cd8acd" providerId="ADAL" clId="{5DC7728A-B193-4E42-B707-5F97579A36D9}" dt="2023-06-27T09:35:58.287" v="68"/>
            <ac:picMkLst>
              <pc:docMk/>
              <pc:sldMasterMk cId="2791372136" sldId="2147483777"/>
              <pc:sldLayoutMk cId="2840415572" sldId="2147483877"/>
              <ac:picMk id="7" creationId="{BD238BFD-5C7B-CB54-873B-F518D1CD063B}"/>
            </ac:picMkLst>
          </pc:picChg>
        </pc:sldLayoutChg>
        <pc:sldLayoutChg chg="addSp delSp modSp mod">
          <pc:chgData name="Hans Gelissen (DHL SSC Maastricht)" userId="1afa8510-4eed-4b73-a29e-678838cd8acd" providerId="ADAL" clId="{5DC7728A-B193-4E42-B707-5F97579A36D9}" dt="2023-06-27T09:35:54.851" v="66"/>
          <pc:sldLayoutMkLst>
            <pc:docMk/>
            <pc:sldMasterMk cId="2791372136" sldId="2147483777"/>
            <pc:sldLayoutMk cId="2714381034" sldId="2147483878"/>
          </pc:sldLayoutMkLst>
          <pc:spChg chg="mod">
            <ac:chgData name="Hans Gelissen (DHL SSC Maastricht)" userId="1afa8510-4eed-4b73-a29e-678838cd8acd" providerId="ADAL" clId="{5DC7728A-B193-4E42-B707-5F97579A36D9}" dt="2023-06-27T09:35:54.851" v="66"/>
            <ac:spMkLst>
              <pc:docMk/>
              <pc:sldMasterMk cId="2791372136" sldId="2147483777"/>
              <pc:sldLayoutMk cId="2714381034" sldId="2147483878"/>
              <ac:spMk id="4" creationId="{70B9BD01-D732-2BD3-A1D1-DF2FE3C6D0AC}"/>
            </ac:spMkLst>
          </pc:spChg>
          <pc:grpChg chg="add mod">
            <ac:chgData name="Hans Gelissen (DHL SSC Maastricht)" userId="1afa8510-4eed-4b73-a29e-678838cd8acd" providerId="ADAL" clId="{5DC7728A-B193-4E42-B707-5F97579A36D9}" dt="2023-06-27T09:35:54.851" v="66"/>
            <ac:grpSpMkLst>
              <pc:docMk/>
              <pc:sldMasterMk cId="2791372136" sldId="2147483777"/>
              <pc:sldLayoutMk cId="2714381034" sldId="2147483878"/>
              <ac:grpSpMk id="2" creationId="{956E9473-2548-2170-2964-117767E07F29}"/>
            </ac:grpSpMkLst>
          </pc:grpChg>
          <pc:grpChg chg="del">
            <ac:chgData name="Hans Gelissen (DHL SSC Maastricht)" userId="1afa8510-4eed-4b73-a29e-678838cd8acd" providerId="ADAL" clId="{5DC7728A-B193-4E42-B707-5F97579A36D9}" dt="2023-06-27T09:35:29.940" v="46" actId="478"/>
            <ac:grpSpMkLst>
              <pc:docMk/>
              <pc:sldMasterMk cId="2791372136" sldId="2147483777"/>
              <pc:sldLayoutMk cId="2714381034" sldId="2147483878"/>
              <ac:grpSpMk id="65" creationId="{1BDED68A-58CE-477A-8081-6078BF2E6B86}"/>
            </ac:grpSpMkLst>
          </pc:grpChg>
          <pc:picChg chg="mod">
            <ac:chgData name="Hans Gelissen (DHL SSC Maastricht)" userId="1afa8510-4eed-4b73-a29e-678838cd8acd" providerId="ADAL" clId="{5DC7728A-B193-4E42-B707-5F97579A36D9}" dt="2023-06-27T09:35:54.851" v="66"/>
            <ac:picMkLst>
              <pc:docMk/>
              <pc:sldMasterMk cId="2791372136" sldId="2147483777"/>
              <pc:sldLayoutMk cId="2714381034" sldId="2147483878"/>
              <ac:picMk id="5" creationId="{D886544A-0965-E24C-4CBB-5E0479798E61}"/>
            </ac:picMkLst>
          </pc:picChg>
          <pc:picChg chg="mod">
            <ac:chgData name="Hans Gelissen (DHL SSC Maastricht)" userId="1afa8510-4eed-4b73-a29e-678838cd8acd" providerId="ADAL" clId="{5DC7728A-B193-4E42-B707-5F97579A36D9}" dt="2023-06-27T09:35:54.851" v="66"/>
            <ac:picMkLst>
              <pc:docMk/>
              <pc:sldMasterMk cId="2791372136" sldId="2147483777"/>
              <pc:sldLayoutMk cId="2714381034" sldId="2147483878"/>
              <ac:picMk id="6" creationId="{3B0F394E-649C-E31F-DE95-E6FC26ECBDF8}"/>
            </ac:picMkLst>
          </pc:picChg>
          <pc:picChg chg="mod">
            <ac:chgData name="Hans Gelissen (DHL SSC Maastricht)" userId="1afa8510-4eed-4b73-a29e-678838cd8acd" providerId="ADAL" clId="{5DC7728A-B193-4E42-B707-5F97579A36D9}" dt="2023-06-27T09:35:54.851" v="66"/>
            <ac:picMkLst>
              <pc:docMk/>
              <pc:sldMasterMk cId="2791372136" sldId="2147483777"/>
              <pc:sldLayoutMk cId="2714381034" sldId="2147483878"/>
              <ac:picMk id="7" creationId="{4EDB68D2-CBDA-C814-893D-1BEC3B8F83C2}"/>
            </ac:picMkLst>
          </pc:picChg>
        </pc:sldLayoutChg>
        <pc:sldLayoutChg chg="addSp delSp modSp mod">
          <pc:chgData name="Hans Gelissen (DHL SSC Maastricht)" userId="1afa8510-4eed-4b73-a29e-678838cd8acd" providerId="ADAL" clId="{5DC7728A-B193-4E42-B707-5F97579A36D9}" dt="2023-06-27T09:35:56.904" v="67"/>
          <pc:sldLayoutMkLst>
            <pc:docMk/>
            <pc:sldMasterMk cId="2791372136" sldId="2147483777"/>
            <pc:sldLayoutMk cId="3714924026" sldId="2147483879"/>
          </pc:sldLayoutMkLst>
          <pc:spChg chg="mod">
            <ac:chgData name="Hans Gelissen (DHL SSC Maastricht)" userId="1afa8510-4eed-4b73-a29e-678838cd8acd" providerId="ADAL" clId="{5DC7728A-B193-4E42-B707-5F97579A36D9}" dt="2023-06-27T09:35:56.904" v="67"/>
            <ac:spMkLst>
              <pc:docMk/>
              <pc:sldMasterMk cId="2791372136" sldId="2147483777"/>
              <pc:sldLayoutMk cId="3714924026" sldId="2147483879"/>
              <ac:spMk id="4" creationId="{3F8D2354-D0E1-D6B3-DFD5-B012C6761A03}"/>
            </ac:spMkLst>
          </pc:spChg>
          <pc:grpChg chg="add mod">
            <ac:chgData name="Hans Gelissen (DHL SSC Maastricht)" userId="1afa8510-4eed-4b73-a29e-678838cd8acd" providerId="ADAL" clId="{5DC7728A-B193-4E42-B707-5F97579A36D9}" dt="2023-06-27T09:35:56.904" v="67"/>
            <ac:grpSpMkLst>
              <pc:docMk/>
              <pc:sldMasterMk cId="2791372136" sldId="2147483777"/>
              <pc:sldLayoutMk cId="3714924026" sldId="2147483879"/>
              <ac:grpSpMk id="2" creationId="{4313731B-2807-1FB9-5BA8-0CBBE800BF6F}"/>
            </ac:grpSpMkLst>
          </pc:grpChg>
          <pc:grpChg chg="del">
            <ac:chgData name="Hans Gelissen (DHL SSC Maastricht)" userId="1afa8510-4eed-4b73-a29e-678838cd8acd" providerId="ADAL" clId="{5DC7728A-B193-4E42-B707-5F97579A36D9}" dt="2023-06-27T09:35:31.008" v="47" actId="478"/>
            <ac:grpSpMkLst>
              <pc:docMk/>
              <pc:sldMasterMk cId="2791372136" sldId="2147483777"/>
              <pc:sldLayoutMk cId="3714924026" sldId="2147483879"/>
              <ac:grpSpMk id="65" creationId="{1BDED68A-58CE-477A-8081-6078BF2E6B86}"/>
            </ac:grpSpMkLst>
          </pc:grpChg>
          <pc:picChg chg="mod">
            <ac:chgData name="Hans Gelissen (DHL SSC Maastricht)" userId="1afa8510-4eed-4b73-a29e-678838cd8acd" providerId="ADAL" clId="{5DC7728A-B193-4E42-B707-5F97579A36D9}" dt="2023-06-27T09:35:56.904" v="67"/>
            <ac:picMkLst>
              <pc:docMk/>
              <pc:sldMasterMk cId="2791372136" sldId="2147483777"/>
              <pc:sldLayoutMk cId="3714924026" sldId="2147483879"/>
              <ac:picMk id="5" creationId="{E81F2608-3CD9-27C5-9E50-757617CE6828}"/>
            </ac:picMkLst>
          </pc:picChg>
          <pc:picChg chg="mod">
            <ac:chgData name="Hans Gelissen (DHL SSC Maastricht)" userId="1afa8510-4eed-4b73-a29e-678838cd8acd" providerId="ADAL" clId="{5DC7728A-B193-4E42-B707-5F97579A36D9}" dt="2023-06-27T09:35:56.904" v="67"/>
            <ac:picMkLst>
              <pc:docMk/>
              <pc:sldMasterMk cId="2791372136" sldId="2147483777"/>
              <pc:sldLayoutMk cId="3714924026" sldId="2147483879"/>
              <ac:picMk id="6" creationId="{8EF28EE7-BB10-A215-8466-DF3EE4E0BC2C}"/>
            </ac:picMkLst>
          </pc:picChg>
          <pc:picChg chg="mod">
            <ac:chgData name="Hans Gelissen (DHL SSC Maastricht)" userId="1afa8510-4eed-4b73-a29e-678838cd8acd" providerId="ADAL" clId="{5DC7728A-B193-4E42-B707-5F97579A36D9}" dt="2023-06-27T09:35:56.904" v="67"/>
            <ac:picMkLst>
              <pc:docMk/>
              <pc:sldMasterMk cId="2791372136" sldId="2147483777"/>
              <pc:sldLayoutMk cId="3714924026" sldId="2147483879"/>
              <ac:picMk id="7" creationId="{4799B81D-C347-9873-4092-2E439BF199EC}"/>
            </ac:picMkLst>
          </pc:picChg>
        </pc:sldLayoutChg>
        <pc:sldLayoutChg chg="addSp delSp modSp mod">
          <pc:chgData name="Hans Gelissen (DHL SSC Maastricht)" userId="1afa8510-4eed-4b73-a29e-678838cd8acd" providerId="ADAL" clId="{5DC7728A-B193-4E42-B707-5F97579A36D9}" dt="2023-06-27T09:35:52.576" v="65"/>
          <pc:sldLayoutMkLst>
            <pc:docMk/>
            <pc:sldMasterMk cId="2791372136" sldId="2147483777"/>
            <pc:sldLayoutMk cId="3802747284" sldId="2147483880"/>
          </pc:sldLayoutMkLst>
          <pc:spChg chg="mod">
            <ac:chgData name="Hans Gelissen (DHL SSC Maastricht)" userId="1afa8510-4eed-4b73-a29e-678838cd8acd" providerId="ADAL" clId="{5DC7728A-B193-4E42-B707-5F97579A36D9}" dt="2023-06-27T09:35:52.576" v="65"/>
            <ac:spMkLst>
              <pc:docMk/>
              <pc:sldMasterMk cId="2791372136" sldId="2147483777"/>
              <pc:sldLayoutMk cId="3802747284" sldId="2147483880"/>
              <ac:spMk id="4" creationId="{2B355AB6-D745-7DBC-AC72-ADB90B73F755}"/>
            </ac:spMkLst>
          </pc:spChg>
          <pc:grpChg chg="add mod">
            <ac:chgData name="Hans Gelissen (DHL SSC Maastricht)" userId="1afa8510-4eed-4b73-a29e-678838cd8acd" providerId="ADAL" clId="{5DC7728A-B193-4E42-B707-5F97579A36D9}" dt="2023-06-27T09:35:52.576" v="65"/>
            <ac:grpSpMkLst>
              <pc:docMk/>
              <pc:sldMasterMk cId="2791372136" sldId="2147483777"/>
              <pc:sldLayoutMk cId="3802747284" sldId="2147483880"/>
              <ac:grpSpMk id="2" creationId="{0DE7D188-FF38-24EE-F23D-B3AB809E4F27}"/>
            </ac:grpSpMkLst>
          </pc:grpChg>
          <pc:grpChg chg="del">
            <ac:chgData name="Hans Gelissen (DHL SSC Maastricht)" userId="1afa8510-4eed-4b73-a29e-678838cd8acd" providerId="ADAL" clId="{5DC7728A-B193-4E42-B707-5F97579A36D9}" dt="2023-06-27T09:35:32.036" v="48" actId="478"/>
            <ac:grpSpMkLst>
              <pc:docMk/>
              <pc:sldMasterMk cId="2791372136" sldId="2147483777"/>
              <pc:sldLayoutMk cId="3802747284" sldId="2147483880"/>
              <ac:grpSpMk id="65" creationId="{1BDED68A-58CE-477A-8081-6078BF2E6B86}"/>
            </ac:grpSpMkLst>
          </pc:grpChg>
          <pc:picChg chg="mod">
            <ac:chgData name="Hans Gelissen (DHL SSC Maastricht)" userId="1afa8510-4eed-4b73-a29e-678838cd8acd" providerId="ADAL" clId="{5DC7728A-B193-4E42-B707-5F97579A36D9}" dt="2023-06-27T09:35:52.576" v="65"/>
            <ac:picMkLst>
              <pc:docMk/>
              <pc:sldMasterMk cId="2791372136" sldId="2147483777"/>
              <pc:sldLayoutMk cId="3802747284" sldId="2147483880"/>
              <ac:picMk id="5" creationId="{79A64920-F59B-D835-D40A-C640EC3A18DB}"/>
            </ac:picMkLst>
          </pc:picChg>
          <pc:picChg chg="mod">
            <ac:chgData name="Hans Gelissen (DHL SSC Maastricht)" userId="1afa8510-4eed-4b73-a29e-678838cd8acd" providerId="ADAL" clId="{5DC7728A-B193-4E42-B707-5F97579A36D9}" dt="2023-06-27T09:35:52.576" v="65"/>
            <ac:picMkLst>
              <pc:docMk/>
              <pc:sldMasterMk cId="2791372136" sldId="2147483777"/>
              <pc:sldLayoutMk cId="3802747284" sldId="2147483880"/>
              <ac:picMk id="6" creationId="{8FF40C6A-7EF8-5BD7-443E-EB140690718E}"/>
            </ac:picMkLst>
          </pc:picChg>
          <pc:picChg chg="mod">
            <ac:chgData name="Hans Gelissen (DHL SSC Maastricht)" userId="1afa8510-4eed-4b73-a29e-678838cd8acd" providerId="ADAL" clId="{5DC7728A-B193-4E42-B707-5F97579A36D9}" dt="2023-06-27T09:35:52.576" v="65"/>
            <ac:picMkLst>
              <pc:docMk/>
              <pc:sldMasterMk cId="2791372136" sldId="2147483777"/>
              <pc:sldLayoutMk cId="3802747284" sldId="2147483880"/>
              <ac:picMk id="7" creationId="{A07A7226-E1C8-6E70-6580-0D995858F39C}"/>
            </ac:picMkLst>
          </pc:picChg>
        </pc:sldLayoutChg>
        <pc:sldLayoutChg chg="addSp delSp modSp mod">
          <pc:chgData name="Hans Gelissen (DHL SSC Maastricht)" userId="1afa8510-4eed-4b73-a29e-678838cd8acd" providerId="ADAL" clId="{5DC7728A-B193-4E42-B707-5F97579A36D9}" dt="2023-06-27T09:35:51.819" v="64"/>
          <pc:sldLayoutMkLst>
            <pc:docMk/>
            <pc:sldMasterMk cId="2791372136" sldId="2147483777"/>
            <pc:sldLayoutMk cId="3314331250" sldId="2147483937"/>
          </pc:sldLayoutMkLst>
          <pc:spChg chg="mod">
            <ac:chgData name="Hans Gelissen (DHL SSC Maastricht)" userId="1afa8510-4eed-4b73-a29e-678838cd8acd" providerId="ADAL" clId="{5DC7728A-B193-4E42-B707-5F97579A36D9}" dt="2023-06-27T09:35:51.819" v="64"/>
            <ac:spMkLst>
              <pc:docMk/>
              <pc:sldMasterMk cId="2791372136" sldId="2147483777"/>
              <pc:sldLayoutMk cId="3314331250" sldId="2147483937"/>
              <ac:spMk id="4" creationId="{49677AD9-9927-112B-CD93-C6AB768024F4}"/>
            </ac:spMkLst>
          </pc:spChg>
          <pc:grpChg chg="add mod">
            <ac:chgData name="Hans Gelissen (DHL SSC Maastricht)" userId="1afa8510-4eed-4b73-a29e-678838cd8acd" providerId="ADAL" clId="{5DC7728A-B193-4E42-B707-5F97579A36D9}" dt="2023-06-27T09:35:51.819" v="64"/>
            <ac:grpSpMkLst>
              <pc:docMk/>
              <pc:sldMasterMk cId="2791372136" sldId="2147483777"/>
              <pc:sldLayoutMk cId="3314331250" sldId="2147483937"/>
              <ac:grpSpMk id="2" creationId="{044066E5-D485-B20E-23F8-BA538FE63B76}"/>
            </ac:grpSpMkLst>
          </pc:grpChg>
          <pc:grpChg chg="del">
            <ac:chgData name="Hans Gelissen (DHL SSC Maastricht)" userId="1afa8510-4eed-4b73-a29e-678838cd8acd" providerId="ADAL" clId="{5DC7728A-B193-4E42-B707-5F97579A36D9}" dt="2023-06-27T09:35:32.992" v="49" actId="478"/>
            <ac:grpSpMkLst>
              <pc:docMk/>
              <pc:sldMasterMk cId="2791372136" sldId="2147483777"/>
              <pc:sldLayoutMk cId="3314331250" sldId="2147483937"/>
              <ac:grpSpMk id="65" creationId="{1BDED68A-58CE-477A-8081-6078BF2E6B86}"/>
            </ac:grpSpMkLst>
          </pc:grpChg>
          <pc:picChg chg="mod">
            <ac:chgData name="Hans Gelissen (DHL SSC Maastricht)" userId="1afa8510-4eed-4b73-a29e-678838cd8acd" providerId="ADAL" clId="{5DC7728A-B193-4E42-B707-5F97579A36D9}" dt="2023-06-27T09:35:51.819" v="64"/>
            <ac:picMkLst>
              <pc:docMk/>
              <pc:sldMasterMk cId="2791372136" sldId="2147483777"/>
              <pc:sldLayoutMk cId="3314331250" sldId="2147483937"/>
              <ac:picMk id="5" creationId="{3DF400F2-D7CD-91AC-733C-6A8981AFFA09}"/>
            </ac:picMkLst>
          </pc:picChg>
          <pc:picChg chg="mod">
            <ac:chgData name="Hans Gelissen (DHL SSC Maastricht)" userId="1afa8510-4eed-4b73-a29e-678838cd8acd" providerId="ADAL" clId="{5DC7728A-B193-4E42-B707-5F97579A36D9}" dt="2023-06-27T09:35:51.819" v="64"/>
            <ac:picMkLst>
              <pc:docMk/>
              <pc:sldMasterMk cId="2791372136" sldId="2147483777"/>
              <pc:sldLayoutMk cId="3314331250" sldId="2147483937"/>
              <ac:picMk id="6" creationId="{572D95F7-9B10-7EDA-FDC0-CEA990E4EA51}"/>
            </ac:picMkLst>
          </pc:picChg>
          <pc:picChg chg="mod">
            <ac:chgData name="Hans Gelissen (DHL SSC Maastricht)" userId="1afa8510-4eed-4b73-a29e-678838cd8acd" providerId="ADAL" clId="{5DC7728A-B193-4E42-B707-5F97579A36D9}" dt="2023-06-27T09:35:51.819" v="64"/>
            <ac:picMkLst>
              <pc:docMk/>
              <pc:sldMasterMk cId="2791372136" sldId="2147483777"/>
              <pc:sldLayoutMk cId="3314331250" sldId="2147483937"/>
              <ac:picMk id="7" creationId="{6C5BA402-9DCA-F631-3606-27C1B80E3FCD}"/>
            </ac:picMkLst>
          </pc:picChg>
        </pc:sldLayoutChg>
        <pc:sldLayoutChg chg="addSp delSp modSp mod">
          <pc:chgData name="Hans Gelissen (DHL SSC Maastricht)" userId="1afa8510-4eed-4b73-a29e-678838cd8acd" providerId="ADAL" clId="{5DC7728A-B193-4E42-B707-5F97579A36D9}" dt="2023-06-27T09:35:51.034" v="63"/>
          <pc:sldLayoutMkLst>
            <pc:docMk/>
            <pc:sldMasterMk cId="2791372136" sldId="2147483777"/>
            <pc:sldLayoutMk cId="2580627656" sldId="2147483938"/>
          </pc:sldLayoutMkLst>
          <pc:spChg chg="mod">
            <ac:chgData name="Hans Gelissen (DHL SSC Maastricht)" userId="1afa8510-4eed-4b73-a29e-678838cd8acd" providerId="ADAL" clId="{5DC7728A-B193-4E42-B707-5F97579A36D9}" dt="2023-06-27T09:35:51.034" v="63"/>
            <ac:spMkLst>
              <pc:docMk/>
              <pc:sldMasterMk cId="2791372136" sldId="2147483777"/>
              <pc:sldLayoutMk cId="2580627656" sldId="2147483938"/>
              <ac:spMk id="4" creationId="{A744D09A-5187-56BE-7D72-9F6BE0F9FAED}"/>
            </ac:spMkLst>
          </pc:spChg>
          <pc:grpChg chg="add mod">
            <ac:chgData name="Hans Gelissen (DHL SSC Maastricht)" userId="1afa8510-4eed-4b73-a29e-678838cd8acd" providerId="ADAL" clId="{5DC7728A-B193-4E42-B707-5F97579A36D9}" dt="2023-06-27T09:35:51.034" v="63"/>
            <ac:grpSpMkLst>
              <pc:docMk/>
              <pc:sldMasterMk cId="2791372136" sldId="2147483777"/>
              <pc:sldLayoutMk cId="2580627656" sldId="2147483938"/>
              <ac:grpSpMk id="2" creationId="{5395E863-A3EF-D95B-7F65-48640690A29A}"/>
            </ac:grpSpMkLst>
          </pc:grpChg>
          <pc:grpChg chg="del">
            <ac:chgData name="Hans Gelissen (DHL SSC Maastricht)" userId="1afa8510-4eed-4b73-a29e-678838cd8acd" providerId="ADAL" clId="{5DC7728A-B193-4E42-B707-5F97579A36D9}" dt="2023-06-27T09:35:33.971" v="50" actId="478"/>
            <ac:grpSpMkLst>
              <pc:docMk/>
              <pc:sldMasterMk cId="2791372136" sldId="2147483777"/>
              <pc:sldLayoutMk cId="2580627656" sldId="2147483938"/>
              <ac:grpSpMk id="65" creationId="{1BDED68A-58CE-477A-8081-6078BF2E6B86}"/>
            </ac:grpSpMkLst>
          </pc:grpChg>
          <pc:picChg chg="mod">
            <ac:chgData name="Hans Gelissen (DHL SSC Maastricht)" userId="1afa8510-4eed-4b73-a29e-678838cd8acd" providerId="ADAL" clId="{5DC7728A-B193-4E42-B707-5F97579A36D9}" dt="2023-06-27T09:35:51.034" v="63"/>
            <ac:picMkLst>
              <pc:docMk/>
              <pc:sldMasterMk cId="2791372136" sldId="2147483777"/>
              <pc:sldLayoutMk cId="2580627656" sldId="2147483938"/>
              <ac:picMk id="5" creationId="{A22F0CA6-E966-6985-747C-5D86F04A2EA0}"/>
            </ac:picMkLst>
          </pc:picChg>
          <pc:picChg chg="mod">
            <ac:chgData name="Hans Gelissen (DHL SSC Maastricht)" userId="1afa8510-4eed-4b73-a29e-678838cd8acd" providerId="ADAL" clId="{5DC7728A-B193-4E42-B707-5F97579A36D9}" dt="2023-06-27T09:35:51.034" v="63"/>
            <ac:picMkLst>
              <pc:docMk/>
              <pc:sldMasterMk cId="2791372136" sldId="2147483777"/>
              <pc:sldLayoutMk cId="2580627656" sldId="2147483938"/>
              <ac:picMk id="6" creationId="{2FE152F9-2252-8A3A-18FB-6ADFBC10B0D1}"/>
            </ac:picMkLst>
          </pc:picChg>
          <pc:picChg chg="mod">
            <ac:chgData name="Hans Gelissen (DHL SSC Maastricht)" userId="1afa8510-4eed-4b73-a29e-678838cd8acd" providerId="ADAL" clId="{5DC7728A-B193-4E42-B707-5F97579A36D9}" dt="2023-06-27T09:35:51.034" v="63"/>
            <ac:picMkLst>
              <pc:docMk/>
              <pc:sldMasterMk cId="2791372136" sldId="2147483777"/>
              <pc:sldLayoutMk cId="2580627656" sldId="2147483938"/>
              <ac:picMk id="7" creationId="{6C848D06-76A6-E078-107B-2FAD2DA8C563}"/>
            </ac:picMkLst>
          </pc:picChg>
        </pc:sldLayoutChg>
        <pc:sldLayoutChg chg="addSp delSp modSp mod">
          <pc:chgData name="Hans Gelissen (DHL SSC Maastricht)" userId="1afa8510-4eed-4b73-a29e-678838cd8acd" providerId="ADAL" clId="{5DC7728A-B193-4E42-B707-5F97579A36D9}" dt="2023-06-27T09:35:50.248" v="62"/>
          <pc:sldLayoutMkLst>
            <pc:docMk/>
            <pc:sldMasterMk cId="2791372136" sldId="2147483777"/>
            <pc:sldLayoutMk cId="3319069032" sldId="2147483939"/>
          </pc:sldLayoutMkLst>
          <pc:spChg chg="mod">
            <ac:chgData name="Hans Gelissen (DHL SSC Maastricht)" userId="1afa8510-4eed-4b73-a29e-678838cd8acd" providerId="ADAL" clId="{5DC7728A-B193-4E42-B707-5F97579A36D9}" dt="2023-06-27T09:35:50.248" v="62"/>
            <ac:spMkLst>
              <pc:docMk/>
              <pc:sldMasterMk cId="2791372136" sldId="2147483777"/>
              <pc:sldLayoutMk cId="3319069032" sldId="2147483939"/>
              <ac:spMk id="4" creationId="{8942E540-32B0-CE6B-C5AE-CF9C131B5556}"/>
            </ac:spMkLst>
          </pc:spChg>
          <pc:grpChg chg="add mod">
            <ac:chgData name="Hans Gelissen (DHL SSC Maastricht)" userId="1afa8510-4eed-4b73-a29e-678838cd8acd" providerId="ADAL" clId="{5DC7728A-B193-4E42-B707-5F97579A36D9}" dt="2023-06-27T09:35:50.248" v="62"/>
            <ac:grpSpMkLst>
              <pc:docMk/>
              <pc:sldMasterMk cId="2791372136" sldId="2147483777"/>
              <pc:sldLayoutMk cId="3319069032" sldId="2147483939"/>
              <ac:grpSpMk id="2" creationId="{501CD296-9DE8-0DD0-ED29-DD2FC801FC13}"/>
            </ac:grpSpMkLst>
          </pc:grpChg>
          <pc:grpChg chg="del">
            <ac:chgData name="Hans Gelissen (DHL SSC Maastricht)" userId="1afa8510-4eed-4b73-a29e-678838cd8acd" providerId="ADAL" clId="{5DC7728A-B193-4E42-B707-5F97579A36D9}" dt="2023-06-27T09:35:35.153" v="51" actId="478"/>
            <ac:grpSpMkLst>
              <pc:docMk/>
              <pc:sldMasterMk cId="2791372136" sldId="2147483777"/>
              <pc:sldLayoutMk cId="3319069032" sldId="2147483939"/>
              <ac:grpSpMk id="65" creationId="{1BDED68A-58CE-477A-8081-6078BF2E6B86}"/>
            </ac:grpSpMkLst>
          </pc:grpChg>
          <pc:picChg chg="mod">
            <ac:chgData name="Hans Gelissen (DHL SSC Maastricht)" userId="1afa8510-4eed-4b73-a29e-678838cd8acd" providerId="ADAL" clId="{5DC7728A-B193-4E42-B707-5F97579A36D9}" dt="2023-06-27T09:35:50.248" v="62"/>
            <ac:picMkLst>
              <pc:docMk/>
              <pc:sldMasterMk cId="2791372136" sldId="2147483777"/>
              <pc:sldLayoutMk cId="3319069032" sldId="2147483939"/>
              <ac:picMk id="5" creationId="{E02450F8-DB8B-D76C-390E-9002ACB3DFBE}"/>
            </ac:picMkLst>
          </pc:picChg>
          <pc:picChg chg="mod">
            <ac:chgData name="Hans Gelissen (DHL SSC Maastricht)" userId="1afa8510-4eed-4b73-a29e-678838cd8acd" providerId="ADAL" clId="{5DC7728A-B193-4E42-B707-5F97579A36D9}" dt="2023-06-27T09:35:50.248" v="62"/>
            <ac:picMkLst>
              <pc:docMk/>
              <pc:sldMasterMk cId="2791372136" sldId="2147483777"/>
              <pc:sldLayoutMk cId="3319069032" sldId="2147483939"/>
              <ac:picMk id="6" creationId="{4DABFD9C-B5FD-85C0-A1D2-A5E629515AC6}"/>
            </ac:picMkLst>
          </pc:picChg>
          <pc:picChg chg="mod">
            <ac:chgData name="Hans Gelissen (DHL SSC Maastricht)" userId="1afa8510-4eed-4b73-a29e-678838cd8acd" providerId="ADAL" clId="{5DC7728A-B193-4E42-B707-5F97579A36D9}" dt="2023-06-27T09:35:50.248" v="62"/>
            <ac:picMkLst>
              <pc:docMk/>
              <pc:sldMasterMk cId="2791372136" sldId="2147483777"/>
              <pc:sldLayoutMk cId="3319069032" sldId="2147483939"/>
              <ac:picMk id="7" creationId="{3EE9D180-B8AA-7965-70DA-C045045DCB31}"/>
            </ac:picMkLst>
          </pc:picChg>
        </pc:sldLayoutChg>
        <pc:sldLayoutChg chg="addSp delSp modSp mod">
          <pc:chgData name="Hans Gelissen (DHL SSC Maastricht)" userId="1afa8510-4eed-4b73-a29e-678838cd8acd" providerId="ADAL" clId="{5DC7728A-B193-4E42-B707-5F97579A36D9}" dt="2023-06-27T09:35:48.598" v="61"/>
          <pc:sldLayoutMkLst>
            <pc:docMk/>
            <pc:sldMasterMk cId="2791372136" sldId="2147483777"/>
            <pc:sldLayoutMk cId="3530943272" sldId="2147483940"/>
          </pc:sldLayoutMkLst>
          <pc:spChg chg="mod">
            <ac:chgData name="Hans Gelissen (DHL SSC Maastricht)" userId="1afa8510-4eed-4b73-a29e-678838cd8acd" providerId="ADAL" clId="{5DC7728A-B193-4E42-B707-5F97579A36D9}" dt="2023-06-27T09:35:48.598" v="61"/>
            <ac:spMkLst>
              <pc:docMk/>
              <pc:sldMasterMk cId="2791372136" sldId="2147483777"/>
              <pc:sldLayoutMk cId="3530943272" sldId="2147483940"/>
              <ac:spMk id="4" creationId="{219B7B0B-735A-D3CA-3F53-27D2296D027A}"/>
            </ac:spMkLst>
          </pc:spChg>
          <pc:grpChg chg="add mod">
            <ac:chgData name="Hans Gelissen (DHL SSC Maastricht)" userId="1afa8510-4eed-4b73-a29e-678838cd8acd" providerId="ADAL" clId="{5DC7728A-B193-4E42-B707-5F97579A36D9}" dt="2023-06-27T09:35:48.598" v="61"/>
            <ac:grpSpMkLst>
              <pc:docMk/>
              <pc:sldMasterMk cId="2791372136" sldId="2147483777"/>
              <pc:sldLayoutMk cId="3530943272" sldId="2147483940"/>
              <ac:grpSpMk id="2" creationId="{93839574-F60F-6259-D762-368AD241B087}"/>
            </ac:grpSpMkLst>
          </pc:grpChg>
          <pc:grpChg chg="del">
            <ac:chgData name="Hans Gelissen (DHL SSC Maastricht)" userId="1afa8510-4eed-4b73-a29e-678838cd8acd" providerId="ADAL" clId="{5DC7728A-B193-4E42-B707-5F97579A36D9}" dt="2023-06-27T09:35:36.438" v="52" actId="478"/>
            <ac:grpSpMkLst>
              <pc:docMk/>
              <pc:sldMasterMk cId="2791372136" sldId="2147483777"/>
              <pc:sldLayoutMk cId="3530943272" sldId="2147483940"/>
              <ac:grpSpMk id="65" creationId="{1BDED68A-58CE-477A-8081-6078BF2E6B86}"/>
            </ac:grpSpMkLst>
          </pc:grpChg>
          <pc:picChg chg="mod">
            <ac:chgData name="Hans Gelissen (DHL SSC Maastricht)" userId="1afa8510-4eed-4b73-a29e-678838cd8acd" providerId="ADAL" clId="{5DC7728A-B193-4E42-B707-5F97579A36D9}" dt="2023-06-27T09:35:48.598" v="61"/>
            <ac:picMkLst>
              <pc:docMk/>
              <pc:sldMasterMk cId="2791372136" sldId="2147483777"/>
              <pc:sldLayoutMk cId="3530943272" sldId="2147483940"/>
              <ac:picMk id="5" creationId="{9AD8455D-697D-7D0C-67A1-6E1FC6D3E337}"/>
            </ac:picMkLst>
          </pc:picChg>
          <pc:picChg chg="mod">
            <ac:chgData name="Hans Gelissen (DHL SSC Maastricht)" userId="1afa8510-4eed-4b73-a29e-678838cd8acd" providerId="ADAL" clId="{5DC7728A-B193-4E42-B707-5F97579A36D9}" dt="2023-06-27T09:35:48.598" v="61"/>
            <ac:picMkLst>
              <pc:docMk/>
              <pc:sldMasterMk cId="2791372136" sldId="2147483777"/>
              <pc:sldLayoutMk cId="3530943272" sldId="2147483940"/>
              <ac:picMk id="6" creationId="{457529CD-2909-A294-461E-F65FCE48DAF7}"/>
            </ac:picMkLst>
          </pc:picChg>
          <pc:picChg chg="mod">
            <ac:chgData name="Hans Gelissen (DHL SSC Maastricht)" userId="1afa8510-4eed-4b73-a29e-678838cd8acd" providerId="ADAL" clId="{5DC7728A-B193-4E42-B707-5F97579A36D9}" dt="2023-06-27T09:35:48.598" v="61"/>
            <ac:picMkLst>
              <pc:docMk/>
              <pc:sldMasterMk cId="2791372136" sldId="2147483777"/>
              <pc:sldLayoutMk cId="3530943272" sldId="2147483940"/>
              <ac:picMk id="7" creationId="{4FDD2208-E8E6-6004-6709-DA174B630FDE}"/>
            </ac:picMkLst>
          </pc:picChg>
        </pc:sldLayoutChg>
        <pc:sldLayoutChg chg="addSp delSp modSp mod">
          <pc:chgData name="Hans Gelissen (DHL SSC Maastricht)" userId="1afa8510-4eed-4b73-a29e-678838cd8acd" providerId="ADAL" clId="{5DC7728A-B193-4E42-B707-5F97579A36D9}" dt="2023-06-27T09:35:47.823" v="60"/>
          <pc:sldLayoutMkLst>
            <pc:docMk/>
            <pc:sldMasterMk cId="2791372136" sldId="2147483777"/>
            <pc:sldLayoutMk cId="1109663919" sldId="2147483941"/>
          </pc:sldLayoutMkLst>
          <pc:spChg chg="mod">
            <ac:chgData name="Hans Gelissen (DHL SSC Maastricht)" userId="1afa8510-4eed-4b73-a29e-678838cd8acd" providerId="ADAL" clId="{5DC7728A-B193-4E42-B707-5F97579A36D9}" dt="2023-06-27T09:35:47.823" v="60"/>
            <ac:spMkLst>
              <pc:docMk/>
              <pc:sldMasterMk cId="2791372136" sldId="2147483777"/>
              <pc:sldLayoutMk cId="1109663919" sldId="2147483941"/>
              <ac:spMk id="4" creationId="{1CAC10F9-04C3-4CA0-A26B-304BFA589A30}"/>
            </ac:spMkLst>
          </pc:spChg>
          <pc:grpChg chg="add mod">
            <ac:chgData name="Hans Gelissen (DHL SSC Maastricht)" userId="1afa8510-4eed-4b73-a29e-678838cd8acd" providerId="ADAL" clId="{5DC7728A-B193-4E42-B707-5F97579A36D9}" dt="2023-06-27T09:35:47.823" v="60"/>
            <ac:grpSpMkLst>
              <pc:docMk/>
              <pc:sldMasterMk cId="2791372136" sldId="2147483777"/>
              <pc:sldLayoutMk cId="1109663919" sldId="2147483941"/>
              <ac:grpSpMk id="2" creationId="{FD7D5F24-C35B-6373-41CD-53AB794BBB55}"/>
            </ac:grpSpMkLst>
          </pc:grpChg>
          <pc:grpChg chg="del">
            <ac:chgData name="Hans Gelissen (DHL SSC Maastricht)" userId="1afa8510-4eed-4b73-a29e-678838cd8acd" providerId="ADAL" clId="{5DC7728A-B193-4E42-B707-5F97579A36D9}" dt="2023-06-27T09:35:37.985" v="53" actId="478"/>
            <ac:grpSpMkLst>
              <pc:docMk/>
              <pc:sldMasterMk cId="2791372136" sldId="2147483777"/>
              <pc:sldLayoutMk cId="1109663919" sldId="2147483941"/>
              <ac:grpSpMk id="65" creationId="{1BDED68A-58CE-477A-8081-6078BF2E6B86}"/>
            </ac:grpSpMkLst>
          </pc:grpChg>
          <pc:picChg chg="mod">
            <ac:chgData name="Hans Gelissen (DHL SSC Maastricht)" userId="1afa8510-4eed-4b73-a29e-678838cd8acd" providerId="ADAL" clId="{5DC7728A-B193-4E42-B707-5F97579A36D9}" dt="2023-06-27T09:35:47.823" v="60"/>
            <ac:picMkLst>
              <pc:docMk/>
              <pc:sldMasterMk cId="2791372136" sldId="2147483777"/>
              <pc:sldLayoutMk cId="1109663919" sldId="2147483941"/>
              <ac:picMk id="5" creationId="{3FD94297-1C7D-09C9-2815-9B5427A1A91B}"/>
            </ac:picMkLst>
          </pc:picChg>
          <pc:picChg chg="mod">
            <ac:chgData name="Hans Gelissen (DHL SSC Maastricht)" userId="1afa8510-4eed-4b73-a29e-678838cd8acd" providerId="ADAL" clId="{5DC7728A-B193-4E42-B707-5F97579A36D9}" dt="2023-06-27T09:35:47.823" v="60"/>
            <ac:picMkLst>
              <pc:docMk/>
              <pc:sldMasterMk cId="2791372136" sldId="2147483777"/>
              <pc:sldLayoutMk cId="1109663919" sldId="2147483941"/>
              <ac:picMk id="6" creationId="{0F103A5C-8AC2-0458-2240-6F1261DDC158}"/>
            </ac:picMkLst>
          </pc:picChg>
          <pc:picChg chg="mod">
            <ac:chgData name="Hans Gelissen (DHL SSC Maastricht)" userId="1afa8510-4eed-4b73-a29e-678838cd8acd" providerId="ADAL" clId="{5DC7728A-B193-4E42-B707-5F97579A36D9}" dt="2023-06-27T09:35:47.823" v="60"/>
            <ac:picMkLst>
              <pc:docMk/>
              <pc:sldMasterMk cId="2791372136" sldId="2147483777"/>
              <pc:sldLayoutMk cId="1109663919" sldId="2147483941"/>
              <ac:picMk id="7" creationId="{C280925C-665E-8081-B3E8-BF6D9091CEBD}"/>
            </ac:picMkLst>
          </pc:picChg>
        </pc:sldLayoutChg>
        <pc:sldLayoutChg chg="addSp delSp modSp mod">
          <pc:chgData name="Hans Gelissen (DHL SSC Maastricht)" userId="1afa8510-4eed-4b73-a29e-678838cd8acd" providerId="ADAL" clId="{5DC7728A-B193-4E42-B707-5F97579A36D9}" dt="2023-06-27T09:35:47.081" v="59"/>
          <pc:sldLayoutMkLst>
            <pc:docMk/>
            <pc:sldMasterMk cId="2791372136" sldId="2147483777"/>
            <pc:sldLayoutMk cId="2984325781" sldId="2147483977"/>
          </pc:sldLayoutMkLst>
          <pc:spChg chg="mod">
            <ac:chgData name="Hans Gelissen (DHL SSC Maastricht)" userId="1afa8510-4eed-4b73-a29e-678838cd8acd" providerId="ADAL" clId="{5DC7728A-B193-4E42-B707-5F97579A36D9}" dt="2023-06-27T09:35:47.081" v="59"/>
            <ac:spMkLst>
              <pc:docMk/>
              <pc:sldMasterMk cId="2791372136" sldId="2147483777"/>
              <pc:sldLayoutMk cId="2984325781" sldId="2147483977"/>
              <ac:spMk id="4" creationId="{DB284B44-83A5-DD7D-614B-2A35A58B743B}"/>
            </ac:spMkLst>
          </pc:spChg>
          <pc:grpChg chg="add mod">
            <ac:chgData name="Hans Gelissen (DHL SSC Maastricht)" userId="1afa8510-4eed-4b73-a29e-678838cd8acd" providerId="ADAL" clId="{5DC7728A-B193-4E42-B707-5F97579A36D9}" dt="2023-06-27T09:35:47.081" v="59"/>
            <ac:grpSpMkLst>
              <pc:docMk/>
              <pc:sldMasterMk cId="2791372136" sldId="2147483777"/>
              <pc:sldLayoutMk cId="2984325781" sldId="2147483977"/>
              <ac:grpSpMk id="2" creationId="{20ED1F78-DE7E-C48A-7E7A-3578C7F547C6}"/>
            </ac:grpSpMkLst>
          </pc:grpChg>
          <pc:grpChg chg="del">
            <ac:chgData name="Hans Gelissen (DHL SSC Maastricht)" userId="1afa8510-4eed-4b73-a29e-678838cd8acd" providerId="ADAL" clId="{5DC7728A-B193-4E42-B707-5F97579A36D9}" dt="2023-06-27T09:35:39.791" v="54" actId="478"/>
            <ac:grpSpMkLst>
              <pc:docMk/>
              <pc:sldMasterMk cId="2791372136" sldId="2147483777"/>
              <pc:sldLayoutMk cId="2984325781" sldId="2147483977"/>
              <ac:grpSpMk id="65" creationId="{1BDED68A-58CE-477A-8081-6078BF2E6B86}"/>
            </ac:grpSpMkLst>
          </pc:grpChg>
          <pc:picChg chg="mod">
            <ac:chgData name="Hans Gelissen (DHL SSC Maastricht)" userId="1afa8510-4eed-4b73-a29e-678838cd8acd" providerId="ADAL" clId="{5DC7728A-B193-4E42-B707-5F97579A36D9}" dt="2023-06-27T09:35:47.081" v="59"/>
            <ac:picMkLst>
              <pc:docMk/>
              <pc:sldMasterMk cId="2791372136" sldId="2147483777"/>
              <pc:sldLayoutMk cId="2984325781" sldId="2147483977"/>
              <ac:picMk id="5" creationId="{3447E75B-10DA-8580-0CC2-91FD004B0CAE}"/>
            </ac:picMkLst>
          </pc:picChg>
          <pc:picChg chg="mod">
            <ac:chgData name="Hans Gelissen (DHL SSC Maastricht)" userId="1afa8510-4eed-4b73-a29e-678838cd8acd" providerId="ADAL" clId="{5DC7728A-B193-4E42-B707-5F97579A36D9}" dt="2023-06-27T09:35:47.081" v="59"/>
            <ac:picMkLst>
              <pc:docMk/>
              <pc:sldMasterMk cId="2791372136" sldId="2147483777"/>
              <pc:sldLayoutMk cId="2984325781" sldId="2147483977"/>
              <ac:picMk id="6" creationId="{9DB78F60-E22C-F4F2-E1A5-07AC9F65BEF0}"/>
            </ac:picMkLst>
          </pc:picChg>
          <pc:picChg chg="mod">
            <ac:chgData name="Hans Gelissen (DHL SSC Maastricht)" userId="1afa8510-4eed-4b73-a29e-678838cd8acd" providerId="ADAL" clId="{5DC7728A-B193-4E42-B707-5F97579A36D9}" dt="2023-06-27T09:35:47.081" v="59"/>
            <ac:picMkLst>
              <pc:docMk/>
              <pc:sldMasterMk cId="2791372136" sldId="2147483777"/>
              <pc:sldLayoutMk cId="2984325781" sldId="2147483977"/>
              <ac:picMk id="7" creationId="{6C4CDA07-6A6A-9D2C-162F-793799FF0FAF}"/>
            </ac:picMkLst>
          </pc:picChg>
        </pc:sldLayoutChg>
        <pc:sldLayoutChg chg="addSp delSp modSp mod">
          <pc:chgData name="Hans Gelissen (DHL SSC Maastricht)" userId="1afa8510-4eed-4b73-a29e-678838cd8acd" providerId="ADAL" clId="{5DC7728A-B193-4E42-B707-5F97579A36D9}" dt="2023-06-27T09:35:46.235" v="58"/>
          <pc:sldLayoutMkLst>
            <pc:docMk/>
            <pc:sldMasterMk cId="2791372136" sldId="2147483777"/>
            <pc:sldLayoutMk cId="1810193577" sldId="2147483978"/>
          </pc:sldLayoutMkLst>
          <pc:spChg chg="mod">
            <ac:chgData name="Hans Gelissen (DHL SSC Maastricht)" userId="1afa8510-4eed-4b73-a29e-678838cd8acd" providerId="ADAL" clId="{5DC7728A-B193-4E42-B707-5F97579A36D9}" dt="2023-06-27T09:35:46.235" v="58"/>
            <ac:spMkLst>
              <pc:docMk/>
              <pc:sldMasterMk cId="2791372136" sldId="2147483777"/>
              <pc:sldLayoutMk cId="1810193577" sldId="2147483978"/>
              <ac:spMk id="4" creationId="{9D936BC4-949D-89E2-5DA6-CEF87DA8B027}"/>
            </ac:spMkLst>
          </pc:spChg>
          <pc:grpChg chg="add mod">
            <ac:chgData name="Hans Gelissen (DHL SSC Maastricht)" userId="1afa8510-4eed-4b73-a29e-678838cd8acd" providerId="ADAL" clId="{5DC7728A-B193-4E42-B707-5F97579A36D9}" dt="2023-06-27T09:35:46.235" v="58"/>
            <ac:grpSpMkLst>
              <pc:docMk/>
              <pc:sldMasterMk cId="2791372136" sldId="2147483777"/>
              <pc:sldLayoutMk cId="1810193577" sldId="2147483978"/>
              <ac:grpSpMk id="2" creationId="{0DC6DDF5-3750-C6D9-75BA-AD5A343ACEF7}"/>
            </ac:grpSpMkLst>
          </pc:grpChg>
          <pc:grpChg chg="del">
            <ac:chgData name="Hans Gelissen (DHL SSC Maastricht)" userId="1afa8510-4eed-4b73-a29e-678838cd8acd" providerId="ADAL" clId="{5DC7728A-B193-4E42-B707-5F97579A36D9}" dt="2023-06-27T09:35:40.904" v="55" actId="478"/>
            <ac:grpSpMkLst>
              <pc:docMk/>
              <pc:sldMasterMk cId="2791372136" sldId="2147483777"/>
              <pc:sldLayoutMk cId="1810193577" sldId="2147483978"/>
              <ac:grpSpMk id="65" creationId="{1BDED68A-58CE-477A-8081-6078BF2E6B86}"/>
            </ac:grpSpMkLst>
          </pc:grpChg>
          <pc:picChg chg="mod">
            <ac:chgData name="Hans Gelissen (DHL SSC Maastricht)" userId="1afa8510-4eed-4b73-a29e-678838cd8acd" providerId="ADAL" clId="{5DC7728A-B193-4E42-B707-5F97579A36D9}" dt="2023-06-27T09:35:46.235" v="58"/>
            <ac:picMkLst>
              <pc:docMk/>
              <pc:sldMasterMk cId="2791372136" sldId="2147483777"/>
              <pc:sldLayoutMk cId="1810193577" sldId="2147483978"/>
              <ac:picMk id="5" creationId="{529C19F3-7DC2-6BA2-3F36-E0F12ED95DFA}"/>
            </ac:picMkLst>
          </pc:picChg>
          <pc:picChg chg="mod">
            <ac:chgData name="Hans Gelissen (DHL SSC Maastricht)" userId="1afa8510-4eed-4b73-a29e-678838cd8acd" providerId="ADAL" clId="{5DC7728A-B193-4E42-B707-5F97579A36D9}" dt="2023-06-27T09:35:46.235" v="58"/>
            <ac:picMkLst>
              <pc:docMk/>
              <pc:sldMasterMk cId="2791372136" sldId="2147483777"/>
              <pc:sldLayoutMk cId="1810193577" sldId="2147483978"/>
              <ac:picMk id="6" creationId="{D8D3CD3E-C346-A25D-D6E7-3CEF80CB68F0}"/>
            </ac:picMkLst>
          </pc:picChg>
          <pc:picChg chg="mod">
            <ac:chgData name="Hans Gelissen (DHL SSC Maastricht)" userId="1afa8510-4eed-4b73-a29e-678838cd8acd" providerId="ADAL" clId="{5DC7728A-B193-4E42-B707-5F97579A36D9}" dt="2023-06-27T09:35:46.235" v="58"/>
            <ac:picMkLst>
              <pc:docMk/>
              <pc:sldMasterMk cId="2791372136" sldId="2147483777"/>
              <pc:sldLayoutMk cId="1810193577" sldId="2147483978"/>
              <ac:picMk id="7" creationId="{40BF4F1F-1A2A-9E4B-20CA-E2E5181E83F1}"/>
            </ac:picMkLst>
          </pc:picChg>
        </pc:sldLayoutChg>
        <pc:sldLayoutChg chg="addSp delSp modSp mod">
          <pc:chgData name="Hans Gelissen (DHL SSC Maastricht)" userId="1afa8510-4eed-4b73-a29e-678838cd8acd" providerId="ADAL" clId="{5DC7728A-B193-4E42-B707-5F97579A36D9}" dt="2023-06-27T09:35:45.246" v="57"/>
          <pc:sldLayoutMkLst>
            <pc:docMk/>
            <pc:sldMasterMk cId="2791372136" sldId="2147483777"/>
            <pc:sldLayoutMk cId="3829185410" sldId="2147483979"/>
          </pc:sldLayoutMkLst>
          <pc:spChg chg="mod">
            <ac:chgData name="Hans Gelissen (DHL SSC Maastricht)" userId="1afa8510-4eed-4b73-a29e-678838cd8acd" providerId="ADAL" clId="{5DC7728A-B193-4E42-B707-5F97579A36D9}" dt="2023-06-27T09:35:45.246" v="57"/>
            <ac:spMkLst>
              <pc:docMk/>
              <pc:sldMasterMk cId="2791372136" sldId="2147483777"/>
              <pc:sldLayoutMk cId="3829185410" sldId="2147483979"/>
              <ac:spMk id="4" creationId="{D735C7B8-DF3E-25CC-F453-C66C0469DA3E}"/>
            </ac:spMkLst>
          </pc:spChg>
          <pc:grpChg chg="add mod">
            <ac:chgData name="Hans Gelissen (DHL SSC Maastricht)" userId="1afa8510-4eed-4b73-a29e-678838cd8acd" providerId="ADAL" clId="{5DC7728A-B193-4E42-B707-5F97579A36D9}" dt="2023-06-27T09:35:45.246" v="57"/>
            <ac:grpSpMkLst>
              <pc:docMk/>
              <pc:sldMasterMk cId="2791372136" sldId="2147483777"/>
              <pc:sldLayoutMk cId="3829185410" sldId="2147483979"/>
              <ac:grpSpMk id="2" creationId="{429E8796-FC95-6BC3-1E19-93ACEA4DA383}"/>
            </ac:grpSpMkLst>
          </pc:grpChg>
          <pc:grpChg chg="del">
            <ac:chgData name="Hans Gelissen (DHL SSC Maastricht)" userId="1afa8510-4eed-4b73-a29e-678838cd8acd" providerId="ADAL" clId="{5DC7728A-B193-4E42-B707-5F97579A36D9}" dt="2023-06-27T09:35:41.900" v="56" actId="478"/>
            <ac:grpSpMkLst>
              <pc:docMk/>
              <pc:sldMasterMk cId="2791372136" sldId="2147483777"/>
              <pc:sldLayoutMk cId="3829185410" sldId="2147483979"/>
              <ac:grpSpMk id="65" creationId="{1BDED68A-58CE-477A-8081-6078BF2E6B86}"/>
            </ac:grpSpMkLst>
          </pc:grpChg>
          <pc:picChg chg="mod">
            <ac:chgData name="Hans Gelissen (DHL SSC Maastricht)" userId="1afa8510-4eed-4b73-a29e-678838cd8acd" providerId="ADAL" clId="{5DC7728A-B193-4E42-B707-5F97579A36D9}" dt="2023-06-27T09:35:45.246" v="57"/>
            <ac:picMkLst>
              <pc:docMk/>
              <pc:sldMasterMk cId="2791372136" sldId="2147483777"/>
              <pc:sldLayoutMk cId="3829185410" sldId="2147483979"/>
              <ac:picMk id="5" creationId="{BEEB1334-17B8-E102-1B83-CD31D91FAB59}"/>
            </ac:picMkLst>
          </pc:picChg>
          <pc:picChg chg="mod">
            <ac:chgData name="Hans Gelissen (DHL SSC Maastricht)" userId="1afa8510-4eed-4b73-a29e-678838cd8acd" providerId="ADAL" clId="{5DC7728A-B193-4E42-B707-5F97579A36D9}" dt="2023-06-27T09:35:45.246" v="57"/>
            <ac:picMkLst>
              <pc:docMk/>
              <pc:sldMasterMk cId="2791372136" sldId="2147483777"/>
              <pc:sldLayoutMk cId="3829185410" sldId="2147483979"/>
              <ac:picMk id="6" creationId="{4060789B-6A0A-C61C-85C7-6519B8F49536}"/>
            </ac:picMkLst>
          </pc:picChg>
          <pc:picChg chg="mod">
            <ac:chgData name="Hans Gelissen (DHL SSC Maastricht)" userId="1afa8510-4eed-4b73-a29e-678838cd8acd" providerId="ADAL" clId="{5DC7728A-B193-4E42-B707-5F97579A36D9}" dt="2023-06-27T09:35:45.246" v="57"/>
            <ac:picMkLst>
              <pc:docMk/>
              <pc:sldMasterMk cId="2791372136" sldId="2147483777"/>
              <pc:sldLayoutMk cId="3829185410" sldId="2147483979"/>
              <ac:picMk id="7" creationId="{AE2FFD02-160C-D7B1-B19D-AD7082A9B475}"/>
            </ac:picMkLst>
          </pc:picChg>
        </pc:sldLayoutChg>
      </pc:sldMasterChg>
    </pc:docChg>
  </pc:docChgLst>
  <pc:docChgLst>
    <pc:chgData name="Bente De Rijke (DHL SSC Maastricht)" userId="475646eb-b23c-43c0-b2ae-71e1fde9b74e" providerId="ADAL" clId="{F28DB440-ADF2-4205-9C03-032A231D6973}"/>
    <pc:docChg chg="custSel addSld delSld modSld">
      <pc:chgData name="Bente De Rijke (DHL SSC Maastricht)" userId="475646eb-b23c-43c0-b2ae-71e1fde9b74e" providerId="ADAL" clId="{F28DB440-ADF2-4205-9C03-032A231D6973}" dt="2023-07-14T16:55:48.336" v="106" actId="20577"/>
      <pc:docMkLst>
        <pc:docMk/>
      </pc:docMkLst>
      <pc:sldChg chg="modSp mod">
        <pc:chgData name="Bente De Rijke (DHL SSC Maastricht)" userId="475646eb-b23c-43c0-b2ae-71e1fde9b74e" providerId="ADAL" clId="{F28DB440-ADF2-4205-9C03-032A231D6973}" dt="2023-07-12T10:01:39.745" v="100" actId="6549"/>
        <pc:sldMkLst>
          <pc:docMk/>
          <pc:sldMk cId="2338473233" sldId="258"/>
        </pc:sldMkLst>
        <pc:spChg chg="mod">
          <ac:chgData name="Bente De Rijke (DHL SSC Maastricht)" userId="475646eb-b23c-43c0-b2ae-71e1fde9b74e" providerId="ADAL" clId="{F28DB440-ADF2-4205-9C03-032A231D6973}" dt="2023-07-12T10:01:39.745" v="100" actId="6549"/>
          <ac:spMkLst>
            <pc:docMk/>
            <pc:sldMk cId="2338473233" sldId="258"/>
            <ac:spMk id="13" creationId="{08A47195-4824-4907-8AE9-D7AD4BE08E28}"/>
          </ac:spMkLst>
        </pc:spChg>
      </pc:sldChg>
      <pc:sldChg chg="del">
        <pc:chgData name="Bente De Rijke (DHL SSC Maastricht)" userId="475646eb-b23c-43c0-b2ae-71e1fde9b74e" providerId="ADAL" clId="{F28DB440-ADF2-4205-9C03-032A231D6973}" dt="2023-05-24T12:57:22.768" v="1" actId="47"/>
        <pc:sldMkLst>
          <pc:docMk/>
          <pc:sldMk cId="1852155912" sldId="288"/>
        </pc:sldMkLst>
      </pc:sldChg>
      <pc:sldChg chg="modSp mod">
        <pc:chgData name="Bente De Rijke (DHL SSC Maastricht)" userId="475646eb-b23c-43c0-b2ae-71e1fde9b74e" providerId="ADAL" clId="{F28DB440-ADF2-4205-9C03-032A231D6973}" dt="2023-05-28T14:57:05.773" v="96"/>
        <pc:sldMkLst>
          <pc:docMk/>
          <pc:sldMk cId="929641217" sldId="328"/>
        </pc:sldMkLst>
        <pc:spChg chg="mod">
          <ac:chgData name="Bente De Rijke (DHL SSC Maastricht)" userId="475646eb-b23c-43c0-b2ae-71e1fde9b74e" providerId="ADAL" clId="{F28DB440-ADF2-4205-9C03-032A231D6973}" dt="2023-05-28T14:57:05.773" v="96"/>
          <ac:spMkLst>
            <pc:docMk/>
            <pc:sldMk cId="929641217" sldId="328"/>
            <ac:spMk id="2" creationId="{87113EF7-E0C1-C8F4-2CA0-AEE3DE5CF4B0}"/>
          </ac:spMkLst>
        </pc:spChg>
      </pc:sldChg>
      <pc:sldChg chg="modSp mod">
        <pc:chgData name="Bente De Rijke (DHL SSC Maastricht)" userId="475646eb-b23c-43c0-b2ae-71e1fde9b74e" providerId="ADAL" clId="{F28DB440-ADF2-4205-9C03-032A231D6973}" dt="2023-05-26T16:34:22.676" v="93" actId="1076"/>
        <pc:sldMkLst>
          <pc:docMk/>
          <pc:sldMk cId="744229540" sldId="416"/>
        </pc:sldMkLst>
        <pc:spChg chg="mod">
          <ac:chgData name="Bente De Rijke (DHL SSC Maastricht)" userId="475646eb-b23c-43c0-b2ae-71e1fde9b74e" providerId="ADAL" clId="{F28DB440-ADF2-4205-9C03-032A231D6973}" dt="2023-05-26T16:34:15.645" v="92" actId="6549"/>
          <ac:spMkLst>
            <pc:docMk/>
            <pc:sldMk cId="744229540" sldId="416"/>
            <ac:spMk id="10" creationId="{9F482F38-CB6C-FC92-3ACF-B6DDA541BB3D}"/>
          </ac:spMkLst>
        </pc:spChg>
        <pc:graphicFrameChg chg="mod">
          <ac:chgData name="Bente De Rijke (DHL SSC Maastricht)" userId="475646eb-b23c-43c0-b2ae-71e1fde9b74e" providerId="ADAL" clId="{F28DB440-ADF2-4205-9C03-032A231D6973}" dt="2023-05-26T16:34:22.676" v="93" actId="1076"/>
          <ac:graphicFrameMkLst>
            <pc:docMk/>
            <pc:sldMk cId="744229540" sldId="416"/>
            <ac:graphicFrameMk id="3" creationId="{AF116572-6F33-0D81-6F46-330B86383BF7}"/>
          </ac:graphicFrameMkLst>
        </pc:graphicFrameChg>
      </pc:sldChg>
      <pc:sldChg chg="modSp add mod">
        <pc:chgData name="Bente De Rijke (DHL SSC Maastricht)" userId="475646eb-b23c-43c0-b2ae-71e1fde9b74e" providerId="ADAL" clId="{F28DB440-ADF2-4205-9C03-032A231D6973}" dt="2023-07-14T16:55:48.336" v="106" actId="20577"/>
        <pc:sldMkLst>
          <pc:docMk/>
          <pc:sldMk cId="4140094625" sldId="427"/>
        </pc:sldMkLst>
        <pc:spChg chg="mod">
          <ac:chgData name="Bente De Rijke (DHL SSC Maastricht)" userId="475646eb-b23c-43c0-b2ae-71e1fde9b74e" providerId="ADAL" clId="{F28DB440-ADF2-4205-9C03-032A231D6973}" dt="2023-07-14T16:55:48.336" v="106" actId="20577"/>
          <ac:spMkLst>
            <pc:docMk/>
            <pc:sldMk cId="4140094625" sldId="427"/>
            <ac:spMk id="2" creationId="{5BF741B4-FB78-FD85-0AAE-5C470B4C2500}"/>
          </ac:spMkLst>
        </pc:spChg>
      </pc:sldChg>
      <pc:sldChg chg="delCm">
        <pc:chgData name="Bente De Rijke (DHL SSC Maastricht)" userId="475646eb-b23c-43c0-b2ae-71e1fde9b74e" providerId="ADAL" clId="{F28DB440-ADF2-4205-9C03-032A231D6973}" dt="2023-05-26T16:24:25.470" v="2"/>
        <pc:sldMkLst>
          <pc:docMk/>
          <pc:sldMk cId="3640229747" sldId="433"/>
        </pc:sldMkLst>
      </pc:sldChg>
      <pc:sldChg chg="addSp delSp modSp mod">
        <pc:chgData name="Bente De Rijke (DHL SSC Maastricht)" userId="475646eb-b23c-43c0-b2ae-71e1fde9b74e" providerId="ADAL" clId="{F28DB440-ADF2-4205-9C03-032A231D6973}" dt="2023-06-22T08:00:28.766" v="98" actId="478"/>
        <pc:sldMkLst>
          <pc:docMk/>
          <pc:sldMk cId="231696206" sldId="441"/>
        </pc:sldMkLst>
        <pc:spChg chg="add del mod">
          <ac:chgData name="Bente De Rijke (DHL SSC Maastricht)" userId="475646eb-b23c-43c0-b2ae-71e1fde9b74e" providerId="ADAL" clId="{F28DB440-ADF2-4205-9C03-032A231D6973}" dt="2023-06-22T08:00:28.766" v="98" actId="478"/>
          <ac:spMkLst>
            <pc:docMk/>
            <pc:sldMk cId="231696206" sldId="441"/>
            <ac:spMk id="3" creationId="{6CD9FE4C-FCAC-43D1-5244-E6C6E6242909}"/>
          </ac:spMkLst>
        </pc:spChg>
      </pc:sldChg>
      <pc:sldChg chg="modSp mod">
        <pc:chgData name="Bente De Rijke (DHL SSC Maastricht)" userId="475646eb-b23c-43c0-b2ae-71e1fde9b74e" providerId="ADAL" clId="{F28DB440-ADF2-4205-9C03-032A231D6973}" dt="2023-05-26T16:32:35.343" v="88" actId="20577"/>
        <pc:sldMkLst>
          <pc:docMk/>
          <pc:sldMk cId="2746475387" sldId="443"/>
        </pc:sldMkLst>
        <pc:spChg chg="mod">
          <ac:chgData name="Bente De Rijke (DHL SSC Maastricht)" userId="475646eb-b23c-43c0-b2ae-71e1fde9b74e" providerId="ADAL" clId="{F28DB440-ADF2-4205-9C03-032A231D6973}" dt="2023-05-26T16:32:35.343" v="88" actId="20577"/>
          <ac:spMkLst>
            <pc:docMk/>
            <pc:sldMk cId="2746475387" sldId="443"/>
            <ac:spMk id="10" creationId="{9F482F38-CB6C-FC92-3ACF-B6DDA541BB3D}"/>
          </ac:spMkLst>
        </pc:spChg>
        <pc:graphicFrameChg chg="modGraphic">
          <ac:chgData name="Bente De Rijke (DHL SSC Maastricht)" userId="475646eb-b23c-43c0-b2ae-71e1fde9b74e" providerId="ADAL" clId="{F28DB440-ADF2-4205-9C03-032A231D6973}" dt="2023-05-26T16:31:51.922" v="39" actId="20577"/>
          <ac:graphicFrameMkLst>
            <pc:docMk/>
            <pc:sldMk cId="2746475387" sldId="443"/>
            <ac:graphicFrameMk id="5" creationId="{AED52628-4E1D-44B9-85F1-7EDD51603301}"/>
          </ac:graphicFrameMkLst>
        </pc:graphicFrameChg>
      </pc:sldChg>
      <pc:sldChg chg="modSp mod">
        <pc:chgData name="Bente De Rijke (DHL SSC Maastricht)" userId="475646eb-b23c-43c0-b2ae-71e1fde9b74e" providerId="ADAL" clId="{F28DB440-ADF2-4205-9C03-032A231D6973}" dt="2023-05-26T16:35:00.376" v="95"/>
        <pc:sldMkLst>
          <pc:docMk/>
          <pc:sldMk cId="1821634311" sldId="445"/>
        </pc:sldMkLst>
        <pc:spChg chg="mod">
          <ac:chgData name="Bente De Rijke (DHL SSC Maastricht)" userId="475646eb-b23c-43c0-b2ae-71e1fde9b74e" providerId="ADAL" clId="{F28DB440-ADF2-4205-9C03-032A231D6973}" dt="2023-05-26T16:35:00.376" v="95"/>
          <ac:spMkLst>
            <pc:docMk/>
            <pc:sldMk cId="1821634311" sldId="445"/>
            <ac:spMk id="10" creationId="{9F482F38-CB6C-FC92-3ACF-B6DDA541BB3D}"/>
          </ac:spMkLst>
        </pc:spChg>
      </pc:sldChg>
      <pc:sldChg chg="add">
        <pc:chgData name="Bente De Rijke (DHL SSC Maastricht)" userId="475646eb-b23c-43c0-b2ae-71e1fde9b74e" providerId="ADAL" clId="{F28DB440-ADF2-4205-9C03-032A231D6973}" dt="2023-05-24T12:57:18.139" v="0"/>
        <pc:sldMkLst>
          <pc:docMk/>
          <pc:sldMk cId="1456632051" sldId="446"/>
        </pc:sldMkLst>
      </pc:sldChg>
      <pc:sldChg chg="add del">
        <pc:chgData name="Bente De Rijke (DHL SSC Maastricht)" userId="475646eb-b23c-43c0-b2ae-71e1fde9b74e" providerId="ADAL" clId="{F28DB440-ADF2-4205-9C03-032A231D6973}" dt="2023-07-14T16:50:38.643" v="103" actId="47"/>
        <pc:sldMkLst>
          <pc:docMk/>
          <pc:sldMk cId="133774027" sldId="447"/>
        </pc:sldMkLst>
      </pc:sldChg>
      <pc:sldMasterChg chg="delSldLayout">
        <pc:chgData name="Bente De Rijke (DHL SSC Maastricht)" userId="475646eb-b23c-43c0-b2ae-71e1fde9b74e" providerId="ADAL" clId="{F28DB440-ADF2-4205-9C03-032A231D6973}" dt="2023-07-14T16:50:38.643" v="103" actId="47"/>
        <pc:sldMasterMkLst>
          <pc:docMk/>
          <pc:sldMasterMk cId="452284608" sldId="2147484031"/>
        </pc:sldMasterMkLst>
        <pc:sldLayoutChg chg="del">
          <pc:chgData name="Bente De Rijke (DHL SSC Maastricht)" userId="475646eb-b23c-43c0-b2ae-71e1fde9b74e" providerId="ADAL" clId="{F28DB440-ADF2-4205-9C03-032A231D6973}" dt="2023-07-14T16:50:38.643" v="103" actId="47"/>
          <pc:sldLayoutMkLst>
            <pc:docMk/>
            <pc:sldMasterMk cId="452284608" sldId="2147484031"/>
            <pc:sldLayoutMk cId="1826298427" sldId="2147484049"/>
          </pc:sldLayoutMkLst>
        </pc:sldLayoutChg>
      </pc:sldMasterChg>
    </pc:docChg>
  </pc:docChgLst>
  <pc:docChgLst>
    <pc:chgData name="Mercedes Cabrera (DHL PY)" userId="S::mercedes.cabrera@dhl.com::e49035f4-3ec3-4597-9246-7462e8ac7505" providerId="AD" clId="Web-{8D2D1BCD-0440-7B7F-0535-9891BC851BA0}"/>
    <pc:docChg chg="modSld">
      <pc:chgData name="Mercedes Cabrera (DHL PY)" userId="S::mercedes.cabrera@dhl.com::e49035f4-3ec3-4597-9246-7462e8ac7505" providerId="AD" clId="Web-{8D2D1BCD-0440-7B7F-0535-9891BC851BA0}" dt="2023-08-21T23:11:14.969" v="31" actId="20577"/>
      <pc:docMkLst>
        <pc:docMk/>
      </pc:docMkLst>
      <pc:sldChg chg="modSp">
        <pc:chgData name="Mercedes Cabrera (DHL PY)" userId="S::mercedes.cabrera@dhl.com::e49035f4-3ec3-4597-9246-7462e8ac7505" providerId="AD" clId="Web-{8D2D1BCD-0440-7B7F-0535-9891BC851BA0}" dt="2023-08-21T23:11:14.969" v="31" actId="20577"/>
        <pc:sldMkLst>
          <pc:docMk/>
          <pc:sldMk cId="2338473233" sldId="258"/>
        </pc:sldMkLst>
        <pc:spChg chg="mod">
          <ac:chgData name="Mercedes Cabrera (DHL PY)" userId="S::mercedes.cabrera@dhl.com::e49035f4-3ec3-4597-9246-7462e8ac7505" providerId="AD" clId="Web-{8D2D1BCD-0440-7B7F-0535-9891BC851BA0}" dt="2023-08-21T23:11:14.969" v="31" actId="20577"/>
          <ac:spMkLst>
            <pc:docMk/>
            <pc:sldMk cId="2338473233" sldId="258"/>
            <ac:spMk id="13" creationId="{08A47195-4824-4907-8AE9-D7AD4BE08E28}"/>
          </ac:spMkLst>
        </pc:spChg>
        <pc:spChg chg="mod">
          <ac:chgData name="Mercedes Cabrera (DHL PY)" userId="S::mercedes.cabrera@dhl.com::e49035f4-3ec3-4597-9246-7462e8ac7505" providerId="AD" clId="Web-{8D2D1BCD-0440-7B7F-0535-9891BC851BA0}" dt="2023-08-21T23:11:13.610" v="23" actId="20577"/>
          <ac:spMkLst>
            <pc:docMk/>
            <pc:sldMk cId="2338473233" sldId="258"/>
            <ac:spMk id="14" creationId="{887328E7-1ABA-4A97-BD13-05DA9C2D8B9D}"/>
          </ac:spMkLst>
        </pc:spChg>
      </pc:sldChg>
    </pc:docChg>
  </pc:docChgLst>
  <pc:docChgLst>
    <pc:chgData name="Bente" userId="475646eb-b23c-43c0-b2ae-71e1fde9b74e" providerId="ADAL" clId="{F28DB440-ADF2-4205-9C03-032A231D6973}"/>
    <pc:docChg chg="delSld modSld">
      <pc:chgData name="Bente" userId="475646eb-b23c-43c0-b2ae-71e1fde9b74e" providerId="ADAL" clId="{F28DB440-ADF2-4205-9C03-032A231D6973}" dt="2023-07-10T08:58:04.927" v="2" actId="47"/>
      <pc:docMkLst>
        <pc:docMk/>
      </pc:docMkLst>
      <pc:sldChg chg="del">
        <pc:chgData name="Bente" userId="475646eb-b23c-43c0-b2ae-71e1fde9b74e" providerId="ADAL" clId="{F28DB440-ADF2-4205-9C03-032A231D6973}" dt="2023-07-10T08:58:04.927" v="2" actId="47"/>
        <pc:sldMkLst>
          <pc:docMk/>
          <pc:sldMk cId="744229540" sldId="416"/>
        </pc:sldMkLst>
      </pc:sldChg>
      <pc:sldChg chg="del">
        <pc:chgData name="Bente" userId="475646eb-b23c-43c0-b2ae-71e1fde9b74e" providerId="ADAL" clId="{F28DB440-ADF2-4205-9C03-032A231D6973}" dt="2023-07-10T08:58:04.927" v="2" actId="47"/>
        <pc:sldMkLst>
          <pc:docMk/>
          <pc:sldMk cId="1152412950" sldId="421"/>
        </pc:sldMkLst>
      </pc:sldChg>
      <pc:sldChg chg="modSp del mod">
        <pc:chgData name="Bente" userId="475646eb-b23c-43c0-b2ae-71e1fde9b74e" providerId="ADAL" clId="{F28DB440-ADF2-4205-9C03-032A231D6973}" dt="2023-07-10T08:58:04.927" v="2" actId="47"/>
        <pc:sldMkLst>
          <pc:docMk/>
          <pc:sldMk cId="1596748458" sldId="424"/>
        </pc:sldMkLst>
        <pc:spChg chg="mod">
          <ac:chgData name="Bente" userId="475646eb-b23c-43c0-b2ae-71e1fde9b74e" providerId="ADAL" clId="{F28DB440-ADF2-4205-9C03-032A231D6973}" dt="2023-07-10T08:55:21.314" v="1" actId="20577"/>
          <ac:spMkLst>
            <pc:docMk/>
            <pc:sldMk cId="1596748458" sldId="424"/>
            <ac:spMk id="5" creationId="{E79BE60A-CDBD-869C-4683-207046B2F5B7}"/>
          </ac:spMkLst>
        </pc:spChg>
      </pc:sldChg>
      <pc:sldChg chg="del">
        <pc:chgData name="Bente" userId="475646eb-b23c-43c0-b2ae-71e1fde9b74e" providerId="ADAL" clId="{F28DB440-ADF2-4205-9C03-032A231D6973}" dt="2023-07-10T08:58:04.927" v="2" actId="47"/>
        <pc:sldMkLst>
          <pc:docMk/>
          <pc:sldMk cId="2746475387" sldId="443"/>
        </pc:sldMkLst>
      </pc:sldChg>
      <pc:sldChg chg="del">
        <pc:chgData name="Bente" userId="475646eb-b23c-43c0-b2ae-71e1fde9b74e" providerId="ADAL" clId="{F28DB440-ADF2-4205-9C03-032A231D6973}" dt="2023-07-10T08:58:04.927" v="2" actId="47"/>
        <pc:sldMkLst>
          <pc:docMk/>
          <pc:sldMk cId="2054384902" sldId="444"/>
        </pc:sldMkLst>
      </pc:sldChg>
      <pc:sldChg chg="del">
        <pc:chgData name="Bente" userId="475646eb-b23c-43c0-b2ae-71e1fde9b74e" providerId="ADAL" clId="{F28DB440-ADF2-4205-9C03-032A231D6973}" dt="2023-07-10T08:58:04.927" v="2" actId="47"/>
        <pc:sldMkLst>
          <pc:docMk/>
          <pc:sldMk cId="1821634311" sldId="445"/>
        </pc:sldMkLst>
      </pc:sldChg>
      <pc:sldMasterChg chg="delSldLayout">
        <pc:chgData name="Bente" userId="475646eb-b23c-43c0-b2ae-71e1fde9b74e" providerId="ADAL" clId="{F28DB440-ADF2-4205-9C03-032A231D6973}" dt="2023-07-10T08:58:04.927" v="2" actId="47"/>
        <pc:sldMasterMkLst>
          <pc:docMk/>
          <pc:sldMasterMk cId="452284608" sldId="2147484031"/>
        </pc:sldMasterMkLst>
        <pc:sldLayoutChg chg="del">
          <pc:chgData name="Bente" userId="475646eb-b23c-43c0-b2ae-71e1fde9b74e" providerId="ADAL" clId="{F28DB440-ADF2-4205-9C03-032A231D6973}" dt="2023-07-10T08:58:04.927" v="2" actId="47"/>
          <pc:sldLayoutMkLst>
            <pc:docMk/>
            <pc:sldMasterMk cId="452284608" sldId="2147484031"/>
            <pc:sldLayoutMk cId="570420241" sldId="2147484045"/>
          </pc:sldLayoutMkLst>
        </pc:sldLayoutChg>
        <pc:sldLayoutChg chg="del">
          <pc:chgData name="Bente" userId="475646eb-b23c-43c0-b2ae-71e1fde9b74e" providerId="ADAL" clId="{F28DB440-ADF2-4205-9C03-032A231D6973}" dt="2023-07-10T08:58:04.927" v="2" actId="47"/>
          <pc:sldLayoutMkLst>
            <pc:docMk/>
            <pc:sldMasterMk cId="452284608" sldId="2147484031"/>
            <pc:sldLayoutMk cId="3972595220" sldId="2147484046"/>
          </pc:sldLayoutMkLst>
        </pc:sldLayoutChg>
      </pc:sldMasterChg>
    </pc:docChg>
  </pc:docChgLst>
  <pc:docChgLst>
    <pc:chgData name="Hans Gelissen (DHL SSC Maastricht)" userId="1afa8510-4eed-4b73-a29e-678838cd8acd" providerId="ADAL" clId="{4115B80A-68E3-4082-B4A0-52601A5B3EAB}"/>
    <pc:docChg chg="custSel modSld modMainMaster">
      <pc:chgData name="Hans Gelissen (DHL SSC Maastricht)" userId="1afa8510-4eed-4b73-a29e-678838cd8acd" providerId="ADAL" clId="{4115B80A-68E3-4082-B4A0-52601A5B3EAB}" dt="2023-06-30T15:16:04.962" v="16" actId="478"/>
      <pc:docMkLst>
        <pc:docMk/>
      </pc:docMkLst>
      <pc:sldChg chg="addSp delSp modSp mod modClrScheme chgLayout">
        <pc:chgData name="Hans Gelissen (DHL SSC Maastricht)" userId="1afa8510-4eed-4b73-a29e-678838cd8acd" providerId="ADAL" clId="{4115B80A-68E3-4082-B4A0-52601A5B3EAB}" dt="2023-06-30T15:16:04.962" v="16" actId="478"/>
        <pc:sldMkLst>
          <pc:docMk/>
          <pc:sldMk cId="3424008277" sldId="435"/>
        </pc:sldMkLst>
        <pc:spChg chg="mod ord">
          <ac:chgData name="Hans Gelissen (DHL SSC Maastricht)" userId="1afa8510-4eed-4b73-a29e-678838cd8acd" providerId="ADAL" clId="{4115B80A-68E3-4082-B4A0-52601A5B3EAB}" dt="2023-06-30T15:16:01.603" v="15" actId="700"/>
          <ac:spMkLst>
            <pc:docMk/>
            <pc:sldMk cId="3424008277" sldId="435"/>
            <ac:spMk id="2" creationId="{EA6311F4-788F-B009-6145-B306FA7D9BB2}"/>
          </ac:spMkLst>
        </pc:spChg>
        <pc:spChg chg="add del mod ord">
          <ac:chgData name="Hans Gelissen (DHL SSC Maastricht)" userId="1afa8510-4eed-4b73-a29e-678838cd8acd" providerId="ADAL" clId="{4115B80A-68E3-4082-B4A0-52601A5B3EAB}" dt="2023-06-30T15:16:04.962" v="16" actId="478"/>
          <ac:spMkLst>
            <pc:docMk/>
            <pc:sldMk cId="3424008277" sldId="435"/>
            <ac:spMk id="3" creationId="{3D6A9DD2-FF7C-872A-80FF-C87A7B0E0B65}"/>
          </ac:spMkLst>
        </pc:spChg>
      </pc:sldChg>
      <pc:sldMasterChg chg="modSp mod modSldLayout">
        <pc:chgData name="Hans Gelissen (DHL SSC Maastricht)" userId="1afa8510-4eed-4b73-a29e-678838cd8acd" providerId="ADAL" clId="{4115B80A-68E3-4082-B4A0-52601A5B3EAB}" dt="2023-06-30T15:14:37.855" v="14"/>
        <pc:sldMasterMkLst>
          <pc:docMk/>
          <pc:sldMasterMk cId="727954729" sldId="2147483772"/>
        </pc:sldMasterMkLst>
        <pc:spChg chg="mod">
          <ac:chgData name="Hans Gelissen (DHL SSC Maastricht)" userId="1afa8510-4eed-4b73-a29e-678838cd8acd" providerId="ADAL" clId="{4115B80A-68E3-4082-B4A0-52601A5B3EAB}" dt="2023-06-30T15:13:36.595" v="3" actId="113"/>
          <ac:spMkLst>
            <pc:docMk/>
            <pc:sldMasterMk cId="727954729" sldId="2147483772"/>
            <ac:spMk id="2" creationId="{9B6C9B6F-FA65-7036-8FA4-35FEF6BF24FF}"/>
          </ac:spMkLst>
        </pc:spChg>
        <pc:sldLayoutChg chg="addSp modSp">
          <pc:chgData name="Hans Gelissen (DHL SSC Maastricht)" userId="1afa8510-4eed-4b73-a29e-678838cd8acd" providerId="ADAL" clId="{4115B80A-68E3-4082-B4A0-52601A5B3EAB}" dt="2023-06-30T15:13:48.167" v="4"/>
          <pc:sldLayoutMkLst>
            <pc:docMk/>
            <pc:sldMasterMk cId="727954729" sldId="2147483772"/>
            <pc:sldLayoutMk cId="1997391794" sldId="2147483734"/>
          </pc:sldLayoutMkLst>
          <pc:spChg chg="add mod">
            <ac:chgData name="Hans Gelissen (DHL SSC Maastricht)" userId="1afa8510-4eed-4b73-a29e-678838cd8acd" providerId="ADAL" clId="{4115B80A-68E3-4082-B4A0-52601A5B3EAB}" dt="2023-06-30T15:13:48.167" v="4"/>
            <ac:spMkLst>
              <pc:docMk/>
              <pc:sldMasterMk cId="727954729" sldId="2147483772"/>
              <pc:sldLayoutMk cId="1997391794" sldId="2147483734"/>
              <ac:spMk id="4" creationId="{BD7F1694-7EE8-2A17-9795-81B06C25DF36}"/>
            </ac:spMkLst>
          </pc:spChg>
        </pc:sldLayoutChg>
        <pc:sldLayoutChg chg="addSp modSp">
          <pc:chgData name="Hans Gelissen (DHL SSC Maastricht)" userId="1afa8510-4eed-4b73-a29e-678838cd8acd" providerId="ADAL" clId="{4115B80A-68E3-4082-B4A0-52601A5B3EAB}" dt="2023-06-30T15:13:51.031" v="5"/>
          <pc:sldLayoutMkLst>
            <pc:docMk/>
            <pc:sldMasterMk cId="727954729" sldId="2147483772"/>
            <pc:sldLayoutMk cId="3070187357" sldId="2147483773"/>
          </pc:sldLayoutMkLst>
          <pc:spChg chg="add mod">
            <ac:chgData name="Hans Gelissen (DHL SSC Maastricht)" userId="1afa8510-4eed-4b73-a29e-678838cd8acd" providerId="ADAL" clId="{4115B80A-68E3-4082-B4A0-52601A5B3EAB}" dt="2023-06-30T15:13:51.031" v="5"/>
            <ac:spMkLst>
              <pc:docMk/>
              <pc:sldMasterMk cId="727954729" sldId="2147483772"/>
              <pc:sldLayoutMk cId="3070187357" sldId="2147483773"/>
              <ac:spMk id="4" creationId="{75BFCA33-7768-BE6A-7593-456240C10343}"/>
            </ac:spMkLst>
          </pc:spChg>
        </pc:sldLayoutChg>
        <pc:sldLayoutChg chg="addSp modSp">
          <pc:chgData name="Hans Gelissen (DHL SSC Maastricht)" userId="1afa8510-4eed-4b73-a29e-678838cd8acd" providerId="ADAL" clId="{4115B80A-68E3-4082-B4A0-52601A5B3EAB}" dt="2023-06-30T15:13:53.071" v="6"/>
          <pc:sldLayoutMkLst>
            <pc:docMk/>
            <pc:sldMasterMk cId="727954729" sldId="2147483772"/>
            <pc:sldLayoutMk cId="2597155215" sldId="2147483774"/>
          </pc:sldLayoutMkLst>
          <pc:spChg chg="add mod">
            <ac:chgData name="Hans Gelissen (DHL SSC Maastricht)" userId="1afa8510-4eed-4b73-a29e-678838cd8acd" providerId="ADAL" clId="{4115B80A-68E3-4082-B4A0-52601A5B3EAB}" dt="2023-06-30T15:13:53.071" v="6"/>
            <ac:spMkLst>
              <pc:docMk/>
              <pc:sldMasterMk cId="727954729" sldId="2147483772"/>
              <pc:sldLayoutMk cId="2597155215" sldId="2147483774"/>
              <ac:spMk id="4" creationId="{EAEED896-2B9B-D0D8-CB9F-35FCA574CDB2}"/>
            </ac:spMkLst>
          </pc:spChg>
        </pc:sldLayoutChg>
        <pc:sldLayoutChg chg="addSp modSp">
          <pc:chgData name="Hans Gelissen (DHL SSC Maastricht)" userId="1afa8510-4eed-4b73-a29e-678838cd8acd" providerId="ADAL" clId="{4115B80A-68E3-4082-B4A0-52601A5B3EAB}" dt="2023-06-30T15:13:55.223" v="7"/>
          <pc:sldLayoutMkLst>
            <pc:docMk/>
            <pc:sldMasterMk cId="727954729" sldId="2147483772"/>
            <pc:sldLayoutMk cId="1441526566" sldId="2147484017"/>
          </pc:sldLayoutMkLst>
          <pc:spChg chg="add mod">
            <ac:chgData name="Hans Gelissen (DHL SSC Maastricht)" userId="1afa8510-4eed-4b73-a29e-678838cd8acd" providerId="ADAL" clId="{4115B80A-68E3-4082-B4A0-52601A5B3EAB}" dt="2023-06-30T15:13:55.223" v="7"/>
            <ac:spMkLst>
              <pc:docMk/>
              <pc:sldMasterMk cId="727954729" sldId="2147483772"/>
              <pc:sldLayoutMk cId="1441526566" sldId="2147484017"/>
              <ac:spMk id="3" creationId="{462C45AA-710D-1486-5094-D19ABD237CF1}"/>
            </ac:spMkLst>
          </pc:spChg>
        </pc:sldLayoutChg>
        <pc:sldLayoutChg chg="addSp modSp">
          <pc:chgData name="Hans Gelissen (DHL SSC Maastricht)" userId="1afa8510-4eed-4b73-a29e-678838cd8acd" providerId="ADAL" clId="{4115B80A-68E3-4082-B4A0-52601A5B3EAB}" dt="2023-06-30T15:13:56.988" v="8"/>
          <pc:sldLayoutMkLst>
            <pc:docMk/>
            <pc:sldMasterMk cId="727954729" sldId="2147483772"/>
            <pc:sldLayoutMk cId="3489306472" sldId="2147484018"/>
          </pc:sldLayoutMkLst>
          <pc:spChg chg="add mod">
            <ac:chgData name="Hans Gelissen (DHL SSC Maastricht)" userId="1afa8510-4eed-4b73-a29e-678838cd8acd" providerId="ADAL" clId="{4115B80A-68E3-4082-B4A0-52601A5B3EAB}" dt="2023-06-30T15:13:56.988" v="8"/>
            <ac:spMkLst>
              <pc:docMk/>
              <pc:sldMasterMk cId="727954729" sldId="2147483772"/>
              <pc:sldLayoutMk cId="3489306472" sldId="2147484018"/>
              <ac:spMk id="3" creationId="{ED97271C-D8CF-8FB4-D8E3-235BCCD7F68F}"/>
            </ac:spMkLst>
          </pc:spChg>
        </pc:sldLayoutChg>
        <pc:sldLayoutChg chg="addSp modSp">
          <pc:chgData name="Hans Gelissen (DHL SSC Maastricht)" userId="1afa8510-4eed-4b73-a29e-678838cd8acd" providerId="ADAL" clId="{4115B80A-68E3-4082-B4A0-52601A5B3EAB}" dt="2023-06-30T15:13:58.927" v="9"/>
          <pc:sldLayoutMkLst>
            <pc:docMk/>
            <pc:sldMasterMk cId="727954729" sldId="2147483772"/>
            <pc:sldLayoutMk cId="215789223" sldId="2147484019"/>
          </pc:sldLayoutMkLst>
          <pc:spChg chg="add mod">
            <ac:chgData name="Hans Gelissen (DHL SSC Maastricht)" userId="1afa8510-4eed-4b73-a29e-678838cd8acd" providerId="ADAL" clId="{4115B80A-68E3-4082-B4A0-52601A5B3EAB}" dt="2023-06-30T15:13:58.927" v="9"/>
            <ac:spMkLst>
              <pc:docMk/>
              <pc:sldMasterMk cId="727954729" sldId="2147483772"/>
              <pc:sldLayoutMk cId="215789223" sldId="2147484019"/>
              <ac:spMk id="3" creationId="{06B9E501-4F00-C841-8024-B9429ECFD087}"/>
            </ac:spMkLst>
          </pc:spChg>
        </pc:sldLayoutChg>
        <pc:sldLayoutChg chg="addSp modSp">
          <pc:chgData name="Hans Gelissen (DHL SSC Maastricht)" userId="1afa8510-4eed-4b73-a29e-678838cd8acd" providerId="ADAL" clId="{4115B80A-68E3-4082-B4A0-52601A5B3EAB}" dt="2023-06-30T15:14:00.911" v="10"/>
          <pc:sldLayoutMkLst>
            <pc:docMk/>
            <pc:sldMasterMk cId="727954729" sldId="2147483772"/>
            <pc:sldLayoutMk cId="3201581599" sldId="2147484021"/>
          </pc:sldLayoutMkLst>
          <pc:spChg chg="add mod">
            <ac:chgData name="Hans Gelissen (DHL SSC Maastricht)" userId="1afa8510-4eed-4b73-a29e-678838cd8acd" providerId="ADAL" clId="{4115B80A-68E3-4082-B4A0-52601A5B3EAB}" dt="2023-06-30T15:14:00.911" v="10"/>
            <ac:spMkLst>
              <pc:docMk/>
              <pc:sldMasterMk cId="727954729" sldId="2147483772"/>
              <pc:sldLayoutMk cId="3201581599" sldId="2147484021"/>
              <ac:spMk id="3" creationId="{0CD6E51D-83E2-0901-4632-48EEDACF1084}"/>
            </ac:spMkLst>
          </pc:spChg>
        </pc:sldLayoutChg>
        <pc:sldLayoutChg chg="addSp modSp">
          <pc:chgData name="Hans Gelissen (DHL SSC Maastricht)" userId="1afa8510-4eed-4b73-a29e-678838cd8acd" providerId="ADAL" clId="{4115B80A-68E3-4082-B4A0-52601A5B3EAB}" dt="2023-06-30T15:14:05.783" v="11"/>
          <pc:sldLayoutMkLst>
            <pc:docMk/>
            <pc:sldMasterMk cId="727954729" sldId="2147483772"/>
            <pc:sldLayoutMk cId="743163496" sldId="2147484022"/>
          </pc:sldLayoutMkLst>
          <pc:spChg chg="add mod">
            <ac:chgData name="Hans Gelissen (DHL SSC Maastricht)" userId="1afa8510-4eed-4b73-a29e-678838cd8acd" providerId="ADAL" clId="{4115B80A-68E3-4082-B4A0-52601A5B3EAB}" dt="2023-06-30T15:14:05.783" v="11"/>
            <ac:spMkLst>
              <pc:docMk/>
              <pc:sldMasterMk cId="727954729" sldId="2147483772"/>
              <pc:sldLayoutMk cId="743163496" sldId="2147484022"/>
              <ac:spMk id="3" creationId="{F25A8ADA-BE84-E32A-7E41-F9C0D4F92DB7}"/>
            </ac:spMkLst>
          </pc:spChg>
        </pc:sldLayoutChg>
        <pc:sldLayoutChg chg="addSp modSp">
          <pc:chgData name="Hans Gelissen (DHL SSC Maastricht)" userId="1afa8510-4eed-4b73-a29e-678838cd8acd" providerId="ADAL" clId="{4115B80A-68E3-4082-B4A0-52601A5B3EAB}" dt="2023-06-30T15:14:07.724" v="12"/>
          <pc:sldLayoutMkLst>
            <pc:docMk/>
            <pc:sldMasterMk cId="727954729" sldId="2147483772"/>
            <pc:sldLayoutMk cId="636865668" sldId="2147484023"/>
          </pc:sldLayoutMkLst>
          <pc:spChg chg="add mod">
            <ac:chgData name="Hans Gelissen (DHL SSC Maastricht)" userId="1afa8510-4eed-4b73-a29e-678838cd8acd" providerId="ADAL" clId="{4115B80A-68E3-4082-B4A0-52601A5B3EAB}" dt="2023-06-30T15:14:07.724" v="12"/>
            <ac:spMkLst>
              <pc:docMk/>
              <pc:sldMasterMk cId="727954729" sldId="2147483772"/>
              <pc:sldLayoutMk cId="636865668" sldId="2147484023"/>
              <ac:spMk id="3" creationId="{D4D958CD-FBF0-2A2D-96D2-1DBAADD51C2A}"/>
            </ac:spMkLst>
          </pc:spChg>
        </pc:sldLayoutChg>
        <pc:sldLayoutChg chg="addSp modSp">
          <pc:chgData name="Hans Gelissen (DHL SSC Maastricht)" userId="1afa8510-4eed-4b73-a29e-678838cd8acd" providerId="ADAL" clId="{4115B80A-68E3-4082-B4A0-52601A5B3EAB}" dt="2023-06-30T15:14:35.487" v="13"/>
          <pc:sldLayoutMkLst>
            <pc:docMk/>
            <pc:sldMasterMk cId="727954729" sldId="2147483772"/>
            <pc:sldLayoutMk cId="2943944997" sldId="2147484026"/>
          </pc:sldLayoutMkLst>
          <pc:spChg chg="add mod">
            <ac:chgData name="Hans Gelissen (DHL SSC Maastricht)" userId="1afa8510-4eed-4b73-a29e-678838cd8acd" providerId="ADAL" clId="{4115B80A-68E3-4082-B4A0-52601A5B3EAB}" dt="2023-06-30T15:14:35.487" v="13"/>
            <ac:spMkLst>
              <pc:docMk/>
              <pc:sldMasterMk cId="727954729" sldId="2147483772"/>
              <pc:sldLayoutMk cId="2943944997" sldId="2147484026"/>
              <ac:spMk id="3" creationId="{69B2084B-9BFC-FCB2-B5A2-6E97DD76A295}"/>
            </ac:spMkLst>
          </pc:spChg>
        </pc:sldLayoutChg>
        <pc:sldLayoutChg chg="addSp modSp">
          <pc:chgData name="Hans Gelissen (DHL SSC Maastricht)" userId="1afa8510-4eed-4b73-a29e-678838cd8acd" providerId="ADAL" clId="{4115B80A-68E3-4082-B4A0-52601A5B3EAB}" dt="2023-06-30T15:14:37.855" v="14"/>
          <pc:sldLayoutMkLst>
            <pc:docMk/>
            <pc:sldMasterMk cId="727954729" sldId="2147483772"/>
            <pc:sldLayoutMk cId="470324799" sldId="2147484027"/>
          </pc:sldLayoutMkLst>
          <pc:spChg chg="add mod">
            <ac:chgData name="Hans Gelissen (DHL SSC Maastricht)" userId="1afa8510-4eed-4b73-a29e-678838cd8acd" providerId="ADAL" clId="{4115B80A-68E3-4082-B4A0-52601A5B3EAB}" dt="2023-06-30T15:14:37.855" v="14"/>
            <ac:spMkLst>
              <pc:docMk/>
              <pc:sldMasterMk cId="727954729" sldId="2147483772"/>
              <pc:sldLayoutMk cId="470324799" sldId="2147484027"/>
              <ac:spMk id="3" creationId="{490E1975-0619-7C19-6DE1-1B86BF3D3245}"/>
            </ac:spMkLst>
          </pc:spChg>
        </pc:sldLayoutChg>
      </pc:sldMasterChg>
    </pc:docChg>
  </pc:docChgLst>
  <pc:docChgLst>
    <pc:chgData name="Hans Gelissen (DHL SSC Maastricht)" userId="1afa8510-4eed-4b73-a29e-678838cd8acd" providerId="ADAL" clId="{0D858F43-B312-4597-9BE0-00D4CFEB0FD6}"/>
    <pc:docChg chg="custSel modMainMaster">
      <pc:chgData name="Hans Gelissen (DHL SSC Maastricht)" userId="1afa8510-4eed-4b73-a29e-678838cd8acd" providerId="ADAL" clId="{0D858F43-B312-4597-9BE0-00D4CFEB0FD6}" dt="2023-07-06T12:46:25.963" v="163"/>
      <pc:docMkLst>
        <pc:docMk/>
      </pc:docMkLst>
      <pc:sldMasterChg chg="modSp mod modSldLayout">
        <pc:chgData name="Hans Gelissen (DHL SSC Maastricht)" userId="1afa8510-4eed-4b73-a29e-678838cd8acd" providerId="ADAL" clId="{0D858F43-B312-4597-9BE0-00D4CFEB0FD6}" dt="2023-07-06T12:43:57.264" v="9"/>
        <pc:sldMasterMkLst>
          <pc:docMk/>
          <pc:sldMasterMk cId="2253695231" sldId="2147483754"/>
        </pc:sldMasterMkLst>
        <pc:spChg chg="mod">
          <ac:chgData name="Hans Gelissen (DHL SSC Maastricht)" userId="1afa8510-4eed-4b73-a29e-678838cd8acd" providerId="ADAL" clId="{0D858F43-B312-4597-9BE0-00D4CFEB0FD6}" dt="2023-07-06T12:43:40.058" v="5" actId="113"/>
          <ac:spMkLst>
            <pc:docMk/>
            <pc:sldMasterMk cId="2253695231" sldId="2147483754"/>
            <ac:spMk id="2" creationId="{CA189D84-B0AF-4AF1-6C26-F77162A6C055}"/>
          </ac:spMkLst>
        </pc:spChg>
        <pc:sldLayoutChg chg="addSp modSp">
          <pc:chgData name="Hans Gelissen (DHL SSC Maastricht)" userId="1afa8510-4eed-4b73-a29e-678838cd8acd" providerId="ADAL" clId="{0D858F43-B312-4597-9BE0-00D4CFEB0FD6}" dt="2023-07-06T12:43:51.647" v="6"/>
          <pc:sldLayoutMkLst>
            <pc:docMk/>
            <pc:sldMasterMk cId="2253695231" sldId="2147483754"/>
            <pc:sldLayoutMk cId="3898754725" sldId="2147484042"/>
          </pc:sldLayoutMkLst>
          <pc:spChg chg="add mod">
            <ac:chgData name="Hans Gelissen (DHL SSC Maastricht)" userId="1afa8510-4eed-4b73-a29e-678838cd8acd" providerId="ADAL" clId="{0D858F43-B312-4597-9BE0-00D4CFEB0FD6}" dt="2023-07-06T12:43:51.647" v="6"/>
            <ac:spMkLst>
              <pc:docMk/>
              <pc:sldMasterMk cId="2253695231" sldId="2147483754"/>
              <pc:sldLayoutMk cId="3898754725" sldId="2147484042"/>
              <ac:spMk id="2" creationId="{82C14645-1D98-F50C-A56F-05CD41376F91}"/>
            </ac:spMkLst>
          </pc:spChg>
        </pc:sldLayoutChg>
        <pc:sldLayoutChg chg="addSp modSp">
          <pc:chgData name="Hans Gelissen (DHL SSC Maastricht)" userId="1afa8510-4eed-4b73-a29e-678838cd8acd" providerId="ADAL" clId="{0D858F43-B312-4597-9BE0-00D4CFEB0FD6}" dt="2023-07-06T12:43:53.221" v="7"/>
          <pc:sldLayoutMkLst>
            <pc:docMk/>
            <pc:sldMasterMk cId="2253695231" sldId="2147483754"/>
            <pc:sldLayoutMk cId="2612442982" sldId="2147484043"/>
          </pc:sldLayoutMkLst>
          <pc:spChg chg="add mod">
            <ac:chgData name="Hans Gelissen (DHL SSC Maastricht)" userId="1afa8510-4eed-4b73-a29e-678838cd8acd" providerId="ADAL" clId="{0D858F43-B312-4597-9BE0-00D4CFEB0FD6}" dt="2023-07-06T12:43:53.221" v="7"/>
            <ac:spMkLst>
              <pc:docMk/>
              <pc:sldMasterMk cId="2253695231" sldId="2147483754"/>
              <pc:sldLayoutMk cId="2612442982" sldId="2147484043"/>
              <ac:spMk id="2" creationId="{4D4399CC-69FA-4C71-A24E-8D5FD200490A}"/>
            </ac:spMkLst>
          </pc:spChg>
        </pc:sldLayoutChg>
        <pc:sldLayoutChg chg="addSp modSp">
          <pc:chgData name="Hans Gelissen (DHL SSC Maastricht)" userId="1afa8510-4eed-4b73-a29e-678838cd8acd" providerId="ADAL" clId="{0D858F43-B312-4597-9BE0-00D4CFEB0FD6}" dt="2023-07-06T12:43:55.108" v="8"/>
          <pc:sldLayoutMkLst>
            <pc:docMk/>
            <pc:sldMasterMk cId="2253695231" sldId="2147483754"/>
            <pc:sldLayoutMk cId="1151233661" sldId="2147484044"/>
          </pc:sldLayoutMkLst>
          <pc:spChg chg="add mod">
            <ac:chgData name="Hans Gelissen (DHL SSC Maastricht)" userId="1afa8510-4eed-4b73-a29e-678838cd8acd" providerId="ADAL" clId="{0D858F43-B312-4597-9BE0-00D4CFEB0FD6}" dt="2023-07-06T12:43:55.108" v="8"/>
            <ac:spMkLst>
              <pc:docMk/>
              <pc:sldMasterMk cId="2253695231" sldId="2147483754"/>
              <pc:sldLayoutMk cId="1151233661" sldId="2147484044"/>
              <ac:spMk id="2" creationId="{77B1E72D-2313-85B1-A527-7F099D9059C4}"/>
            </ac:spMkLst>
          </pc:spChg>
        </pc:sldLayoutChg>
        <pc:sldLayoutChg chg="addSp modSp">
          <pc:chgData name="Hans Gelissen (DHL SSC Maastricht)" userId="1afa8510-4eed-4b73-a29e-678838cd8acd" providerId="ADAL" clId="{0D858F43-B312-4597-9BE0-00D4CFEB0FD6}" dt="2023-07-06T12:43:57.264" v="9"/>
          <pc:sldLayoutMkLst>
            <pc:docMk/>
            <pc:sldMasterMk cId="2253695231" sldId="2147483754"/>
            <pc:sldLayoutMk cId="646542367" sldId="2147484048"/>
          </pc:sldLayoutMkLst>
          <pc:spChg chg="add mod">
            <ac:chgData name="Hans Gelissen (DHL SSC Maastricht)" userId="1afa8510-4eed-4b73-a29e-678838cd8acd" providerId="ADAL" clId="{0D858F43-B312-4597-9BE0-00D4CFEB0FD6}" dt="2023-07-06T12:43:57.264" v="9"/>
            <ac:spMkLst>
              <pc:docMk/>
              <pc:sldMasterMk cId="2253695231" sldId="2147483754"/>
              <pc:sldLayoutMk cId="646542367" sldId="2147484048"/>
              <ac:spMk id="2" creationId="{9E491176-312E-0737-E37F-3EDBC8406C43}"/>
            </ac:spMkLst>
          </pc:spChg>
        </pc:sldLayoutChg>
      </pc:sldMasterChg>
      <pc:sldMasterChg chg="addSp modSp modSldLayout">
        <pc:chgData name="Hans Gelissen (DHL SSC Maastricht)" userId="1afa8510-4eed-4b73-a29e-678838cd8acd" providerId="ADAL" clId="{0D858F43-B312-4597-9BE0-00D4CFEB0FD6}" dt="2023-07-06T12:45:13.389" v="44"/>
        <pc:sldMasterMkLst>
          <pc:docMk/>
          <pc:sldMasterMk cId="606287967" sldId="2147483766"/>
        </pc:sldMasterMkLst>
        <pc:spChg chg="add mod">
          <ac:chgData name="Hans Gelissen (DHL SSC Maastricht)" userId="1afa8510-4eed-4b73-a29e-678838cd8acd" providerId="ADAL" clId="{0D858F43-B312-4597-9BE0-00D4CFEB0FD6}" dt="2023-07-06T12:44:04.062" v="11"/>
          <ac:spMkLst>
            <pc:docMk/>
            <pc:sldMasterMk cId="606287967" sldId="2147483766"/>
            <ac:spMk id="2" creationId="{6B7EB9C5-5398-6DC1-03BF-2C3C0CD0B54E}"/>
          </ac:spMkLst>
        </pc:spChg>
        <pc:sldLayoutChg chg="addSp modSp">
          <pc:chgData name="Hans Gelissen (DHL SSC Maastricht)" userId="1afa8510-4eed-4b73-a29e-678838cd8acd" providerId="ADAL" clId="{0D858F43-B312-4597-9BE0-00D4CFEB0FD6}" dt="2023-07-06T12:45:05.462" v="26"/>
          <pc:sldLayoutMkLst>
            <pc:docMk/>
            <pc:sldMasterMk cId="606287967" sldId="2147483766"/>
            <pc:sldLayoutMk cId="1258372527" sldId="2147483742"/>
          </pc:sldLayoutMkLst>
          <pc:spChg chg="add mod">
            <ac:chgData name="Hans Gelissen (DHL SSC Maastricht)" userId="1afa8510-4eed-4b73-a29e-678838cd8acd" providerId="ADAL" clId="{0D858F43-B312-4597-9BE0-00D4CFEB0FD6}" dt="2023-07-06T12:45:05.462" v="26"/>
            <ac:spMkLst>
              <pc:docMk/>
              <pc:sldMasterMk cId="606287967" sldId="2147483766"/>
              <pc:sldLayoutMk cId="1258372527" sldId="2147483742"/>
              <ac:spMk id="2" creationId="{F8D745B2-181B-C7FB-25D5-CCB769166FEF}"/>
            </ac:spMkLst>
          </pc:spChg>
        </pc:sldLayoutChg>
        <pc:sldLayoutChg chg="addSp modSp">
          <pc:chgData name="Hans Gelissen (DHL SSC Maastricht)" userId="1afa8510-4eed-4b73-a29e-678838cd8acd" providerId="ADAL" clId="{0D858F43-B312-4597-9BE0-00D4CFEB0FD6}" dt="2023-07-06T12:45:13.389" v="44"/>
          <pc:sldLayoutMkLst>
            <pc:docMk/>
            <pc:sldMasterMk cId="606287967" sldId="2147483766"/>
            <pc:sldLayoutMk cId="757623512" sldId="2147483769"/>
          </pc:sldLayoutMkLst>
          <pc:spChg chg="add mod">
            <ac:chgData name="Hans Gelissen (DHL SSC Maastricht)" userId="1afa8510-4eed-4b73-a29e-678838cd8acd" providerId="ADAL" clId="{0D858F43-B312-4597-9BE0-00D4CFEB0FD6}" dt="2023-07-06T12:45:13.389" v="44"/>
            <ac:spMkLst>
              <pc:docMk/>
              <pc:sldMasterMk cId="606287967" sldId="2147483766"/>
              <pc:sldLayoutMk cId="757623512" sldId="2147483769"/>
              <ac:spMk id="2" creationId="{1428E46F-7D85-7967-F4DE-989B988270E5}"/>
            </ac:spMkLst>
          </pc:spChg>
        </pc:sldLayoutChg>
        <pc:sldLayoutChg chg="addSp modSp">
          <pc:chgData name="Hans Gelissen (DHL SSC Maastricht)" userId="1afa8510-4eed-4b73-a29e-678838cd8acd" providerId="ADAL" clId="{0D858F43-B312-4597-9BE0-00D4CFEB0FD6}" dt="2023-07-06T12:45:05.872" v="27"/>
          <pc:sldLayoutMkLst>
            <pc:docMk/>
            <pc:sldMasterMk cId="606287967" sldId="2147483766"/>
            <pc:sldLayoutMk cId="3810185948" sldId="2147483814"/>
          </pc:sldLayoutMkLst>
          <pc:spChg chg="add mod">
            <ac:chgData name="Hans Gelissen (DHL SSC Maastricht)" userId="1afa8510-4eed-4b73-a29e-678838cd8acd" providerId="ADAL" clId="{0D858F43-B312-4597-9BE0-00D4CFEB0FD6}" dt="2023-07-06T12:45:05.872" v="27"/>
            <ac:spMkLst>
              <pc:docMk/>
              <pc:sldMasterMk cId="606287967" sldId="2147483766"/>
              <pc:sldLayoutMk cId="3810185948" sldId="2147483814"/>
              <ac:spMk id="2" creationId="{C3A99778-2B07-98B7-05CD-5E2321C32897}"/>
            </ac:spMkLst>
          </pc:spChg>
        </pc:sldLayoutChg>
        <pc:sldLayoutChg chg="addSp modSp">
          <pc:chgData name="Hans Gelissen (DHL SSC Maastricht)" userId="1afa8510-4eed-4b73-a29e-678838cd8acd" providerId="ADAL" clId="{0D858F43-B312-4597-9BE0-00D4CFEB0FD6}" dt="2023-07-06T12:45:06.206" v="28"/>
          <pc:sldLayoutMkLst>
            <pc:docMk/>
            <pc:sldMasterMk cId="606287967" sldId="2147483766"/>
            <pc:sldLayoutMk cId="3218068742" sldId="2147483815"/>
          </pc:sldLayoutMkLst>
          <pc:spChg chg="add mod">
            <ac:chgData name="Hans Gelissen (DHL SSC Maastricht)" userId="1afa8510-4eed-4b73-a29e-678838cd8acd" providerId="ADAL" clId="{0D858F43-B312-4597-9BE0-00D4CFEB0FD6}" dt="2023-07-06T12:45:06.206" v="28"/>
            <ac:spMkLst>
              <pc:docMk/>
              <pc:sldMasterMk cId="606287967" sldId="2147483766"/>
              <pc:sldLayoutMk cId="3218068742" sldId="2147483815"/>
              <ac:spMk id="2" creationId="{24B21780-5048-6959-E174-838C6065A25B}"/>
            </ac:spMkLst>
          </pc:spChg>
        </pc:sldLayoutChg>
        <pc:sldLayoutChg chg="addSp modSp">
          <pc:chgData name="Hans Gelissen (DHL SSC Maastricht)" userId="1afa8510-4eed-4b73-a29e-678838cd8acd" providerId="ADAL" clId="{0D858F43-B312-4597-9BE0-00D4CFEB0FD6}" dt="2023-07-06T12:45:07.124" v="30"/>
          <pc:sldLayoutMkLst>
            <pc:docMk/>
            <pc:sldMasterMk cId="606287967" sldId="2147483766"/>
            <pc:sldLayoutMk cId="1696552350" sldId="2147483827"/>
          </pc:sldLayoutMkLst>
          <pc:spChg chg="add mod">
            <ac:chgData name="Hans Gelissen (DHL SSC Maastricht)" userId="1afa8510-4eed-4b73-a29e-678838cd8acd" providerId="ADAL" clId="{0D858F43-B312-4597-9BE0-00D4CFEB0FD6}" dt="2023-07-06T12:45:07.124" v="30"/>
            <ac:spMkLst>
              <pc:docMk/>
              <pc:sldMasterMk cId="606287967" sldId="2147483766"/>
              <pc:sldLayoutMk cId="1696552350" sldId="2147483827"/>
              <ac:spMk id="2" creationId="{FA1639B2-925B-EFA3-8704-24D885E8E741}"/>
            </ac:spMkLst>
          </pc:spChg>
        </pc:sldLayoutChg>
        <pc:sldLayoutChg chg="addSp modSp">
          <pc:chgData name="Hans Gelissen (DHL SSC Maastricht)" userId="1afa8510-4eed-4b73-a29e-678838cd8acd" providerId="ADAL" clId="{0D858F43-B312-4597-9BE0-00D4CFEB0FD6}" dt="2023-07-06T12:45:07.519" v="31"/>
          <pc:sldLayoutMkLst>
            <pc:docMk/>
            <pc:sldMasterMk cId="606287967" sldId="2147483766"/>
            <pc:sldLayoutMk cId="3968345858" sldId="2147483828"/>
          </pc:sldLayoutMkLst>
          <pc:spChg chg="add mod">
            <ac:chgData name="Hans Gelissen (DHL SSC Maastricht)" userId="1afa8510-4eed-4b73-a29e-678838cd8acd" providerId="ADAL" clId="{0D858F43-B312-4597-9BE0-00D4CFEB0FD6}" dt="2023-07-06T12:45:07.519" v="31"/>
            <ac:spMkLst>
              <pc:docMk/>
              <pc:sldMasterMk cId="606287967" sldId="2147483766"/>
              <pc:sldLayoutMk cId="3968345858" sldId="2147483828"/>
              <ac:spMk id="2" creationId="{E7473D66-2932-85B0-98D7-0A529A6118A2}"/>
            </ac:spMkLst>
          </pc:spChg>
        </pc:sldLayoutChg>
        <pc:sldLayoutChg chg="addSp modSp">
          <pc:chgData name="Hans Gelissen (DHL SSC Maastricht)" userId="1afa8510-4eed-4b73-a29e-678838cd8acd" providerId="ADAL" clId="{0D858F43-B312-4597-9BE0-00D4CFEB0FD6}" dt="2023-07-06T12:45:07.934" v="32"/>
          <pc:sldLayoutMkLst>
            <pc:docMk/>
            <pc:sldMasterMk cId="606287967" sldId="2147483766"/>
            <pc:sldLayoutMk cId="875516560" sldId="2147483829"/>
          </pc:sldLayoutMkLst>
          <pc:spChg chg="add mod">
            <ac:chgData name="Hans Gelissen (DHL SSC Maastricht)" userId="1afa8510-4eed-4b73-a29e-678838cd8acd" providerId="ADAL" clId="{0D858F43-B312-4597-9BE0-00D4CFEB0FD6}" dt="2023-07-06T12:45:07.934" v="32"/>
            <ac:spMkLst>
              <pc:docMk/>
              <pc:sldMasterMk cId="606287967" sldId="2147483766"/>
              <pc:sldLayoutMk cId="875516560" sldId="2147483829"/>
              <ac:spMk id="2" creationId="{6302446F-8F07-E88C-5D19-949474205AA4}"/>
            </ac:spMkLst>
          </pc:spChg>
        </pc:sldLayoutChg>
        <pc:sldLayoutChg chg="addSp modSp">
          <pc:chgData name="Hans Gelissen (DHL SSC Maastricht)" userId="1afa8510-4eed-4b73-a29e-678838cd8acd" providerId="ADAL" clId="{0D858F43-B312-4597-9BE0-00D4CFEB0FD6}" dt="2023-07-06T12:45:06.734" v="29"/>
          <pc:sldLayoutMkLst>
            <pc:docMk/>
            <pc:sldMasterMk cId="606287967" sldId="2147483766"/>
            <pc:sldLayoutMk cId="3381309611" sldId="2147483833"/>
          </pc:sldLayoutMkLst>
          <pc:spChg chg="add mod">
            <ac:chgData name="Hans Gelissen (DHL SSC Maastricht)" userId="1afa8510-4eed-4b73-a29e-678838cd8acd" providerId="ADAL" clId="{0D858F43-B312-4597-9BE0-00D4CFEB0FD6}" dt="2023-07-06T12:45:06.734" v="29"/>
            <ac:spMkLst>
              <pc:docMk/>
              <pc:sldMasterMk cId="606287967" sldId="2147483766"/>
              <pc:sldLayoutMk cId="3381309611" sldId="2147483833"/>
              <ac:spMk id="2" creationId="{C6B42B1D-3337-F7E6-00BF-97DAF84AF5A7}"/>
            </ac:spMkLst>
          </pc:spChg>
        </pc:sldLayoutChg>
        <pc:sldLayoutChg chg="addSp modSp">
          <pc:chgData name="Hans Gelissen (DHL SSC Maastricht)" userId="1afa8510-4eed-4b73-a29e-678838cd8acd" providerId="ADAL" clId="{0D858F43-B312-4597-9BE0-00D4CFEB0FD6}" dt="2023-07-06T12:45:08.279" v="33"/>
          <pc:sldLayoutMkLst>
            <pc:docMk/>
            <pc:sldMasterMk cId="606287967" sldId="2147483766"/>
            <pc:sldLayoutMk cId="2109719178" sldId="2147483881"/>
          </pc:sldLayoutMkLst>
          <pc:spChg chg="add mod">
            <ac:chgData name="Hans Gelissen (DHL SSC Maastricht)" userId="1afa8510-4eed-4b73-a29e-678838cd8acd" providerId="ADAL" clId="{0D858F43-B312-4597-9BE0-00D4CFEB0FD6}" dt="2023-07-06T12:45:08.279" v="33"/>
            <ac:spMkLst>
              <pc:docMk/>
              <pc:sldMasterMk cId="606287967" sldId="2147483766"/>
              <pc:sldLayoutMk cId="2109719178" sldId="2147483881"/>
              <ac:spMk id="2" creationId="{B9D5205C-3CE4-D479-BF08-B204C45D71FC}"/>
            </ac:spMkLst>
          </pc:spChg>
        </pc:sldLayoutChg>
        <pc:sldLayoutChg chg="addSp modSp">
          <pc:chgData name="Hans Gelissen (DHL SSC Maastricht)" userId="1afa8510-4eed-4b73-a29e-678838cd8acd" providerId="ADAL" clId="{0D858F43-B312-4597-9BE0-00D4CFEB0FD6}" dt="2023-07-06T12:45:08.661" v="34"/>
          <pc:sldLayoutMkLst>
            <pc:docMk/>
            <pc:sldMasterMk cId="606287967" sldId="2147483766"/>
            <pc:sldLayoutMk cId="2371610937" sldId="2147483882"/>
          </pc:sldLayoutMkLst>
          <pc:spChg chg="add mod">
            <ac:chgData name="Hans Gelissen (DHL SSC Maastricht)" userId="1afa8510-4eed-4b73-a29e-678838cd8acd" providerId="ADAL" clId="{0D858F43-B312-4597-9BE0-00D4CFEB0FD6}" dt="2023-07-06T12:45:08.661" v="34"/>
            <ac:spMkLst>
              <pc:docMk/>
              <pc:sldMasterMk cId="606287967" sldId="2147483766"/>
              <pc:sldLayoutMk cId="2371610937" sldId="2147483882"/>
              <ac:spMk id="2" creationId="{C70CFA3A-92E7-4774-ACFB-A00E8D88AC01}"/>
            </ac:spMkLst>
          </pc:spChg>
        </pc:sldLayoutChg>
        <pc:sldLayoutChg chg="addSp modSp">
          <pc:chgData name="Hans Gelissen (DHL SSC Maastricht)" userId="1afa8510-4eed-4b73-a29e-678838cd8acd" providerId="ADAL" clId="{0D858F43-B312-4597-9BE0-00D4CFEB0FD6}" dt="2023-07-06T12:45:09.206" v="35"/>
          <pc:sldLayoutMkLst>
            <pc:docMk/>
            <pc:sldMasterMk cId="606287967" sldId="2147483766"/>
            <pc:sldLayoutMk cId="1541074054" sldId="2147483883"/>
          </pc:sldLayoutMkLst>
          <pc:spChg chg="add mod">
            <ac:chgData name="Hans Gelissen (DHL SSC Maastricht)" userId="1afa8510-4eed-4b73-a29e-678838cd8acd" providerId="ADAL" clId="{0D858F43-B312-4597-9BE0-00D4CFEB0FD6}" dt="2023-07-06T12:45:09.206" v="35"/>
            <ac:spMkLst>
              <pc:docMk/>
              <pc:sldMasterMk cId="606287967" sldId="2147483766"/>
              <pc:sldLayoutMk cId="1541074054" sldId="2147483883"/>
              <ac:spMk id="2" creationId="{7C272171-EF7A-DBE5-F297-F932F1F01132}"/>
            </ac:spMkLst>
          </pc:spChg>
        </pc:sldLayoutChg>
        <pc:sldLayoutChg chg="addSp modSp">
          <pc:chgData name="Hans Gelissen (DHL SSC Maastricht)" userId="1afa8510-4eed-4b73-a29e-678838cd8acd" providerId="ADAL" clId="{0D858F43-B312-4597-9BE0-00D4CFEB0FD6}" dt="2023-07-06T12:45:09.638" v="36"/>
          <pc:sldLayoutMkLst>
            <pc:docMk/>
            <pc:sldMasterMk cId="606287967" sldId="2147483766"/>
            <pc:sldLayoutMk cId="639221087" sldId="2147483884"/>
          </pc:sldLayoutMkLst>
          <pc:spChg chg="add mod">
            <ac:chgData name="Hans Gelissen (DHL SSC Maastricht)" userId="1afa8510-4eed-4b73-a29e-678838cd8acd" providerId="ADAL" clId="{0D858F43-B312-4597-9BE0-00D4CFEB0FD6}" dt="2023-07-06T12:45:09.638" v="36"/>
            <ac:spMkLst>
              <pc:docMk/>
              <pc:sldMasterMk cId="606287967" sldId="2147483766"/>
              <pc:sldLayoutMk cId="639221087" sldId="2147483884"/>
              <ac:spMk id="2" creationId="{DAA7AEFC-C534-95E5-0A86-41495578B3AC}"/>
            </ac:spMkLst>
          </pc:spChg>
        </pc:sldLayoutChg>
        <pc:sldLayoutChg chg="addSp modSp">
          <pc:chgData name="Hans Gelissen (DHL SSC Maastricht)" userId="1afa8510-4eed-4b73-a29e-678838cd8acd" providerId="ADAL" clId="{0D858F43-B312-4597-9BE0-00D4CFEB0FD6}" dt="2023-07-06T12:45:10.036" v="37"/>
          <pc:sldLayoutMkLst>
            <pc:docMk/>
            <pc:sldMasterMk cId="606287967" sldId="2147483766"/>
            <pc:sldLayoutMk cId="609674377" sldId="2147483929"/>
          </pc:sldLayoutMkLst>
          <pc:spChg chg="add mod">
            <ac:chgData name="Hans Gelissen (DHL SSC Maastricht)" userId="1afa8510-4eed-4b73-a29e-678838cd8acd" providerId="ADAL" clId="{0D858F43-B312-4597-9BE0-00D4CFEB0FD6}" dt="2023-07-06T12:45:10.036" v="37"/>
            <ac:spMkLst>
              <pc:docMk/>
              <pc:sldMasterMk cId="606287967" sldId="2147483766"/>
              <pc:sldLayoutMk cId="609674377" sldId="2147483929"/>
              <ac:spMk id="2" creationId="{6DB54DFF-BC86-DC35-7691-68762FECA69E}"/>
            </ac:spMkLst>
          </pc:spChg>
        </pc:sldLayoutChg>
        <pc:sldLayoutChg chg="addSp modSp">
          <pc:chgData name="Hans Gelissen (DHL SSC Maastricht)" userId="1afa8510-4eed-4b73-a29e-678838cd8acd" providerId="ADAL" clId="{0D858F43-B312-4597-9BE0-00D4CFEB0FD6}" dt="2023-07-06T12:45:10.446" v="38"/>
          <pc:sldLayoutMkLst>
            <pc:docMk/>
            <pc:sldMasterMk cId="606287967" sldId="2147483766"/>
            <pc:sldLayoutMk cId="3078116026" sldId="2147483930"/>
          </pc:sldLayoutMkLst>
          <pc:spChg chg="add mod">
            <ac:chgData name="Hans Gelissen (DHL SSC Maastricht)" userId="1afa8510-4eed-4b73-a29e-678838cd8acd" providerId="ADAL" clId="{0D858F43-B312-4597-9BE0-00D4CFEB0FD6}" dt="2023-07-06T12:45:10.446" v="38"/>
            <ac:spMkLst>
              <pc:docMk/>
              <pc:sldMasterMk cId="606287967" sldId="2147483766"/>
              <pc:sldLayoutMk cId="3078116026" sldId="2147483930"/>
              <ac:spMk id="2" creationId="{69C8F2E8-09A5-B408-DE40-F5C760CA4730}"/>
            </ac:spMkLst>
          </pc:spChg>
        </pc:sldLayoutChg>
        <pc:sldLayoutChg chg="addSp modSp">
          <pc:chgData name="Hans Gelissen (DHL SSC Maastricht)" userId="1afa8510-4eed-4b73-a29e-678838cd8acd" providerId="ADAL" clId="{0D858F43-B312-4597-9BE0-00D4CFEB0FD6}" dt="2023-07-06T12:45:10.887" v="39"/>
          <pc:sldLayoutMkLst>
            <pc:docMk/>
            <pc:sldMasterMk cId="606287967" sldId="2147483766"/>
            <pc:sldLayoutMk cId="3890049931" sldId="2147483931"/>
          </pc:sldLayoutMkLst>
          <pc:spChg chg="add mod">
            <ac:chgData name="Hans Gelissen (DHL SSC Maastricht)" userId="1afa8510-4eed-4b73-a29e-678838cd8acd" providerId="ADAL" clId="{0D858F43-B312-4597-9BE0-00D4CFEB0FD6}" dt="2023-07-06T12:45:10.887" v="39"/>
            <ac:spMkLst>
              <pc:docMk/>
              <pc:sldMasterMk cId="606287967" sldId="2147483766"/>
              <pc:sldLayoutMk cId="3890049931" sldId="2147483931"/>
              <ac:spMk id="2" creationId="{B1D90CE9-3DD8-3693-7AF8-A4F78DCC14E2}"/>
            </ac:spMkLst>
          </pc:spChg>
        </pc:sldLayoutChg>
        <pc:sldLayoutChg chg="addSp modSp">
          <pc:chgData name="Hans Gelissen (DHL SSC Maastricht)" userId="1afa8510-4eed-4b73-a29e-678838cd8acd" providerId="ADAL" clId="{0D858F43-B312-4597-9BE0-00D4CFEB0FD6}" dt="2023-07-06T12:45:11.311" v="40"/>
          <pc:sldLayoutMkLst>
            <pc:docMk/>
            <pc:sldMasterMk cId="606287967" sldId="2147483766"/>
            <pc:sldLayoutMk cId="1138127033" sldId="2147483932"/>
          </pc:sldLayoutMkLst>
          <pc:spChg chg="add mod">
            <ac:chgData name="Hans Gelissen (DHL SSC Maastricht)" userId="1afa8510-4eed-4b73-a29e-678838cd8acd" providerId="ADAL" clId="{0D858F43-B312-4597-9BE0-00D4CFEB0FD6}" dt="2023-07-06T12:45:11.311" v="40"/>
            <ac:spMkLst>
              <pc:docMk/>
              <pc:sldMasterMk cId="606287967" sldId="2147483766"/>
              <pc:sldLayoutMk cId="1138127033" sldId="2147483932"/>
              <ac:spMk id="2" creationId="{03B0897F-0BE1-E8CB-4BA6-0C682E44B78D}"/>
            </ac:spMkLst>
          </pc:spChg>
        </pc:sldLayoutChg>
        <pc:sldLayoutChg chg="addSp modSp">
          <pc:chgData name="Hans Gelissen (DHL SSC Maastricht)" userId="1afa8510-4eed-4b73-a29e-678838cd8acd" providerId="ADAL" clId="{0D858F43-B312-4597-9BE0-00D4CFEB0FD6}" dt="2023-07-06T12:45:12.118" v="41"/>
          <pc:sldLayoutMkLst>
            <pc:docMk/>
            <pc:sldMasterMk cId="606287967" sldId="2147483766"/>
            <pc:sldLayoutMk cId="707791734" sldId="2147483934"/>
          </pc:sldLayoutMkLst>
          <pc:spChg chg="add mod">
            <ac:chgData name="Hans Gelissen (DHL SSC Maastricht)" userId="1afa8510-4eed-4b73-a29e-678838cd8acd" providerId="ADAL" clId="{0D858F43-B312-4597-9BE0-00D4CFEB0FD6}" dt="2023-07-06T12:45:12.118" v="41"/>
            <ac:spMkLst>
              <pc:docMk/>
              <pc:sldMasterMk cId="606287967" sldId="2147483766"/>
              <pc:sldLayoutMk cId="707791734" sldId="2147483934"/>
              <ac:spMk id="2" creationId="{39C4D562-B351-3234-D2A9-B78962A279BF}"/>
            </ac:spMkLst>
          </pc:spChg>
        </pc:sldLayoutChg>
        <pc:sldLayoutChg chg="addSp modSp">
          <pc:chgData name="Hans Gelissen (DHL SSC Maastricht)" userId="1afa8510-4eed-4b73-a29e-678838cd8acd" providerId="ADAL" clId="{0D858F43-B312-4597-9BE0-00D4CFEB0FD6}" dt="2023-07-06T12:45:12.524" v="42"/>
          <pc:sldLayoutMkLst>
            <pc:docMk/>
            <pc:sldMasterMk cId="606287967" sldId="2147483766"/>
            <pc:sldLayoutMk cId="1328022181" sldId="2147483935"/>
          </pc:sldLayoutMkLst>
          <pc:spChg chg="add mod">
            <ac:chgData name="Hans Gelissen (DHL SSC Maastricht)" userId="1afa8510-4eed-4b73-a29e-678838cd8acd" providerId="ADAL" clId="{0D858F43-B312-4597-9BE0-00D4CFEB0FD6}" dt="2023-07-06T12:45:12.524" v="42"/>
            <ac:spMkLst>
              <pc:docMk/>
              <pc:sldMasterMk cId="606287967" sldId="2147483766"/>
              <pc:sldLayoutMk cId="1328022181" sldId="2147483935"/>
              <ac:spMk id="2" creationId="{6D285450-C345-8C8B-3724-8BCCF9F829F9}"/>
            </ac:spMkLst>
          </pc:spChg>
        </pc:sldLayoutChg>
        <pc:sldLayoutChg chg="addSp modSp">
          <pc:chgData name="Hans Gelissen (DHL SSC Maastricht)" userId="1afa8510-4eed-4b73-a29e-678838cd8acd" providerId="ADAL" clId="{0D858F43-B312-4597-9BE0-00D4CFEB0FD6}" dt="2023-07-06T12:45:13.056" v="43"/>
          <pc:sldLayoutMkLst>
            <pc:docMk/>
            <pc:sldMasterMk cId="606287967" sldId="2147483766"/>
            <pc:sldLayoutMk cId="1009040859" sldId="2147483936"/>
          </pc:sldLayoutMkLst>
          <pc:spChg chg="add mod">
            <ac:chgData name="Hans Gelissen (DHL SSC Maastricht)" userId="1afa8510-4eed-4b73-a29e-678838cd8acd" providerId="ADAL" clId="{0D858F43-B312-4597-9BE0-00D4CFEB0FD6}" dt="2023-07-06T12:45:13.056" v="43"/>
            <ac:spMkLst>
              <pc:docMk/>
              <pc:sldMasterMk cId="606287967" sldId="2147483766"/>
              <pc:sldLayoutMk cId="1009040859" sldId="2147483936"/>
              <ac:spMk id="2" creationId="{25F7000C-87CF-EB96-B2C5-5F187B96EE0F}"/>
            </ac:spMkLst>
          </pc:spChg>
        </pc:sldLayoutChg>
      </pc:sldMasterChg>
      <pc:sldMasterChg chg="addSp modSp modSldLayout">
        <pc:chgData name="Hans Gelissen (DHL SSC Maastricht)" userId="1afa8510-4eed-4b73-a29e-678838cd8acd" providerId="ADAL" clId="{0D858F43-B312-4597-9BE0-00D4CFEB0FD6}" dt="2023-07-06T12:45:27.644" v="63"/>
        <pc:sldMasterMkLst>
          <pc:docMk/>
          <pc:sldMasterMk cId="3687066805" sldId="2147483775"/>
        </pc:sldMasterMkLst>
        <pc:spChg chg="add mod">
          <ac:chgData name="Hans Gelissen (DHL SSC Maastricht)" userId="1afa8510-4eed-4b73-a29e-678838cd8acd" providerId="ADAL" clId="{0D858F43-B312-4597-9BE0-00D4CFEB0FD6}" dt="2023-07-06T12:44:15.488" v="12"/>
          <ac:spMkLst>
            <pc:docMk/>
            <pc:sldMasterMk cId="3687066805" sldId="2147483775"/>
            <ac:spMk id="2" creationId="{FD3BC72E-1B99-A50C-372E-330D720AE33E}"/>
          </ac:spMkLst>
        </pc:spChg>
        <pc:sldLayoutChg chg="addSp modSp">
          <pc:chgData name="Hans Gelissen (DHL SSC Maastricht)" userId="1afa8510-4eed-4b73-a29e-678838cd8acd" providerId="ADAL" clId="{0D858F43-B312-4597-9BE0-00D4CFEB0FD6}" dt="2023-07-06T12:45:18.988" v="45"/>
          <pc:sldLayoutMkLst>
            <pc:docMk/>
            <pc:sldMasterMk cId="3687066805" sldId="2147483775"/>
            <pc:sldLayoutMk cId="3786456764" sldId="2147483776"/>
          </pc:sldLayoutMkLst>
          <pc:spChg chg="add mod">
            <ac:chgData name="Hans Gelissen (DHL SSC Maastricht)" userId="1afa8510-4eed-4b73-a29e-678838cd8acd" providerId="ADAL" clId="{0D858F43-B312-4597-9BE0-00D4CFEB0FD6}" dt="2023-07-06T12:45:18.988" v="45"/>
            <ac:spMkLst>
              <pc:docMk/>
              <pc:sldMasterMk cId="3687066805" sldId="2147483775"/>
              <pc:sldLayoutMk cId="3786456764" sldId="2147483776"/>
              <ac:spMk id="3" creationId="{9B573225-A23A-AD7A-B158-305E1AFF75F5}"/>
            </ac:spMkLst>
          </pc:spChg>
        </pc:sldLayoutChg>
        <pc:sldLayoutChg chg="addSp modSp">
          <pc:chgData name="Hans Gelissen (DHL SSC Maastricht)" userId="1afa8510-4eed-4b73-a29e-678838cd8acd" providerId="ADAL" clId="{0D858F43-B312-4597-9BE0-00D4CFEB0FD6}" dt="2023-07-06T12:45:27.644" v="63"/>
          <pc:sldLayoutMkLst>
            <pc:docMk/>
            <pc:sldMasterMk cId="3687066805" sldId="2147483775"/>
            <pc:sldLayoutMk cId="1267003545" sldId="2147483780"/>
          </pc:sldLayoutMkLst>
          <pc:spChg chg="add mod">
            <ac:chgData name="Hans Gelissen (DHL SSC Maastricht)" userId="1afa8510-4eed-4b73-a29e-678838cd8acd" providerId="ADAL" clId="{0D858F43-B312-4597-9BE0-00D4CFEB0FD6}" dt="2023-07-06T12:45:27.644" v="63"/>
            <ac:spMkLst>
              <pc:docMk/>
              <pc:sldMasterMk cId="3687066805" sldId="2147483775"/>
              <pc:sldLayoutMk cId="1267003545" sldId="2147483780"/>
              <ac:spMk id="3" creationId="{A520F4C6-9992-86B6-7DD2-A305D7621826}"/>
            </ac:spMkLst>
          </pc:spChg>
        </pc:sldLayoutChg>
        <pc:sldLayoutChg chg="addSp modSp">
          <pc:chgData name="Hans Gelissen (DHL SSC Maastricht)" userId="1afa8510-4eed-4b73-a29e-678838cd8acd" providerId="ADAL" clId="{0D858F43-B312-4597-9BE0-00D4CFEB0FD6}" dt="2023-07-06T12:45:19.391" v="46"/>
          <pc:sldLayoutMkLst>
            <pc:docMk/>
            <pc:sldMasterMk cId="3687066805" sldId="2147483775"/>
            <pc:sldLayoutMk cId="1204698674" sldId="2147483781"/>
          </pc:sldLayoutMkLst>
          <pc:spChg chg="add mod">
            <ac:chgData name="Hans Gelissen (DHL SSC Maastricht)" userId="1afa8510-4eed-4b73-a29e-678838cd8acd" providerId="ADAL" clId="{0D858F43-B312-4597-9BE0-00D4CFEB0FD6}" dt="2023-07-06T12:45:19.391" v="46"/>
            <ac:spMkLst>
              <pc:docMk/>
              <pc:sldMasterMk cId="3687066805" sldId="2147483775"/>
              <pc:sldLayoutMk cId="1204698674" sldId="2147483781"/>
              <ac:spMk id="3" creationId="{F31179B7-3FFA-82BE-B41A-44E508BDC966}"/>
            </ac:spMkLst>
          </pc:spChg>
        </pc:sldLayoutChg>
        <pc:sldLayoutChg chg="addSp modSp">
          <pc:chgData name="Hans Gelissen (DHL SSC Maastricht)" userId="1afa8510-4eed-4b73-a29e-678838cd8acd" providerId="ADAL" clId="{0D858F43-B312-4597-9BE0-00D4CFEB0FD6}" dt="2023-07-06T12:45:20.148" v="48"/>
          <pc:sldLayoutMkLst>
            <pc:docMk/>
            <pc:sldMasterMk cId="3687066805" sldId="2147483775"/>
            <pc:sldLayoutMk cId="1596137304" sldId="2147483830"/>
          </pc:sldLayoutMkLst>
          <pc:spChg chg="add mod">
            <ac:chgData name="Hans Gelissen (DHL SSC Maastricht)" userId="1afa8510-4eed-4b73-a29e-678838cd8acd" providerId="ADAL" clId="{0D858F43-B312-4597-9BE0-00D4CFEB0FD6}" dt="2023-07-06T12:45:20.148" v="48"/>
            <ac:spMkLst>
              <pc:docMk/>
              <pc:sldMasterMk cId="3687066805" sldId="2147483775"/>
              <pc:sldLayoutMk cId="1596137304" sldId="2147483830"/>
              <ac:spMk id="3" creationId="{897DC2EB-E0D7-FDDF-AE49-FAF76C3BCDC3}"/>
            </ac:spMkLst>
          </pc:spChg>
        </pc:sldLayoutChg>
        <pc:sldLayoutChg chg="addSp modSp">
          <pc:chgData name="Hans Gelissen (DHL SSC Maastricht)" userId="1afa8510-4eed-4b73-a29e-678838cd8acd" providerId="ADAL" clId="{0D858F43-B312-4597-9BE0-00D4CFEB0FD6}" dt="2023-07-06T12:45:20.518" v="49"/>
          <pc:sldLayoutMkLst>
            <pc:docMk/>
            <pc:sldMasterMk cId="3687066805" sldId="2147483775"/>
            <pc:sldLayoutMk cId="2644514963" sldId="2147483831"/>
          </pc:sldLayoutMkLst>
          <pc:spChg chg="add mod">
            <ac:chgData name="Hans Gelissen (DHL SSC Maastricht)" userId="1afa8510-4eed-4b73-a29e-678838cd8acd" providerId="ADAL" clId="{0D858F43-B312-4597-9BE0-00D4CFEB0FD6}" dt="2023-07-06T12:45:20.518" v="49"/>
            <ac:spMkLst>
              <pc:docMk/>
              <pc:sldMasterMk cId="3687066805" sldId="2147483775"/>
              <pc:sldLayoutMk cId="2644514963" sldId="2147483831"/>
              <ac:spMk id="3" creationId="{AA7A9EBF-D3D9-FF45-DA85-146709FAE1E7}"/>
            </ac:spMkLst>
          </pc:spChg>
        </pc:sldLayoutChg>
        <pc:sldLayoutChg chg="addSp modSp">
          <pc:chgData name="Hans Gelissen (DHL SSC Maastricht)" userId="1afa8510-4eed-4b73-a29e-678838cd8acd" providerId="ADAL" clId="{0D858F43-B312-4597-9BE0-00D4CFEB0FD6}" dt="2023-07-06T12:45:20.905" v="50"/>
          <pc:sldLayoutMkLst>
            <pc:docMk/>
            <pc:sldMasterMk cId="3687066805" sldId="2147483775"/>
            <pc:sldLayoutMk cId="4247405665" sldId="2147483832"/>
          </pc:sldLayoutMkLst>
          <pc:spChg chg="add mod">
            <ac:chgData name="Hans Gelissen (DHL SSC Maastricht)" userId="1afa8510-4eed-4b73-a29e-678838cd8acd" providerId="ADAL" clId="{0D858F43-B312-4597-9BE0-00D4CFEB0FD6}" dt="2023-07-06T12:45:20.905" v="50"/>
            <ac:spMkLst>
              <pc:docMk/>
              <pc:sldMasterMk cId="3687066805" sldId="2147483775"/>
              <pc:sldLayoutMk cId="4247405665" sldId="2147483832"/>
              <ac:spMk id="3" creationId="{2AC26BB3-6C32-C2A9-098C-1813077892BE}"/>
            </ac:spMkLst>
          </pc:spChg>
        </pc:sldLayoutChg>
        <pc:sldLayoutChg chg="addSp modSp">
          <pc:chgData name="Hans Gelissen (DHL SSC Maastricht)" userId="1afa8510-4eed-4b73-a29e-678838cd8acd" providerId="ADAL" clId="{0D858F43-B312-4597-9BE0-00D4CFEB0FD6}" dt="2023-07-06T12:45:19.757" v="47"/>
          <pc:sldLayoutMkLst>
            <pc:docMk/>
            <pc:sldMasterMk cId="3687066805" sldId="2147483775"/>
            <pc:sldLayoutMk cId="662326433" sldId="2147483839"/>
          </pc:sldLayoutMkLst>
          <pc:spChg chg="add mod">
            <ac:chgData name="Hans Gelissen (DHL SSC Maastricht)" userId="1afa8510-4eed-4b73-a29e-678838cd8acd" providerId="ADAL" clId="{0D858F43-B312-4597-9BE0-00D4CFEB0FD6}" dt="2023-07-06T12:45:19.757" v="47"/>
            <ac:spMkLst>
              <pc:docMk/>
              <pc:sldMasterMk cId="3687066805" sldId="2147483775"/>
              <pc:sldLayoutMk cId="662326433" sldId="2147483839"/>
              <ac:spMk id="3" creationId="{757E79F0-C96C-F03C-3900-2DEC44AB1725}"/>
            </ac:spMkLst>
          </pc:spChg>
        </pc:sldLayoutChg>
        <pc:sldLayoutChg chg="addSp modSp">
          <pc:chgData name="Hans Gelissen (DHL SSC Maastricht)" userId="1afa8510-4eed-4b73-a29e-678838cd8acd" providerId="ADAL" clId="{0D858F43-B312-4597-9BE0-00D4CFEB0FD6}" dt="2023-07-06T12:45:21.669" v="52"/>
          <pc:sldLayoutMkLst>
            <pc:docMk/>
            <pc:sldMasterMk cId="3687066805" sldId="2147483775"/>
            <pc:sldLayoutMk cId="1732030272" sldId="2147483886"/>
          </pc:sldLayoutMkLst>
          <pc:spChg chg="add mod">
            <ac:chgData name="Hans Gelissen (DHL SSC Maastricht)" userId="1afa8510-4eed-4b73-a29e-678838cd8acd" providerId="ADAL" clId="{0D858F43-B312-4597-9BE0-00D4CFEB0FD6}" dt="2023-07-06T12:45:21.669" v="52"/>
            <ac:spMkLst>
              <pc:docMk/>
              <pc:sldMasterMk cId="3687066805" sldId="2147483775"/>
              <pc:sldLayoutMk cId="1732030272" sldId="2147483886"/>
              <ac:spMk id="3" creationId="{1E2253A6-A64E-4163-4778-73FCE398AAE9}"/>
            </ac:spMkLst>
          </pc:spChg>
        </pc:sldLayoutChg>
        <pc:sldLayoutChg chg="addSp modSp">
          <pc:chgData name="Hans Gelissen (DHL SSC Maastricht)" userId="1afa8510-4eed-4b73-a29e-678838cd8acd" providerId="ADAL" clId="{0D858F43-B312-4597-9BE0-00D4CFEB0FD6}" dt="2023-07-06T12:45:22.042" v="53"/>
          <pc:sldLayoutMkLst>
            <pc:docMk/>
            <pc:sldMasterMk cId="3687066805" sldId="2147483775"/>
            <pc:sldLayoutMk cId="1485632788" sldId="2147483887"/>
          </pc:sldLayoutMkLst>
          <pc:spChg chg="add mod">
            <ac:chgData name="Hans Gelissen (DHL SSC Maastricht)" userId="1afa8510-4eed-4b73-a29e-678838cd8acd" providerId="ADAL" clId="{0D858F43-B312-4597-9BE0-00D4CFEB0FD6}" dt="2023-07-06T12:45:22.042" v="53"/>
            <ac:spMkLst>
              <pc:docMk/>
              <pc:sldMasterMk cId="3687066805" sldId="2147483775"/>
              <pc:sldLayoutMk cId="1485632788" sldId="2147483887"/>
              <ac:spMk id="3" creationId="{823BCAA9-508B-EA39-1ABB-8E45DD37448F}"/>
            </ac:spMkLst>
          </pc:spChg>
        </pc:sldLayoutChg>
        <pc:sldLayoutChg chg="addSp modSp">
          <pc:chgData name="Hans Gelissen (DHL SSC Maastricht)" userId="1afa8510-4eed-4b73-a29e-678838cd8acd" providerId="ADAL" clId="{0D858F43-B312-4597-9BE0-00D4CFEB0FD6}" dt="2023-07-06T12:45:22.399" v="54"/>
          <pc:sldLayoutMkLst>
            <pc:docMk/>
            <pc:sldMasterMk cId="3687066805" sldId="2147483775"/>
            <pc:sldLayoutMk cId="221168642" sldId="2147483888"/>
          </pc:sldLayoutMkLst>
          <pc:spChg chg="add mod">
            <ac:chgData name="Hans Gelissen (DHL SSC Maastricht)" userId="1afa8510-4eed-4b73-a29e-678838cd8acd" providerId="ADAL" clId="{0D858F43-B312-4597-9BE0-00D4CFEB0FD6}" dt="2023-07-06T12:45:22.399" v="54"/>
            <ac:spMkLst>
              <pc:docMk/>
              <pc:sldMasterMk cId="3687066805" sldId="2147483775"/>
              <pc:sldLayoutMk cId="221168642" sldId="2147483888"/>
              <ac:spMk id="3" creationId="{D302E134-1D79-F774-B033-E2BCA81898F4}"/>
            </ac:spMkLst>
          </pc:spChg>
        </pc:sldLayoutChg>
        <pc:sldLayoutChg chg="addSp modSp">
          <pc:chgData name="Hans Gelissen (DHL SSC Maastricht)" userId="1afa8510-4eed-4b73-a29e-678838cd8acd" providerId="ADAL" clId="{0D858F43-B312-4597-9BE0-00D4CFEB0FD6}" dt="2023-07-06T12:45:21.285" v="51"/>
          <pc:sldLayoutMkLst>
            <pc:docMk/>
            <pc:sldMasterMk cId="3687066805" sldId="2147483775"/>
            <pc:sldLayoutMk cId="2337798684" sldId="2147483889"/>
          </pc:sldLayoutMkLst>
          <pc:spChg chg="add mod">
            <ac:chgData name="Hans Gelissen (DHL SSC Maastricht)" userId="1afa8510-4eed-4b73-a29e-678838cd8acd" providerId="ADAL" clId="{0D858F43-B312-4597-9BE0-00D4CFEB0FD6}" dt="2023-07-06T12:45:21.285" v="51"/>
            <ac:spMkLst>
              <pc:docMk/>
              <pc:sldMasterMk cId="3687066805" sldId="2147483775"/>
              <pc:sldLayoutMk cId="2337798684" sldId="2147483889"/>
              <ac:spMk id="3" creationId="{48A70C68-9162-9722-84D8-7D0D8DC13F96}"/>
            </ac:spMkLst>
          </pc:spChg>
        </pc:sldLayoutChg>
        <pc:sldLayoutChg chg="addSp modSp">
          <pc:chgData name="Hans Gelissen (DHL SSC Maastricht)" userId="1afa8510-4eed-4b73-a29e-678838cd8acd" providerId="ADAL" clId="{0D858F43-B312-4597-9BE0-00D4CFEB0FD6}" dt="2023-07-06T12:45:22.785" v="55"/>
          <pc:sldLayoutMkLst>
            <pc:docMk/>
            <pc:sldMasterMk cId="3687066805" sldId="2147483775"/>
            <pc:sldLayoutMk cId="2848435218" sldId="2147483947"/>
          </pc:sldLayoutMkLst>
          <pc:spChg chg="add mod">
            <ac:chgData name="Hans Gelissen (DHL SSC Maastricht)" userId="1afa8510-4eed-4b73-a29e-678838cd8acd" providerId="ADAL" clId="{0D858F43-B312-4597-9BE0-00D4CFEB0FD6}" dt="2023-07-06T12:45:22.785" v="55"/>
            <ac:spMkLst>
              <pc:docMk/>
              <pc:sldMasterMk cId="3687066805" sldId="2147483775"/>
              <pc:sldLayoutMk cId="2848435218" sldId="2147483947"/>
              <ac:spMk id="3" creationId="{B26F75E6-864C-957E-FAC3-26F0AB32F668}"/>
            </ac:spMkLst>
          </pc:spChg>
        </pc:sldLayoutChg>
        <pc:sldLayoutChg chg="addSp modSp">
          <pc:chgData name="Hans Gelissen (DHL SSC Maastricht)" userId="1afa8510-4eed-4b73-a29e-678838cd8acd" providerId="ADAL" clId="{0D858F43-B312-4597-9BE0-00D4CFEB0FD6}" dt="2023-07-06T12:45:23.169" v="56"/>
          <pc:sldLayoutMkLst>
            <pc:docMk/>
            <pc:sldMasterMk cId="3687066805" sldId="2147483775"/>
            <pc:sldLayoutMk cId="4171373829" sldId="2147483948"/>
          </pc:sldLayoutMkLst>
          <pc:spChg chg="add mod">
            <ac:chgData name="Hans Gelissen (DHL SSC Maastricht)" userId="1afa8510-4eed-4b73-a29e-678838cd8acd" providerId="ADAL" clId="{0D858F43-B312-4597-9BE0-00D4CFEB0FD6}" dt="2023-07-06T12:45:23.169" v="56"/>
            <ac:spMkLst>
              <pc:docMk/>
              <pc:sldMasterMk cId="3687066805" sldId="2147483775"/>
              <pc:sldLayoutMk cId="4171373829" sldId="2147483948"/>
              <ac:spMk id="3" creationId="{B31D8219-12C7-7081-065D-BAB28C5AD722}"/>
            </ac:spMkLst>
          </pc:spChg>
        </pc:sldLayoutChg>
        <pc:sldLayoutChg chg="addSp modSp">
          <pc:chgData name="Hans Gelissen (DHL SSC Maastricht)" userId="1afa8510-4eed-4b73-a29e-678838cd8acd" providerId="ADAL" clId="{0D858F43-B312-4597-9BE0-00D4CFEB0FD6}" dt="2023-07-06T12:45:23.604" v="57"/>
          <pc:sldLayoutMkLst>
            <pc:docMk/>
            <pc:sldMasterMk cId="3687066805" sldId="2147483775"/>
            <pc:sldLayoutMk cId="705876065" sldId="2147483949"/>
          </pc:sldLayoutMkLst>
          <pc:spChg chg="add mod">
            <ac:chgData name="Hans Gelissen (DHL SSC Maastricht)" userId="1afa8510-4eed-4b73-a29e-678838cd8acd" providerId="ADAL" clId="{0D858F43-B312-4597-9BE0-00D4CFEB0FD6}" dt="2023-07-06T12:45:23.604" v="57"/>
            <ac:spMkLst>
              <pc:docMk/>
              <pc:sldMasterMk cId="3687066805" sldId="2147483775"/>
              <pc:sldLayoutMk cId="705876065" sldId="2147483949"/>
              <ac:spMk id="3" creationId="{2DFF05BE-8411-38D9-53BA-23B08AD1B931}"/>
            </ac:spMkLst>
          </pc:spChg>
        </pc:sldLayoutChg>
        <pc:sldLayoutChg chg="addSp modSp">
          <pc:chgData name="Hans Gelissen (DHL SSC Maastricht)" userId="1afa8510-4eed-4b73-a29e-678838cd8acd" providerId="ADAL" clId="{0D858F43-B312-4597-9BE0-00D4CFEB0FD6}" dt="2023-07-06T12:45:24.050" v="58"/>
          <pc:sldLayoutMkLst>
            <pc:docMk/>
            <pc:sldMasterMk cId="3687066805" sldId="2147483775"/>
            <pc:sldLayoutMk cId="3404922169" sldId="2147483950"/>
          </pc:sldLayoutMkLst>
          <pc:spChg chg="add mod">
            <ac:chgData name="Hans Gelissen (DHL SSC Maastricht)" userId="1afa8510-4eed-4b73-a29e-678838cd8acd" providerId="ADAL" clId="{0D858F43-B312-4597-9BE0-00D4CFEB0FD6}" dt="2023-07-06T12:45:24.050" v="58"/>
            <ac:spMkLst>
              <pc:docMk/>
              <pc:sldMasterMk cId="3687066805" sldId="2147483775"/>
              <pc:sldLayoutMk cId="3404922169" sldId="2147483950"/>
              <ac:spMk id="3" creationId="{F7CB2B7A-11F6-CADB-71A5-912E7D8765A7}"/>
            </ac:spMkLst>
          </pc:spChg>
        </pc:sldLayoutChg>
        <pc:sldLayoutChg chg="addSp modSp">
          <pc:chgData name="Hans Gelissen (DHL SSC Maastricht)" userId="1afa8510-4eed-4b73-a29e-678838cd8acd" providerId="ADAL" clId="{0D858F43-B312-4597-9BE0-00D4CFEB0FD6}" dt="2023-07-06T12:45:24.551" v="59"/>
          <pc:sldLayoutMkLst>
            <pc:docMk/>
            <pc:sldMasterMk cId="3687066805" sldId="2147483775"/>
            <pc:sldLayoutMk cId="4065184156" sldId="2147483951"/>
          </pc:sldLayoutMkLst>
          <pc:spChg chg="add mod">
            <ac:chgData name="Hans Gelissen (DHL SSC Maastricht)" userId="1afa8510-4eed-4b73-a29e-678838cd8acd" providerId="ADAL" clId="{0D858F43-B312-4597-9BE0-00D4CFEB0FD6}" dt="2023-07-06T12:45:24.551" v="59"/>
            <ac:spMkLst>
              <pc:docMk/>
              <pc:sldMasterMk cId="3687066805" sldId="2147483775"/>
              <pc:sldLayoutMk cId="4065184156" sldId="2147483951"/>
              <ac:spMk id="3" creationId="{C0DD9EC5-7233-B80F-346E-3ED393A9B1C8}"/>
            </ac:spMkLst>
          </pc:spChg>
        </pc:sldLayoutChg>
        <pc:sldLayoutChg chg="addSp modSp">
          <pc:chgData name="Hans Gelissen (DHL SSC Maastricht)" userId="1afa8510-4eed-4b73-a29e-678838cd8acd" providerId="ADAL" clId="{0D858F43-B312-4597-9BE0-00D4CFEB0FD6}" dt="2023-07-06T12:45:25.992" v="60"/>
          <pc:sldLayoutMkLst>
            <pc:docMk/>
            <pc:sldMasterMk cId="3687066805" sldId="2147483775"/>
            <pc:sldLayoutMk cId="3431884773" sldId="2147483952"/>
          </pc:sldLayoutMkLst>
          <pc:spChg chg="add mod">
            <ac:chgData name="Hans Gelissen (DHL SSC Maastricht)" userId="1afa8510-4eed-4b73-a29e-678838cd8acd" providerId="ADAL" clId="{0D858F43-B312-4597-9BE0-00D4CFEB0FD6}" dt="2023-07-06T12:45:25.992" v="60"/>
            <ac:spMkLst>
              <pc:docMk/>
              <pc:sldMasterMk cId="3687066805" sldId="2147483775"/>
              <pc:sldLayoutMk cId="3431884773" sldId="2147483952"/>
              <ac:spMk id="3" creationId="{755D3704-4DEB-3B87-B511-D9EFDB5EAA9C}"/>
            </ac:spMkLst>
          </pc:spChg>
        </pc:sldLayoutChg>
        <pc:sldLayoutChg chg="addSp modSp">
          <pc:chgData name="Hans Gelissen (DHL SSC Maastricht)" userId="1afa8510-4eed-4b73-a29e-678838cd8acd" providerId="ADAL" clId="{0D858F43-B312-4597-9BE0-00D4CFEB0FD6}" dt="2023-07-06T12:45:26.782" v="61"/>
          <pc:sldLayoutMkLst>
            <pc:docMk/>
            <pc:sldMasterMk cId="3687066805" sldId="2147483775"/>
            <pc:sldLayoutMk cId="3793421954" sldId="2147483953"/>
          </pc:sldLayoutMkLst>
          <pc:spChg chg="add mod">
            <ac:chgData name="Hans Gelissen (DHL SSC Maastricht)" userId="1afa8510-4eed-4b73-a29e-678838cd8acd" providerId="ADAL" clId="{0D858F43-B312-4597-9BE0-00D4CFEB0FD6}" dt="2023-07-06T12:45:26.782" v="61"/>
            <ac:spMkLst>
              <pc:docMk/>
              <pc:sldMasterMk cId="3687066805" sldId="2147483775"/>
              <pc:sldLayoutMk cId="3793421954" sldId="2147483953"/>
              <ac:spMk id="3" creationId="{DDA463EB-8B0A-42E4-7C0C-078530A65488}"/>
            </ac:spMkLst>
          </pc:spChg>
        </pc:sldLayoutChg>
        <pc:sldLayoutChg chg="addSp modSp">
          <pc:chgData name="Hans Gelissen (DHL SSC Maastricht)" userId="1afa8510-4eed-4b73-a29e-678838cd8acd" providerId="ADAL" clId="{0D858F43-B312-4597-9BE0-00D4CFEB0FD6}" dt="2023-07-06T12:45:27.206" v="62"/>
          <pc:sldLayoutMkLst>
            <pc:docMk/>
            <pc:sldMasterMk cId="3687066805" sldId="2147483775"/>
            <pc:sldLayoutMk cId="3818604797" sldId="2147483954"/>
          </pc:sldLayoutMkLst>
          <pc:spChg chg="add mod">
            <ac:chgData name="Hans Gelissen (DHL SSC Maastricht)" userId="1afa8510-4eed-4b73-a29e-678838cd8acd" providerId="ADAL" clId="{0D858F43-B312-4597-9BE0-00D4CFEB0FD6}" dt="2023-07-06T12:45:27.206" v="62"/>
            <ac:spMkLst>
              <pc:docMk/>
              <pc:sldMasterMk cId="3687066805" sldId="2147483775"/>
              <pc:sldLayoutMk cId="3818604797" sldId="2147483954"/>
              <ac:spMk id="3" creationId="{7334E917-E0D1-A947-27FB-138D986103C8}"/>
            </ac:spMkLst>
          </pc:spChg>
        </pc:sldLayoutChg>
      </pc:sldMasterChg>
      <pc:sldMasterChg chg="addSp delSp modSp mod">
        <pc:chgData name="Hans Gelissen (DHL SSC Maastricht)" userId="1afa8510-4eed-4b73-a29e-678838cd8acd" providerId="ADAL" clId="{0D858F43-B312-4597-9BE0-00D4CFEB0FD6}" dt="2023-07-06T12:44:49.495" v="21" actId="478"/>
        <pc:sldMasterMkLst>
          <pc:docMk/>
          <pc:sldMasterMk cId="2791372136" sldId="2147483777"/>
        </pc:sldMasterMkLst>
        <pc:spChg chg="add del mod">
          <ac:chgData name="Hans Gelissen (DHL SSC Maastricht)" userId="1afa8510-4eed-4b73-a29e-678838cd8acd" providerId="ADAL" clId="{0D858F43-B312-4597-9BE0-00D4CFEB0FD6}" dt="2023-07-06T12:44:49.495" v="21" actId="478"/>
          <ac:spMkLst>
            <pc:docMk/>
            <pc:sldMasterMk cId="2791372136" sldId="2147483777"/>
            <ac:spMk id="2" creationId="{F33555E2-C488-6551-C087-E1016646E651}"/>
          </ac:spMkLst>
        </pc:spChg>
      </pc:sldMasterChg>
      <pc:sldMasterChg chg="addSp modSp modSldLayout">
        <pc:chgData name="Hans Gelissen (DHL SSC Maastricht)" userId="1afa8510-4eed-4b73-a29e-678838cd8acd" providerId="ADAL" clId="{0D858F43-B312-4597-9BE0-00D4CFEB0FD6}" dt="2023-07-06T12:45:36.992" v="83"/>
        <pc:sldMasterMkLst>
          <pc:docMk/>
          <pc:sldMasterMk cId="3009645139" sldId="2147483782"/>
        </pc:sldMasterMkLst>
        <pc:spChg chg="add mod">
          <ac:chgData name="Hans Gelissen (DHL SSC Maastricht)" userId="1afa8510-4eed-4b73-a29e-678838cd8acd" providerId="ADAL" clId="{0D858F43-B312-4597-9BE0-00D4CFEB0FD6}" dt="2023-07-06T12:44:20.494" v="13"/>
          <ac:spMkLst>
            <pc:docMk/>
            <pc:sldMasterMk cId="3009645139" sldId="2147483782"/>
            <ac:spMk id="2" creationId="{DE007F2E-9EBF-DAF3-6E46-19393D6C6E93}"/>
          </ac:spMkLst>
        </pc:spChg>
        <pc:sldLayoutChg chg="addSp modSp">
          <pc:chgData name="Hans Gelissen (DHL SSC Maastricht)" userId="1afa8510-4eed-4b73-a29e-678838cd8acd" providerId="ADAL" clId="{0D858F43-B312-4597-9BE0-00D4CFEB0FD6}" dt="2023-07-06T12:45:29.274" v="64"/>
          <pc:sldLayoutMkLst>
            <pc:docMk/>
            <pc:sldMasterMk cId="3009645139" sldId="2147483782"/>
            <pc:sldLayoutMk cId="2048209168" sldId="2147483746"/>
          </pc:sldLayoutMkLst>
          <pc:spChg chg="add mod">
            <ac:chgData name="Hans Gelissen (DHL SSC Maastricht)" userId="1afa8510-4eed-4b73-a29e-678838cd8acd" providerId="ADAL" clId="{0D858F43-B312-4597-9BE0-00D4CFEB0FD6}" dt="2023-07-06T12:45:29.274" v="64"/>
            <ac:spMkLst>
              <pc:docMk/>
              <pc:sldMasterMk cId="3009645139" sldId="2147483782"/>
              <pc:sldLayoutMk cId="2048209168" sldId="2147483746"/>
              <ac:spMk id="3" creationId="{B15AAE5C-F217-FB2D-A512-DE36C96C9761}"/>
            </ac:spMkLst>
          </pc:spChg>
        </pc:sldLayoutChg>
        <pc:sldLayoutChg chg="addSp modSp">
          <pc:chgData name="Hans Gelissen (DHL SSC Maastricht)" userId="1afa8510-4eed-4b73-a29e-678838cd8acd" providerId="ADAL" clId="{0D858F43-B312-4597-9BE0-00D4CFEB0FD6}" dt="2023-07-06T12:45:31.794" v="70"/>
          <pc:sldLayoutMkLst>
            <pc:docMk/>
            <pc:sldMasterMk cId="3009645139" sldId="2147483782"/>
            <pc:sldLayoutMk cId="648980338" sldId="2147483802"/>
          </pc:sldLayoutMkLst>
          <pc:spChg chg="add mod">
            <ac:chgData name="Hans Gelissen (DHL SSC Maastricht)" userId="1afa8510-4eed-4b73-a29e-678838cd8acd" providerId="ADAL" clId="{0D858F43-B312-4597-9BE0-00D4CFEB0FD6}" dt="2023-07-06T12:45:31.794" v="70"/>
            <ac:spMkLst>
              <pc:docMk/>
              <pc:sldMasterMk cId="3009645139" sldId="2147483782"/>
              <pc:sldLayoutMk cId="648980338" sldId="2147483802"/>
              <ac:spMk id="3" creationId="{E5BC9B14-8C6A-ED00-E12E-B216D5430BB5}"/>
            </ac:spMkLst>
          </pc:spChg>
        </pc:sldLayoutChg>
        <pc:sldLayoutChg chg="addSp modSp">
          <pc:chgData name="Hans Gelissen (DHL SSC Maastricht)" userId="1afa8510-4eed-4b73-a29e-678838cd8acd" providerId="ADAL" clId="{0D858F43-B312-4597-9BE0-00D4CFEB0FD6}" dt="2023-07-06T12:45:31.379" v="69"/>
          <pc:sldLayoutMkLst>
            <pc:docMk/>
            <pc:sldMasterMk cId="3009645139" sldId="2147483782"/>
            <pc:sldLayoutMk cId="2005618548" sldId="2147483803"/>
          </pc:sldLayoutMkLst>
          <pc:spChg chg="add mod">
            <ac:chgData name="Hans Gelissen (DHL SSC Maastricht)" userId="1afa8510-4eed-4b73-a29e-678838cd8acd" providerId="ADAL" clId="{0D858F43-B312-4597-9BE0-00D4CFEB0FD6}" dt="2023-07-06T12:45:31.379" v="69"/>
            <ac:spMkLst>
              <pc:docMk/>
              <pc:sldMasterMk cId="3009645139" sldId="2147483782"/>
              <pc:sldLayoutMk cId="2005618548" sldId="2147483803"/>
              <ac:spMk id="3" creationId="{A39F3FC1-80E6-4912-1445-B8E58712D8CC}"/>
            </ac:spMkLst>
          </pc:spChg>
        </pc:sldLayoutChg>
        <pc:sldLayoutChg chg="addSp modSp">
          <pc:chgData name="Hans Gelissen (DHL SSC Maastricht)" userId="1afa8510-4eed-4b73-a29e-678838cd8acd" providerId="ADAL" clId="{0D858F43-B312-4597-9BE0-00D4CFEB0FD6}" dt="2023-07-06T12:45:36.992" v="83"/>
          <pc:sldLayoutMkLst>
            <pc:docMk/>
            <pc:sldMasterMk cId="3009645139" sldId="2147483782"/>
            <pc:sldLayoutMk cId="2141143529" sldId="2147483804"/>
          </pc:sldLayoutMkLst>
          <pc:spChg chg="add mod">
            <ac:chgData name="Hans Gelissen (DHL SSC Maastricht)" userId="1afa8510-4eed-4b73-a29e-678838cd8acd" providerId="ADAL" clId="{0D858F43-B312-4597-9BE0-00D4CFEB0FD6}" dt="2023-07-06T12:45:36.992" v="83"/>
            <ac:spMkLst>
              <pc:docMk/>
              <pc:sldMasterMk cId="3009645139" sldId="2147483782"/>
              <pc:sldLayoutMk cId="2141143529" sldId="2147483804"/>
              <ac:spMk id="3" creationId="{248DA8D9-EA9D-6E28-F7B1-167DD478E248}"/>
            </ac:spMkLst>
          </pc:spChg>
        </pc:sldLayoutChg>
        <pc:sldLayoutChg chg="addSp modSp">
          <pc:chgData name="Hans Gelissen (DHL SSC Maastricht)" userId="1afa8510-4eed-4b73-a29e-678838cd8acd" providerId="ADAL" clId="{0D858F43-B312-4597-9BE0-00D4CFEB0FD6}" dt="2023-07-06T12:45:30.547" v="67"/>
          <pc:sldLayoutMkLst>
            <pc:docMk/>
            <pc:sldMasterMk cId="3009645139" sldId="2147483782"/>
            <pc:sldLayoutMk cId="2696944745" sldId="2147483840"/>
          </pc:sldLayoutMkLst>
          <pc:spChg chg="add mod">
            <ac:chgData name="Hans Gelissen (DHL SSC Maastricht)" userId="1afa8510-4eed-4b73-a29e-678838cd8acd" providerId="ADAL" clId="{0D858F43-B312-4597-9BE0-00D4CFEB0FD6}" dt="2023-07-06T12:45:30.547" v="67"/>
            <ac:spMkLst>
              <pc:docMk/>
              <pc:sldMasterMk cId="3009645139" sldId="2147483782"/>
              <pc:sldLayoutMk cId="2696944745" sldId="2147483840"/>
              <ac:spMk id="3" creationId="{89CC6126-40A6-4CF8-26E0-F0477D33D49E}"/>
            </ac:spMkLst>
          </pc:spChg>
        </pc:sldLayoutChg>
        <pc:sldLayoutChg chg="addSp modSp">
          <pc:chgData name="Hans Gelissen (DHL SSC Maastricht)" userId="1afa8510-4eed-4b73-a29e-678838cd8acd" providerId="ADAL" clId="{0D858F43-B312-4597-9BE0-00D4CFEB0FD6}" dt="2023-07-06T12:45:29.719" v="65"/>
          <pc:sldLayoutMkLst>
            <pc:docMk/>
            <pc:sldMasterMk cId="3009645139" sldId="2147483782"/>
            <pc:sldLayoutMk cId="4274500592" sldId="2147483841"/>
          </pc:sldLayoutMkLst>
          <pc:spChg chg="add mod">
            <ac:chgData name="Hans Gelissen (DHL SSC Maastricht)" userId="1afa8510-4eed-4b73-a29e-678838cd8acd" providerId="ADAL" clId="{0D858F43-B312-4597-9BE0-00D4CFEB0FD6}" dt="2023-07-06T12:45:29.719" v="65"/>
            <ac:spMkLst>
              <pc:docMk/>
              <pc:sldMasterMk cId="3009645139" sldId="2147483782"/>
              <pc:sldLayoutMk cId="4274500592" sldId="2147483841"/>
              <ac:spMk id="3" creationId="{70BF2EB3-91B8-C6F3-22B2-6210172DD976}"/>
            </ac:spMkLst>
          </pc:spChg>
        </pc:sldLayoutChg>
        <pc:sldLayoutChg chg="addSp modSp">
          <pc:chgData name="Hans Gelissen (DHL SSC Maastricht)" userId="1afa8510-4eed-4b73-a29e-678838cd8acd" providerId="ADAL" clId="{0D858F43-B312-4597-9BE0-00D4CFEB0FD6}" dt="2023-07-06T12:45:30.167" v="66"/>
          <pc:sldLayoutMkLst>
            <pc:docMk/>
            <pc:sldMasterMk cId="3009645139" sldId="2147483782"/>
            <pc:sldLayoutMk cId="695310547" sldId="2147483842"/>
          </pc:sldLayoutMkLst>
          <pc:spChg chg="add mod">
            <ac:chgData name="Hans Gelissen (DHL SSC Maastricht)" userId="1afa8510-4eed-4b73-a29e-678838cd8acd" providerId="ADAL" clId="{0D858F43-B312-4597-9BE0-00D4CFEB0FD6}" dt="2023-07-06T12:45:30.167" v="66"/>
            <ac:spMkLst>
              <pc:docMk/>
              <pc:sldMasterMk cId="3009645139" sldId="2147483782"/>
              <pc:sldLayoutMk cId="695310547" sldId="2147483842"/>
              <ac:spMk id="3" creationId="{20EFF207-DD5D-3118-DBE8-A4D495F1F06C}"/>
            </ac:spMkLst>
          </pc:spChg>
        </pc:sldLayoutChg>
        <pc:sldLayoutChg chg="addSp modSp">
          <pc:chgData name="Hans Gelissen (DHL SSC Maastricht)" userId="1afa8510-4eed-4b73-a29e-678838cd8acd" providerId="ADAL" clId="{0D858F43-B312-4597-9BE0-00D4CFEB0FD6}" dt="2023-07-06T12:45:30.980" v="68"/>
          <pc:sldLayoutMkLst>
            <pc:docMk/>
            <pc:sldMasterMk cId="3009645139" sldId="2147483782"/>
            <pc:sldLayoutMk cId="604909523" sldId="2147483843"/>
          </pc:sldLayoutMkLst>
          <pc:spChg chg="add mod">
            <ac:chgData name="Hans Gelissen (DHL SSC Maastricht)" userId="1afa8510-4eed-4b73-a29e-678838cd8acd" providerId="ADAL" clId="{0D858F43-B312-4597-9BE0-00D4CFEB0FD6}" dt="2023-07-06T12:45:30.980" v="68"/>
            <ac:spMkLst>
              <pc:docMk/>
              <pc:sldMasterMk cId="3009645139" sldId="2147483782"/>
              <pc:sldLayoutMk cId="604909523" sldId="2147483843"/>
              <ac:spMk id="3" creationId="{6FB64F28-47D8-E7FB-222A-4BACE3EDBF3E}"/>
            </ac:spMkLst>
          </pc:spChg>
        </pc:sldLayoutChg>
        <pc:sldLayoutChg chg="addSp modSp">
          <pc:chgData name="Hans Gelissen (DHL SSC Maastricht)" userId="1afa8510-4eed-4b73-a29e-678838cd8acd" providerId="ADAL" clId="{0D858F43-B312-4597-9BE0-00D4CFEB0FD6}" dt="2023-07-06T12:45:32.197" v="71"/>
          <pc:sldLayoutMkLst>
            <pc:docMk/>
            <pc:sldMasterMk cId="3009645139" sldId="2147483782"/>
            <pc:sldLayoutMk cId="1433277352" sldId="2147483895"/>
          </pc:sldLayoutMkLst>
          <pc:spChg chg="add mod">
            <ac:chgData name="Hans Gelissen (DHL SSC Maastricht)" userId="1afa8510-4eed-4b73-a29e-678838cd8acd" providerId="ADAL" clId="{0D858F43-B312-4597-9BE0-00D4CFEB0FD6}" dt="2023-07-06T12:45:32.197" v="71"/>
            <ac:spMkLst>
              <pc:docMk/>
              <pc:sldMasterMk cId="3009645139" sldId="2147483782"/>
              <pc:sldLayoutMk cId="1433277352" sldId="2147483895"/>
              <ac:spMk id="3" creationId="{AA8E6575-C958-1D5C-3FD2-95BDA0203BD8}"/>
            </ac:spMkLst>
          </pc:spChg>
        </pc:sldLayoutChg>
        <pc:sldLayoutChg chg="addSp modSp">
          <pc:chgData name="Hans Gelissen (DHL SSC Maastricht)" userId="1afa8510-4eed-4b73-a29e-678838cd8acd" providerId="ADAL" clId="{0D858F43-B312-4597-9BE0-00D4CFEB0FD6}" dt="2023-07-06T12:45:32.626" v="72"/>
          <pc:sldLayoutMkLst>
            <pc:docMk/>
            <pc:sldMasterMk cId="3009645139" sldId="2147483782"/>
            <pc:sldLayoutMk cId="2068679615" sldId="2147483896"/>
          </pc:sldLayoutMkLst>
          <pc:spChg chg="add mod">
            <ac:chgData name="Hans Gelissen (DHL SSC Maastricht)" userId="1afa8510-4eed-4b73-a29e-678838cd8acd" providerId="ADAL" clId="{0D858F43-B312-4597-9BE0-00D4CFEB0FD6}" dt="2023-07-06T12:45:32.626" v="72"/>
            <ac:spMkLst>
              <pc:docMk/>
              <pc:sldMasterMk cId="3009645139" sldId="2147483782"/>
              <pc:sldLayoutMk cId="2068679615" sldId="2147483896"/>
              <ac:spMk id="3" creationId="{F3BF8BBA-2980-2654-09C8-5566398C92FC}"/>
            </ac:spMkLst>
          </pc:spChg>
        </pc:sldLayoutChg>
        <pc:sldLayoutChg chg="addSp modSp">
          <pc:chgData name="Hans Gelissen (DHL SSC Maastricht)" userId="1afa8510-4eed-4b73-a29e-678838cd8acd" providerId="ADAL" clId="{0D858F43-B312-4597-9BE0-00D4CFEB0FD6}" dt="2023-07-06T12:45:32.996" v="73"/>
          <pc:sldLayoutMkLst>
            <pc:docMk/>
            <pc:sldMasterMk cId="3009645139" sldId="2147483782"/>
            <pc:sldLayoutMk cId="3666955133" sldId="2147483897"/>
          </pc:sldLayoutMkLst>
          <pc:spChg chg="add mod">
            <ac:chgData name="Hans Gelissen (DHL SSC Maastricht)" userId="1afa8510-4eed-4b73-a29e-678838cd8acd" providerId="ADAL" clId="{0D858F43-B312-4597-9BE0-00D4CFEB0FD6}" dt="2023-07-06T12:45:32.996" v="73"/>
            <ac:spMkLst>
              <pc:docMk/>
              <pc:sldMasterMk cId="3009645139" sldId="2147483782"/>
              <pc:sldLayoutMk cId="3666955133" sldId="2147483897"/>
              <ac:spMk id="3" creationId="{042078EF-495C-1EE1-D96A-AF0E5D03BDFB}"/>
            </ac:spMkLst>
          </pc:spChg>
        </pc:sldLayoutChg>
        <pc:sldLayoutChg chg="addSp modSp">
          <pc:chgData name="Hans Gelissen (DHL SSC Maastricht)" userId="1afa8510-4eed-4b73-a29e-678838cd8acd" providerId="ADAL" clId="{0D858F43-B312-4597-9BE0-00D4CFEB0FD6}" dt="2023-07-06T12:45:33.382" v="74"/>
          <pc:sldLayoutMkLst>
            <pc:docMk/>
            <pc:sldMasterMk cId="3009645139" sldId="2147483782"/>
            <pc:sldLayoutMk cId="1897181201" sldId="2147483898"/>
          </pc:sldLayoutMkLst>
          <pc:spChg chg="add mod">
            <ac:chgData name="Hans Gelissen (DHL SSC Maastricht)" userId="1afa8510-4eed-4b73-a29e-678838cd8acd" providerId="ADAL" clId="{0D858F43-B312-4597-9BE0-00D4CFEB0FD6}" dt="2023-07-06T12:45:33.382" v="74"/>
            <ac:spMkLst>
              <pc:docMk/>
              <pc:sldMasterMk cId="3009645139" sldId="2147483782"/>
              <pc:sldLayoutMk cId="1897181201" sldId="2147483898"/>
              <ac:spMk id="3" creationId="{1D41CEAB-B7D4-E7AC-212F-8C7E17E65541}"/>
            </ac:spMkLst>
          </pc:spChg>
        </pc:sldLayoutChg>
        <pc:sldLayoutChg chg="addSp modSp">
          <pc:chgData name="Hans Gelissen (DHL SSC Maastricht)" userId="1afa8510-4eed-4b73-a29e-678838cd8acd" providerId="ADAL" clId="{0D858F43-B312-4597-9BE0-00D4CFEB0FD6}" dt="2023-07-06T12:45:33.795" v="75"/>
          <pc:sldLayoutMkLst>
            <pc:docMk/>
            <pc:sldMasterMk cId="3009645139" sldId="2147483782"/>
            <pc:sldLayoutMk cId="262418530" sldId="2147483955"/>
          </pc:sldLayoutMkLst>
          <pc:spChg chg="add mod">
            <ac:chgData name="Hans Gelissen (DHL SSC Maastricht)" userId="1afa8510-4eed-4b73-a29e-678838cd8acd" providerId="ADAL" clId="{0D858F43-B312-4597-9BE0-00D4CFEB0FD6}" dt="2023-07-06T12:45:33.795" v="75"/>
            <ac:spMkLst>
              <pc:docMk/>
              <pc:sldMasterMk cId="3009645139" sldId="2147483782"/>
              <pc:sldLayoutMk cId="262418530" sldId="2147483955"/>
              <ac:spMk id="3" creationId="{41D0FE37-0B25-462A-A65B-1FC1558857F2}"/>
            </ac:spMkLst>
          </pc:spChg>
        </pc:sldLayoutChg>
        <pc:sldLayoutChg chg="addSp modSp">
          <pc:chgData name="Hans Gelissen (DHL SSC Maastricht)" userId="1afa8510-4eed-4b73-a29e-678838cd8acd" providerId="ADAL" clId="{0D858F43-B312-4597-9BE0-00D4CFEB0FD6}" dt="2023-07-06T12:45:34.182" v="76"/>
          <pc:sldLayoutMkLst>
            <pc:docMk/>
            <pc:sldMasterMk cId="3009645139" sldId="2147483782"/>
            <pc:sldLayoutMk cId="2338710343" sldId="2147483956"/>
          </pc:sldLayoutMkLst>
          <pc:spChg chg="add mod">
            <ac:chgData name="Hans Gelissen (DHL SSC Maastricht)" userId="1afa8510-4eed-4b73-a29e-678838cd8acd" providerId="ADAL" clId="{0D858F43-B312-4597-9BE0-00D4CFEB0FD6}" dt="2023-07-06T12:45:34.182" v="76"/>
            <ac:spMkLst>
              <pc:docMk/>
              <pc:sldMasterMk cId="3009645139" sldId="2147483782"/>
              <pc:sldLayoutMk cId="2338710343" sldId="2147483956"/>
              <ac:spMk id="3" creationId="{743C93D8-D9EE-816E-B63D-731C2CB4CD1B}"/>
            </ac:spMkLst>
          </pc:spChg>
        </pc:sldLayoutChg>
        <pc:sldLayoutChg chg="addSp modSp">
          <pc:chgData name="Hans Gelissen (DHL SSC Maastricht)" userId="1afa8510-4eed-4b73-a29e-678838cd8acd" providerId="ADAL" clId="{0D858F43-B312-4597-9BE0-00D4CFEB0FD6}" dt="2023-07-06T12:45:34.564" v="77"/>
          <pc:sldLayoutMkLst>
            <pc:docMk/>
            <pc:sldMasterMk cId="3009645139" sldId="2147483782"/>
            <pc:sldLayoutMk cId="385823197" sldId="2147483957"/>
          </pc:sldLayoutMkLst>
          <pc:spChg chg="add mod">
            <ac:chgData name="Hans Gelissen (DHL SSC Maastricht)" userId="1afa8510-4eed-4b73-a29e-678838cd8acd" providerId="ADAL" clId="{0D858F43-B312-4597-9BE0-00D4CFEB0FD6}" dt="2023-07-06T12:45:34.564" v="77"/>
            <ac:spMkLst>
              <pc:docMk/>
              <pc:sldMasterMk cId="3009645139" sldId="2147483782"/>
              <pc:sldLayoutMk cId="385823197" sldId="2147483957"/>
              <ac:spMk id="3" creationId="{940D12F8-6C58-04E3-FEC0-242D14B0206D}"/>
            </ac:spMkLst>
          </pc:spChg>
        </pc:sldLayoutChg>
        <pc:sldLayoutChg chg="addSp modSp">
          <pc:chgData name="Hans Gelissen (DHL SSC Maastricht)" userId="1afa8510-4eed-4b73-a29e-678838cd8acd" providerId="ADAL" clId="{0D858F43-B312-4597-9BE0-00D4CFEB0FD6}" dt="2023-07-06T12:45:34.946" v="78"/>
          <pc:sldLayoutMkLst>
            <pc:docMk/>
            <pc:sldMasterMk cId="3009645139" sldId="2147483782"/>
            <pc:sldLayoutMk cId="3246149922" sldId="2147483958"/>
          </pc:sldLayoutMkLst>
          <pc:spChg chg="add mod">
            <ac:chgData name="Hans Gelissen (DHL SSC Maastricht)" userId="1afa8510-4eed-4b73-a29e-678838cd8acd" providerId="ADAL" clId="{0D858F43-B312-4597-9BE0-00D4CFEB0FD6}" dt="2023-07-06T12:45:34.946" v="78"/>
            <ac:spMkLst>
              <pc:docMk/>
              <pc:sldMasterMk cId="3009645139" sldId="2147483782"/>
              <pc:sldLayoutMk cId="3246149922" sldId="2147483958"/>
              <ac:spMk id="3" creationId="{E9EC29FB-CCBD-2380-D168-052A006C1285}"/>
            </ac:spMkLst>
          </pc:spChg>
        </pc:sldLayoutChg>
        <pc:sldLayoutChg chg="addSp modSp">
          <pc:chgData name="Hans Gelissen (DHL SSC Maastricht)" userId="1afa8510-4eed-4b73-a29e-678838cd8acd" providerId="ADAL" clId="{0D858F43-B312-4597-9BE0-00D4CFEB0FD6}" dt="2023-07-06T12:45:35.350" v="79"/>
          <pc:sldLayoutMkLst>
            <pc:docMk/>
            <pc:sldMasterMk cId="3009645139" sldId="2147483782"/>
            <pc:sldLayoutMk cId="3261208622" sldId="2147483959"/>
          </pc:sldLayoutMkLst>
          <pc:spChg chg="add mod">
            <ac:chgData name="Hans Gelissen (DHL SSC Maastricht)" userId="1afa8510-4eed-4b73-a29e-678838cd8acd" providerId="ADAL" clId="{0D858F43-B312-4597-9BE0-00D4CFEB0FD6}" dt="2023-07-06T12:45:35.350" v="79"/>
            <ac:spMkLst>
              <pc:docMk/>
              <pc:sldMasterMk cId="3009645139" sldId="2147483782"/>
              <pc:sldLayoutMk cId="3261208622" sldId="2147483959"/>
              <ac:spMk id="3" creationId="{14FD90A2-E897-057F-9761-63925CA1F2B1}"/>
            </ac:spMkLst>
          </pc:spChg>
        </pc:sldLayoutChg>
        <pc:sldLayoutChg chg="addSp modSp">
          <pc:chgData name="Hans Gelissen (DHL SSC Maastricht)" userId="1afa8510-4eed-4b73-a29e-678838cd8acd" providerId="ADAL" clId="{0D858F43-B312-4597-9BE0-00D4CFEB0FD6}" dt="2023-07-06T12:45:35.774" v="80"/>
          <pc:sldLayoutMkLst>
            <pc:docMk/>
            <pc:sldMasterMk cId="3009645139" sldId="2147483782"/>
            <pc:sldLayoutMk cId="271718921" sldId="2147483960"/>
          </pc:sldLayoutMkLst>
          <pc:spChg chg="add mod">
            <ac:chgData name="Hans Gelissen (DHL SSC Maastricht)" userId="1afa8510-4eed-4b73-a29e-678838cd8acd" providerId="ADAL" clId="{0D858F43-B312-4597-9BE0-00D4CFEB0FD6}" dt="2023-07-06T12:45:35.774" v="80"/>
            <ac:spMkLst>
              <pc:docMk/>
              <pc:sldMasterMk cId="3009645139" sldId="2147483782"/>
              <pc:sldLayoutMk cId="271718921" sldId="2147483960"/>
              <ac:spMk id="3" creationId="{64F6EEAB-A3E4-1B7F-6155-F7375E6FEBE1}"/>
            </ac:spMkLst>
          </pc:spChg>
        </pc:sldLayoutChg>
        <pc:sldLayoutChg chg="addSp modSp">
          <pc:chgData name="Hans Gelissen (DHL SSC Maastricht)" userId="1afa8510-4eed-4b73-a29e-678838cd8acd" providerId="ADAL" clId="{0D858F43-B312-4597-9BE0-00D4CFEB0FD6}" dt="2023-07-06T12:45:36.183" v="81"/>
          <pc:sldLayoutMkLst>
            <pc:docMk/>
            <pc:sldMasterMk cId="3009645139" sldId="2147483782"/>
            <pc:sldLayoutMk cId="373419110" sldId="2147483961"/>
          </pc:sldLayoutMkLst>
          <pc:spChg chg="add mod">
            <ac:chgData name="Hans Gelissen (DHL SSC Maastricht)" userId="1afa8510-4eed-4b73-a29e-678838cd8acd" providerId="ADAL" clId="{0D858F43-B312-4597-9BE0-00D4CFEB0FD6}" dt="2023-07-06T12:45:36.183" v="81"/>
            <ac:spMkLst>
              <pc:docMk/>
              <pc:sldMasterMk cId="3009645139" sldId="2147483782"/>
              <pc:sldLayoutMk cId="373419110" sldId="2147483961"/>
              <ac:spMk id="3" creationId="{8C1C75EF-DB82-ABC3-A1DC-5B39CDF24654}"/>
            </ac:spMkLst>
          </pc:spChg>
        </pc:sldLayoutChg>
        <pc:sldLayoutChg chg="addSp modSp">
          <pc:chgData name="Hans Gelissen (DHL SSC Maastricht)" userId="1afa8510-4eed-4b73-a29e-678838cd8acd" providerId="ADAL" clId="{0D858F43-B312-4597-9BE0-00D4CFEB0FD6}" dt="2023-07-06T12:45:36.583" v="82"/>
          <pc:sldLayoutMkLst>
            <pc:docMk/>
            <pc:sldMasterMk cId="3009645139" sldId="2147483782"/>
            <pc:sldLayoutMk cId="413288453" sldId="2147483962"/>
          </pc:sldLayoutMkLst>
          <pc:spChg chg="add mod">
            <ac:chgData name="Hans Gelissen (DHL SSC Maastricht)" userId="1afa8510-4eed-4b73-a29e-678838cd8acd" providerId="ADAL" clId="{0D858F43-B312-4597-9BE0-00D4CFEB0FD6}" dt="2023-07-06T12:45:36.583" v="82"/>
            <ac:spMkLst>
              <pc:docMk/>
              <pc:sldMasterMk cId="3009645139" sldId="2147483782"/>
              <pc:sldLayoutMk cId="413288453" sldId="2147483962"/>
              <ac:spMk id="3" creationId="{7157F4ED-D29A-D705-6CFE-6CDD6C72B30A}"/>
            </ac:spMkLst>
          </pc:spChg>
        </pc:sldLayoutChg>
      </pc:sldMasterChg>
      <pc:sldMasterChg chg="addSp modSp modSldLayout">
        <pc:chgData name="Hans Gelissen (DHL SSC Maastricht)" userId="1afa8510-4eed-4b73-a29e-678838cd8acd" providerId="ADAL" clId="{0D858F43-B312-4597-9BE0-00D4CFEB0FD6}" dt="2023-07-06T12:46:01.415" v="120"/>
        <pc:sldMasterMkLst>
          <pc:docMk/>
          <pc:sldMasterMk cId="1560827226" sldId="2147483789"/>
        </pc:sldMasterMkLst>
        <pc:spChg chg="add mod">
          <ac:chgData name="Hans Gelissen (DHL SSC Maastricht)" userId="1afa8510-4eed-4b73-a29e-678838cd8acd" providerId="ADAL" clId="{0D858F43-B312-4597-9BE0-00D4CFEB0FD6}" dt="2023-07-06T12:44:28.213" v="15"/>
          <ac:spMkLst>
            <pc:docMk/>
            <pc:sldMasterMk cId="1560827226" sldId="2147483789"/>
            <ac:spMk id="2" creationId="{D4985E12-FE36-546E-8A80-610C7384E226}"/>
          </ac:spMkLst>
        </pc:spChg>
        <pc:sldLayoutChg chg="addSp modSp">
          <pc:chgData name="Hans Gelissen (DHL SSC Maastricht)" userId="1afa8510-4eed-4b73-a29e-678838cd8acd" providerId="ADAL" clId="{0D858F43-B312-4597-9BE0-00D4CFEB0FD6}" dt="2023-07-06T12:45:50.728" v="105"/>
          <pc:sldLayoutMkLst>
            <pc:docMk/>
            <pc:sldMasterMk cId="1560827226" sldId="2147483789"/>
            <pc:sldLayoutMk cId="1929487974" sldId="2147483748"/>
          </pc:sldLayoutMkLst>
          <pc:spChg chg="add mod">
            <ac:chgData name="Hans Gelissen (DHL SSC Maastricht)" userId="1afa8510-4eed-4b73-a29e-678838cd8acd" providerId="ADAL" clId="{0D858F43-B312-4597-9BE0-00D4CFEB0FD6}" dt="2023-07-06T12:45:50.728" v="105"/>
            <ac:spMkLst>
              <pc:docMk/>
              <pc:sldMasterMk cId="1560827226" sldId="2147483789"/>
              <pc:sldLayoutMk cId="1929487974" sldId="2147483748"/>
              <ac:spMk id="3" creationId="{D260CAC8-B628-2D7A-5517-63B5AE89C985}"/>
            </ac:spMkLst>
          </pc:spChg>
        </pc:sldLayoutChg>
        <pc:sldLayoutChg chg="addSp modSp">
          <pc:chgData name="Hans Gelissen (DHL SSC Maastricht)" userId="1afa8510-4eed-4b73-a29e-678838cd8acd" providerId="ADAL" clId="{0D858F43-B312-4597-9BE0-00D4CFEB0FD6}" dt="2023-07-06T12:45:46.360" v="101"/>
          <pc:sldLayoutMkLst>
            <pc:docMk/>
            <pc:sldMasterMk cId="1560827226" sldId="2147483789"/>
            <pc:sldLayoutMk cId="3112511369" sldId="2147483808"/>
          </pc:sldLayoutMkLst>
          <pc:spChg chg="add mod">
            <ac:chgData name="Hans Gelissen (DHL SSC Maastricht)" userId="1afa8510-4eed-4b73-a29e-678838cd8acd" providerId="ADAL" clId="{0D858F43-B312-4597-9BE0-00D4CFEB0FD6}" dt="2023-07-06T12:45:46.360" v="101"/>
            <ac:spMkLst>
              <pc:docMk/>
              <pc:sldMasterMk cId="1560827226" sldId="2147483789"/>
              <pc:sldLayoutMk cId="3112511369" sldId="2147483808"/>
              <ac:spMk id="3" creationId="{5C8CB7D6-C2FB-EB02-80D6-BC75608A8CC5}"/>
            </ac:spMkLst>
          </pc:spChg>
        </pc:sldLayoutChg>
        <pc:sldLayoutChg chg="addSp modSp">
          <pc:chgData name="Hans Gelissen (DHL SSC Maastricht)" userId="1afa8510-4eed-4b73-a29e-678838cd8acd" providerId="ADAL" clId="{0D858F43-B312-4597-9BE0-00D4CFEB0FD6}" dt="2023-07-06T12:45:46.693" v="102"/>
          <pc:sldLayoutMkLst>
            <pc:docMk/>
            <pc:sldMasterMk cId="1560827226" sldId="2147483789"/>
            <pc:sldLayoutMk cId="2973508890" sldId="2147483809"/>
          </pc:sldLayoutMkLst>
          <pc:spChg chg="add mod">
            <ac:chgData name="Hans Gelissen (DHL SSC Maastricht)" userId="1afa8510-4eed-4b73-a29e-678838cd8acd" providerId="ADAL" clId="{0D858F43-B312-4597-9BE0-00D4CFEB0FD6}" dt="2023-07-06T12:45:46.693" v="102"/>
            <ac:spMkLst>
              <pc:docMk/>
              <pc:sldMasterMk cId="1560827226" sldId="2147483789"/>
              <pc:sldLayoutMk cId="2973508890" sldId="2147483809"/>
              <ac:spMk id="3" creationId="{8E268968-56B8-7451-225B-3BC05EAB88CC}"/>
            </ac:spMkLst>
          </pc:spChg>
        </pc:sldLayoutChg>
        <pc:sldLayoutChg chg="addSp modSp">
          <pc:chgData name="Hans Gelissen (DHL SSC Maastricht)" userId="1afa8510-4eed-4b73-a29e-678838cd8acd" providerId="ADAL" clId="{0D858F43-B312-4597-9BE0-00D4CFEB0FD6}" dt="2023-07-06T12:46:01.415" v="120"/>
          <pc:sldLayoutMkLst>
            <pc:docMk/>
            <pc:sldMasterMk cId="1560827226" sldId="2147483789"/>
            <pc:sldLayoutMk cId="1933999975" sldId="2147483810"/>
          </pc:sldLayoutMkLst>
          <pc:spChg chg="add mod">
            <ac:chgData name="Hans Gelissen (DHL SSC Maastricht)" userId="1afa8510-4eed-4b73-a29e-678838cd8acd" providerId="ADAL" clId="{0D858F43-B312-4597-9BE0-00D4CFEB0FD6}" dt="2023-07-06T12:46:01.415" v="120"/>
            <ac:spMkLst>
              <pc:docMk/>
              <pc:sldMasterMk cId="1560827226" sldId="2147483789"/>
              <pc:sldLayoutMk cId="1933999975" sldId="2147483810"/>
              <ac:spMk id="3" creationId="{D1505969-F73C-AA2F-6467-D6BC909A4244}"/>
            </ac:spMkLst>
          </pc:spChg>
        </pc:sldLayoutChg>
        <pc:sldLayoutChg chg="addSp modSp">
          <pc:chgData name="Hans Gelissen (DHL SSC Maastricht)" userId="1afa8510-4eed-4b73-a29e-678838cd8acd" providerId="ADAL" clId="{0D858F43-B312-4597-9BE0-00D4CFEB0FD6}" dt="2023-07-06T12:45:47.445" v="104"/>
          <pc:sldLayoutMkLst>
            <pc:docMk/>
            <pc:sldMasterMk cId="1560827226" sldId="2147483789"/>
            <pc:sldLayoutMk cId="744637158" sldId="2147483853"/>
          </pc:sldLayoutMkLst>
          <pc:spChg chg="add mod">
            <ac:chgData name="Hans Gelissen (DHL SSC Maastricht)" userId="1afa8510-4eed-4b73-a29e-678838cd8acd" providerId="ADAL" clId="{0D858F43-B312-4597-9BE0-00D4CFEB0FD6}" dt="2023-07-06T12:45:47.445" v="104"/>
            <ac:spMkLst>
              <pc:docMk/>
              <pc:sldMasterMk cId="1560827226" sldId="2147483789"/>
              <pc:sldLayoutMk cId="744637158" sldId="2147483853"/>
              <ac:spMk id="3" creationId="{E1B71656-2CAB-46DA-BC51-60AEF3CC794C}"/>
            </ac:spMkLst>
          </pc:spChg>
        </pc:sldLayoutChg>
        <pc:sldLayoutChg chg="addSp modSp">
          <pc:chgData name="Hans Gelissen (DHL SSC Maastricht)" userId="1afa8510-4eed-4b73-a29e-678838cd8acd" providerId="ADAL" clId="{0D858F43-B312-4597-9BE0-00D4CFEB0FD6}" dt="2023-07-06T12:45:55.047" v="106"/>
          <pc:sldLayoutMkLst>
            <pc:docMk/>
            <pc:sldMasterMk cId="1560827226" sldId="2147483789"/>
            <pc:sldLayoutMk cId="912269737" sldId="2147483854"/>
          </pc:sldLayoutMkLst>
          <pc:spChg chg="add mod">
            <ac:chgData name="Hans Gelissen (DHL SSC Maastricht)" userId="1afa8510-4eed-4b73-a29e-678838cd8acd" providerId="ADAL" clId="{0D858F43-B312-4597-9BE0-00D4CFEB0FD6}" dt="2023-07-06T12:45:55.047" v="106"/>
            <ac:spMkLst>
              <pc:docMk/>
              <pc:sldMasterMk cId="1560827226" sldId="2147483789"/>
              <pc:sldLayoutMk cId="912269737" sldId="2147483854"/>
              <ac:spMk id="3" creationId="{0CAF3CA5-751A-2CCA-64A0-7AE7D1F4796E}"/>
            </ac:spMkLst>
          </pc:spChg>
        </pc:sldLayoutChg>
        <pc:sldLayoutChg chg="addSp modSp">
          <pc:chgData name="Hans Gelissen (DHL SSC Maastricht)" userId="1afa8510-4eed-4b73-a29e-678838cd8acd" providerId="ADAL" clId="{0D858F43-B312-4597-9BE0-00D4CFEB0FD6}" dt="2023-07-06T12:45:55.788" v="107"/>
          <pc:sldLayoutMkLst>
            <pc:docMk/>
            <pc:sldMasterMk cId="1560827226" sldId="2147483789"/>
            <pc:sldLayoutMk cId="3259315673" sldId="2147483855"/>
          </pc:sldLayoutMkLst>
          <pc:spChg chg="add mod">
            <ac:chgData name="Hans Gelissen (DHL SSC Maastricht)" userId="1afa8510-4eed-4b73-a29e-678838cd8acd" providerId="ADAL" clId="{0D858F43-B312-4597-9BE0-00D4CFEB0FD6}" dt="2023-07-06T12:45:55.788" v="107"/>
            <ac:spMkLst>
              <pc:docMk/>
              <pc:sldMasterMk cId="1560827226" sldId="2147483789"/>
              <pc:sldLayoutMk cId="3259315673" sldId="2147483855"/>
              <ac:spMk id="3" creationId="{BAF39962-C905-C9C9-58FB-ACBF9C13F920}"/>
            </ac:spMkLst>
          </pc:spChg>
        </pc:sldLayoutChg>
        <pc:sldLayoutChg chg="addSp modSp">
          <pc:chgData name="Hans Gelissen (DHL SSC Maastricht)" userId="1afa8510-4eed-4b73-a29e-678838cd8acd" providerId="ADAL" clId="{0D858F43-B312-4597-9BE0-00D4CFEB0FD6}" dt="2023-07-06T12:45:47.082" v="103"/>
          <pc:sldLayoutMkLst>
            <pc:docMk/>
            <pc:sldMasterMk cId="1560827226" sldId="2147483789"/>
            <pc:sldLayoutMk cId="133451210" sldId="2147483856"/>
          </pc:sldLayoutMkLst>
          <pc:spChg chg="add mod">
            <ac:chgData name="Hans Gelissen (DHL SSC Maastricht)" userId="1afa8510-4eed-4b73-a29e-678838cd8acd" providerId="ADAL" clId="{0D858F43-B312-4597-9BE0-00D4CFEB0FD6}" dt="2023-07-06T12:45:47.082" v="103"/>
            <ac:spMkLst>
              <pc:docMk/>
              <pc:sldMasterMk cId="1560827226" sldId="2147483789"/>
              <pc:sldLayoutMk cId="133451210" sldId="2147483856"/>
              <ac:spMk id="3" creationId="{7D44C117-3068-FAE4-8065-D6277A0FAC18}"/>
            </ac:spMkLst>
          </pc:spChg>
        </pc:sldLayoutChg>
        <pc:sldLayoutChg chg="addSp modSp">
          <pc:chgData name="Hans Gelissen (DHL SSC Maastricht)" userId="1afa8510-4eed-4b73-a29e-678838cd8acd" providerId="ADAL" clId="{0D858F43-B312-4597-9BE0-00D4CFEB0FD6}" dt="2023-07-06T12:45:56.253" v="108"/>
          <pc:sldLayoutMkLst>
            <pc:docMk/>
            <pc:sldMasterMk cId="1560827226" sldId="2147483789"/>
            <pc:sldLayoutMk cId="2456586523" sldId="2147483905"/>
          </pc:sldLayoutMkLst>
          <pc:spChg chg="add mod">
            <ac:chgData name="Hans Gelissen (DHL SSC Maastricht)" userId="1afa8510-4eed-4b73-a29e-678838cd8acd" providerId="ADAL" clId="{0D858F43-B312-4597-9BE0-00D4CFEB0FD6}" dt="2023-07-06T12:45:56.253" v="108"/>
            <ac:spMkLst>
              <pc:docMk/>
              <pc:sldMasterMk cId="1560827226" sldId="2147483789"/>
              <pc:sldLayoutMk cId="2456586523" sldId="2147483905"/>
              <ac:spMk id="3" creationId="{B89A3308-2DEF-F7A5-92DD-0A9172B03AB0}"/>
            </ac:spMkLst>
          </pc:spChg>
        </pc:sldLayoutChg>
        <pc:sldLayoutChg chg="addSp modSp">
          <pc:chgData name="Hans Gelissen (DHL SSC Maastricht)" userId="1afa8510-4eed-4b73-a29e-678838cd8acd" providerId="ADAL" clId="{0D858F43-B312-4597-9BE0-00D4CFEB0FD6}" dt="2023-07-06T12:45:56.703" v="109"/>
          <pc:sldLayoutMkLst>
            <pc:docMk/>
            <pc:sldMasterMk cId="1560827226" sldId="2147483789"/>
            <pc:sldLayoutMk cId="3206099427" sldId="2147483906"/>
          </pc:sldLayoutMkLst>
          <pc:spChg chg="add mod">
            <ac:chgData name="Hans Gelissen (DHL SSC Maastricht)" userId="1afa8510-4eed-4b73-a29e-678838cd8acd" providerId="ADAL" clId="{0D858F43-B312-4597-9BE0-00D4CFEB0FD6}" dt="2023-07-06T12:45:56.703" v="109"/>
            <ac:spMkLst>
              <pc:docMk/>
              <pc:sldMasterMk cId="1560827226" sldId="2147483789"/>
              <pc:sldLayoutMk cId="3206099427" sldId="2147483906"/>
              <ac:spMk id="3" creationId="{BA5D77C0-EC29-3F62-8CF7-87644394F9B6}"/>
            </ac:spMkLst>
          </pc:spChg>
        </pc:sldLayoutChg>
        <pc:sldLayoutChg chg="addSp modSp">
          <pc:chgData name="Hans Gelissen (DHL SSC Maastricht)" userId="1afa8510-4eed-4b73-a29e-678838cd8acd" providerId="ADAL" clId="{0D858F43-B312-4597-9BE0-00D4CFEB0FD6}" dt="2023-07-06T12:45:57.152" v="110"/>
          <pc:sldLayoutMkLst>
            <pc:docMk/>
            <pc:sldMasterMk cId="1560827226" sldId="2147483789"/>
            <pc:sldLayoutMk cId="4204909159" sldId="2147483907"/>
          </pc:sldLayoutMkLst>
          <pc:spChg chg="add mod">
            <ac:chgData name="Hans Gelissen (DHL SSC Maastricht)" userId="1afa8510-4eed-4b73-a29e-678838cd8acd" providerId="ADAL" clId="{0D858F43-B312-4597-9BE0-00D4CFEB0FD6}" dt="2023-07-06T12:45:57.152" v="110"/>
            <ac:spMkLst>
              <pc:docMk/>
              <pc:sldMasterMk cId="1560827226" sldId="2147483789"/>
              <pc:sldLayoutMk cId="4204909159" sldId="2147483907"/>
              <ac:spMk id="3" creationId="{11BAB701-30F8-A3A9-FC27-FAF1368A180A}"/>
            </ac:spMkLst>
          </pc:spChg>
        </pc:sldLayoutChg>
        <pc:sldLayoutChg chg="addSp modSp">
          <pc:chgData name="Hans Gelissen (DHL SSC Maastricht)" userId="1afa8510-4eed-4b73-a29e-678838cd8acd" providerId="ADAL" clId="{0D858F43-B312-4597-9BE0-00D4CFEB0FD6}" dt="2023-07-06T12:45:57.569" v="111"/>
          <pc:sldLayoutMkLst>
            <pc:docMk/>
            <pc:sldMasterMk cId="1560827226" sldId="2147483789"/>
            <pc:sldLayoutMk cId="1584122736" sldId="2147483908"/>
          </pc:sldLayoutMkLst>
          <pc:spChg chg="add mod">
            <ac:chgData name="Hans Gelissen (DHL SSC Maastricht)" userId="1afa8510-4eed-4b73-a29e-678838cd8acd" providerId="ADAL" clId="{0D858F43-B312-4597-9BE0-00D4CFEB0FD6}" dt="2023-07-06T12:45:57.569" v="111"/>
            <ac:spMkLst>
              <pc:docMk/>
              <pc:sldMasterMk cId="1560827226" sldId="2147483789"/>
              <pc:sldLayoutMk cId="1584122736" sldId="2147483908"/>
              <ac:spMk id="3" creationId="{5F5DA4CA-4A73-35BB-0F61-1D0E0F01E9A4}"/>
            </ac:spMkLst>
          </pc:spChg>
        </pc:sldLayoutChg>
        <pc:sldLayoutChg chg="addSp modSp">
          <pc:chgData name="Hans Gelissen (DHL SSC Maastricht)" userId="1afa8510-4eed-4b73-a29e-678838cd8acd" providerId="ADAL" clId="{0D858F43-B312-4597-9BE0-00D4CFEB0FD6}" dt="2023-07-06T12:45:57.920" v="112"/>
          <pc:sldLayoutMkLst>
            <pc:docMk/>
            <pc:sldMasterMk cId="1560827226" sldId="2147483789"/>
            <pc:sldLayoutMk cId="1787164114" sldId="2147483989"/>
          </pc:sldLayoutMkLst>
          <pc:spChg chg="add mod">
            <ac:chgData name="Hans Gelissen (DHL SSC Maastricht)" userId="1afa8510-4eed-4b73-a29e-678838cd8acd" providerId="ADAL" clId="{0D858F43-B312-4597-9BE0-00D4CFEB0FD6}" dt="2023-07-06T12:45:57.920" v="112"/>
            <ac:spMkLst>
              <pc:docMk/>
              <pc:sldMasterMk cId="1560827226" sldId="2147483789"/>
              <pc:sldLayoutMk cId="1787164114" sldId="2147483989"/>
              <ac:spMk id="3" creationId="{90BE829C-7CD2-3A51-A028-046DB795C529}"/>
            </ac:spMkLst>
          </pc:spChg>
        </pc:sldLayoutChg>
        <pc:sldLayoutChg chg="addSp modSp">
          <pc:chgData name="Hans Gelissen (DHL SSC Maastricht)" userId="1afa8510-4eed-4b73-a29e-678838cd8acd" providerId="ADAL" clId="{0D858F43-B312-4597-9BE0-00D4CFEB0FD6}" dt="2023-07-06T12:45:58.373" v="113"/>
          <pc:sldLayoutMkLst>
            <pc:docMk/>
            <pc:sldMasterMk cId="1560827226" sldId="2147483789"/>
            <pc:sldLayoutMk cId="243815297" sldId="2147483990"/>
          </pc:sldLayoutMkLst>
          <pc:spChg chg="add mod">
            <ac:chgData name="Hans Gelissen (DHL SSC Maastricht)" userId="1afa8510-4eed-4b73-a29e-678838cd8acd" providerId="ADAL" clId="{0D858F43-B312-4597-9BE0-00D4CFEB0FD6}" dt="2023-07-06T12:45:58.373" v="113"/>
            <ac:spMkLst>
              <pc:docMk/>
              <pc:sldMasterMk cId="1560827226" sldId="2147483789"/>
              <pc:sldLayoutMk cId="243815297" sldId="2147483990"/>
              <ac:spMk id="3" creationId="{E6A7F575-41F5-50CB-130E-106344CD7158}"/>
            </ac:spMkLst>
          </pc:spChg>
        </pc:sldLayoutChg>
        <pc:sldLayoutChg chg="addSp modSp">
          <pc:chgData name="Hans Gelissen (DHL SSC Maastricht)" userId="1afa8510-4eed-4b73-a29e-678838cd8acd" providerId="ADAL" clId="{0D858F43-B312-4597-9BE0-00D4CFEB0FD6}" dt="2023-07-06T12:45:58.874" v="114"/>
          <pc:sldLayoutMkLst>
            <pc:docMk/>
            <pc:sldMasterMk cId="1560827226" sldId="2147483789"/>
            <pc:sldLayoutMk cId="719341732" sldId="2147483991"/>
          </pc:sldLayoutMkLst>
          <pc:spChg chg="add mod">
            <ac:chgData name="Hans Gelissen (DHL SSC Maastricht)" userId="1afa8510-4eed-4b73-a29e-678838cd8acd" providerId="ADAL" clId="{0D858F43-B312-4597-9BE0-00D4CFEB0FD6}" dt="2023-07-06T12:45:58.874" v="114"/>
            <ac:spMkLst>
              <pc:docMk/>
              <pc:sldMasterMk cId="1560827226" sldId="2147483789"/>
              <pc:sldLayoutMk cId="719341732" sldId="2147483991"/>
              <ac:spMk id="3" creationId="{FDE957B4-114C-72AF-63C6-C27A0CB64166}"/>
            </ac:spMkLst>
          </pc:spChg>
        </pc:sldLayoutChg>
        <pc:sldLayoutChg chg="addSp modSp">
          <pc:chgData name="Hans Gelissen (DHL SSC Maastricht)" userId="1afa8510-4eed-4b73-a29e-678838cd8acd" providerId="ADAL" clId="{0D858F43-B312-4597-9BE0-00D4CFEB0FD6}" dt="2023-07-06T12:45:59.248" v="115"/>
          <pc:sldLayoutMkLst>
            <pc:docMk/>
            <pc:sldMasterMk cId="1560827226" sldId="2147483789"/>
            <pc:sldLayoutMk cId="74415229" sldId="2147483992"/>
          </pc:sldLayoutMkLst>
          <pc:spChg chg="add mod">
            <ac:chgData name="Hans Gelissen (DHL SSC Maastricht)" userId="1afa8510-4eed-4b73-a29e-678838cd8acd" providerId="ADAL" clId="{0D858F43-B312-4597-9BE0-00D4CFEB0FD6}" dt="2023-07-06T12:45:59.248" v="115"/>
            <ac:spMkLst>
              <pc:docMk/>
              <pc:sldMasterMk cId="1560827226" sldId="2147483789"/>
              <pc:sldLayoutMk cId="74415229" sldId="2147483992"/>
              <ac:spMk id="3" creationId="{09C836CB-85BF-93C8-8EC3-C1E906F0843E}"/>
            </ac:spMkLst>
          </pc:spChg>
        </pc:sldLayoutChg>
        <pc:sldLayoutChg chg="addSp modSp">
          <pc:chgData name="Hans Gelissen (DHL SSC Maastricht)" userId="1afa8510-4eed-4b73-a29e-678838cd8acd" providerId="ADAL" clId="{0D858F43-B312-4597-9BE0-00D4CFEB0FD6}" dt="2023-07-06T12:46:00.157" v="117"/>
          <pc:sldLayoutMkLst>
            <pc:docMk/>
            <pc:sldMasterMk cId="1560827226" sldId="2147483789"/>
            <pc:sldLayoutMk cId="2411693142" sldId="2147483993"/>
          </pc:sldLayoutMkLst>
          <pc:spChg chg="add mod">
            <ac:chgData name="Hans Gelissen (DHL SSC Maastricht)" userId="1afa8510-4eed-4b73-a29e-678838cd8acd" providerId="ADAL" clId="{0D858F43-B312-4597-9BE0-00D4CFEB0FD6}" dt="2023-07-06T12:46:00.157" v="117"/>
            <ac:spMkLst>
              <pc:docMk/>
              <pc:sldMasterMk cId="1560827226" sldId="2147483789"/>
              <pc:sldLayoutMk cId="2411693142" sldId="2147483993"/>
              <ac:spMk id="3" creationId="{14381341-E55E-1CD6-7CC0-1825339BE1BD}"/>
            </ac:spMkLst>
          </pc:spChg>
        </pc:sldLayoutChg>
        <pc:sldLayoutChg chg="addSp modSp">
          <pc:chgData name="Hans Gelissen (DHL SSC Maastricht)" userId="1afa8510-4eed-4b73-a29e-678838cd8acd" providerId="ADAL" clId="{0D858F43-B312-4597-9BE0-00D4CFEB0FD6}" dt="2023-07-06T12:46:00.523" v="118"/>
          <pc:sldLayoutMkLst>
            <pc:docMk/>
            <pc:sldMasterMk cId="1560827226" sldId="2147483789"/>
            <pc:sldLayoutMk cId="4286881312" sldId="2147483994"/>
          </pc:sldLayoutMkLst>
          <pc:spChg chg="add mod">
            <ac:chgData name="Hans Gelissen (DHL SSC Maastricht)" userId="1afa8510-4eed-4b73-a29e-678838cd8acd" providerId="ADAL" clId="{0D858F43-B312-4597-9BE0-00D4CFEB0FD6}" dt="2023-07-06T12:46:00.523" v="118"/>
            <ac:spMkLst>
              <pc:docMk/>
              <pc:sldMasterMk cId="1560827226" sldId="2147483789"/>
              <pc:sldLayoutMk cId="4286881312" sldId="2147483994"/>
              <ac:spMk id="3" creationId="{833B2DF5-F050-C049-FF45-4ED4B922CE73}"/>
            </ac:spMkLst>
          </pc:spChg>
        </pc:sldLayoutChg>
        <pc:sldLayoutChg chg="addSp modSp">
          <pc:chgData name="Hans Gelissen (DHL SSC Maastricht)" userId="1afa8510-4eed-4b73-a29e-678838cd8acd" providerId="ADAL" clId="{0D858F43-B312-4597-9BE0-00D4CFEB0FD6}" dt="2023-07-06T12:46:00.972" v="119"/>
          <pc:sldLayoutMkLst>
            <pc:docMk/>
            <pc:sldMasterMk cId="1560827226" sldId="2147483789"/>
            <pc:sldLayoutMk cId="463531548" sldId="2147483995"/>
          </pc:sldLayoutMkLst>
          <pc:spChg chg="add mod">
            <ac:chgData name="Hans Gelissen (DHL SSC Maastricht)" userId="1afa8510-4eed-4b73-a29e-678838cd8acd" providerId="ADAL" clId="{0D858F43-B312-4597-9BE0-00D4CFEB0FD6}" dt="2023-07-06T12:46:00.972" v="119"/>
            <ac:spMkLst>
              <pc:docMk/>
              <pc:sldMasterMk cId="1560827226" sldId="2147483789"/>
              <pc:sldLayoutMk cId="463531548" sldId="2147483995"/>
              <ac:spMk id="3" creationId="{4722764F-50EC-0656-BAC5-240D692B0A77}"/>
            </ac:spMkLst>
          </pc:spChg>
        </pc:sldLayoutChg>
        <pc:sldLayoutChg chg="addSp modSp">
          <pc:chgData name="Hans Gelissen (DHL SSC Maastricht)" userId="1afa8510-4eed-4b73-a29e-678838cd8acd" providerId="ADAL" clId="{0D858F43-B312-4597-9BE0-00D4CFEB0FD6}" dt="2023-07-06T12:45:59.740" v="116"/>
          <pc:sldLayoutMkLst>
            <pc:docMk/>
            <pc:sldMasterMk cId="1560827226" sldId="2147483789"/>
            <pc:sldLayoutMk cId="520838339" sldId="2147483996"/>
          </pc:sldLayoutMkLst>
          <pc:spChg chg="add mod">
            <ac:chgData name="Hans Gelissen (DHL SSC Maastricht)" userId="1afa8510-4eed-4b73-a29e-678838cd8acd" providerId="ADAL" clId="{0D858F43-B312-4597-9BE0-00D4CFEB0FD6}" dt="2023-07-06T12:45:59.740" v="116"/>
            <ac:spMkLst>
              <pc:docMk/>
              <pc:sldMasterMk cId="1560827226" sldId="2147483789"/>
              <pc:sldLayoutMk cId="520838339" sldId="2147483996"/>
              <ac:spMk id="3" creationId="{292B23F9-4C34-9DA0-DA67-297CF7068D62}"/>
            </ac:spMkLst>
          </pc:spChg>
        </pc:sldLayoutChg>
      </pc:sldMasterChg>
      <pc:sldMasterChg chg="addSp modSp modSldLayout">
        <pc:chgData name="Hans Gelissen (DHL SSC Maastricht)" userId="1afa8510-4eed-4b73-a29e-678838cd8acd" providerId="ADAL" clId="{0D858F43-B312-4597-9BE0-00D4CFEB0FD6}" dt="2023-07-06T12:45:45.255" v="100"/>
        <pc:sldMasterMkLst>
          <pc:docMk/>
          <pc:sldMasterMk cId="1369645148" sldId="2147483790"/>
        </pc:sldMasterMkLst>
        <pc:spChg chg="add mod">
          <ac:chgData name="Hans Gelissen (DHL SSC Maastricht)" userId="1afa8510-4eed-4b73-a29e-678838cd8acd" providerId="ADAL" clId="{0D858F43-B312-4597-9BE0-00D4CFEB0FD6}" dt="2023-07-06T12:44:24.927" v="14"/>
          <ac:spMkLst>
            <pc:docMk/>
            <pc:sldMasterMk cId="1369645148" sldId="2147483790"/>
            <ac:spMk id="2" creationId="{6562ECC5-815E-ADF3-1B1C-D4F0EF02B0B2}"/>
          </ac:spMkLst>
        </pc:spChg>
        <pc:sldLayoutChg chg="addSp modSp">
          <pc:chgData name="Hans Gelissen (DHL SSC Maastricht)" userId="1afa8510-4eed-4b73-a29e-678838cd8acd" providerId="ADAL" clId="{0D858F43-B312-4597-9BE0-00D4CFEB0FD6}" dt="2023-07-06T12:45:38.269" v="84"/>
          <pc:sldLayoutMkLst>
            <pc:docMk/>
            <pc:sldMasterMk cId="1369645148" sldId="2147483790"/>
            <pc:sldLayoutMk cId="4265294671" sldId="2147483805"/>
          </pc:sldLayoutMkLst>
          <pc:spChg chg="add mod">
            <ac:chgData name="Hans Gelissen (DHL SSC Maastricht)" userId="1afa8510-4eed-4b73-a29e-678838cd8acd" providerId="ADAL" clId="{0D858F43-B312-4597-9BE0-00D4CFEB0FD6}" dt="2023-07-06T12:45:38.269" v="84"/>
            <ac:spMkLst>
              <pc:docMk/>
              <pc:sldMasterMk cId="1369645148" sldId="2147483790"/>
              <pc:sldLayoutMk cId="4265294671" sldId="2147483805"/>
              <ac:spMk id="3" creationId="{E97C8104-C33A-CDC4-B18B-EF5A1E040675}"/>
            </ac:spMkLst>
          </pc:spChg>
        </pc:sldLayoutChg>
        <pc:sldLayoutChg chg="addSp modSp">
          <pc:chgData name="Hans Gelissen (DHL SSC Maastricht)" userId="1afa8510-4eed-4b73-a29e-678838cd8acd" providerId="ADAL" clId="{0D858F43-B312-4597-9BE0-00D4CFEB0FD6}" dt="2023-07-06T12:45:45.255" v="100"/>
          <pc:sldLayoutMkLst>
            <pc:docMk/>
            <pc:sldMasterMk cId="1369645148" sldId="2147483790"/>
            <pc:sldLayoutMk cId="510718105" sldId="2147483807"/>
          </pc:sldLayoutMkLst>
          <pc:spChg chg="add mod">
            <ac:chgData name="Hans Gelissen (DHL SSC Maastricht)" userId="1afa8510-4eed-4b73-a29e-678838cd8acd" providerId="ADAL" clId="{0D858F43-B312-4597-9BE0-00D4CFEB0FD6}" dt="2023-07-06T12:45:45.255" v="100"/>
            <ac:spMkLst>
              <pc:docMk/>
              <pc:sldMasterMk cId="1369645148" sldId="2147483790"/>
              <pc:sldLayoutMk cId="510718105" sldId="2147483807"/>
              <ac:spMk id="3" creationId="{A4F764A5-2E54-FF8B-8BE6-97A2874D2967}"/>
            </ac:spMkLst>
          </pc:spChg>
        </pc:sldLayoutChg>
        <pc:sldLayoutChg chg="addSp modSp">
          <pc:chgData name="Hans Gelissen (DHL SSC Maastricht)" userId="1afa8510-4eed-4b73-a29e-678838cd8acd" providerId="ADAL" clId="{0D858F43-B312-4597-9BE0-00D4CFEB0FD6}" dt="2023-07-06T12:45:39.132" v="85"/>
          <pc:sldLayoutMkLst>
            <pc:docMk/>
            <pc:sldMasterMk cId="1369645148" sldId="2147483790"/>
            <pc:sldLayoutMk cId="1943895301" sldId="2147483845"/>
          </pc:sldLayoutMkLst>
          <pc:spChg chg="add mod">
            <ac:chgData name="Hans Gelissen (DHL SSC Maastricht)" userId="1afa8510-4eed-4b73-a29e-678838cd8acd" providerId="ADAL" clId="{0D858F43-B312-4597-9BE0-00D4CFEB0FD6}" dt="2023-07-06T12:45:39.132" v="85"/>
            <ac:spMkLst>
              <pc:docMk/>
              <pc:sldMasterMk cId="1369645148" sldId="2147483790"/>
              <pc:sldLayoutMk cId="1943895301" sldId="2147483845"/>
              <ac:spMk id="3" creationId="{A31E30A9-C1B5-8F27-4292-86D4B0C219E2}"/>
            </ac:spMkLst>
          </pc:spChg>
        </pc:sldLayoutChg>
        <pc:sldLayoutChg chg="addSp modSp">
          <pc:chgData name="Hans Gelissen (DHL SSC Maastricht)" userId="1afa8510-4eed-4b73-a29e-678838cd8acd" providerId="ADAL" clId="{0D858F43-B312-4597-9BE0-00D4CFEB0FD6}" dt="2023-07-06T12:45:39.444" v="86"/>
          <pc:sldLayoutMkLst>
            <pc:docMk/>
            <pc:sldMasterMk cId="1369645148" sldId="2147483790"/>
            <pc:sldLayoutMk cId="2772115122" sldId="2147483846"/>
          </pc:sldLayoutMkLst>
          <pc:spChg chg="add mod">
            <ac:chgData name="Hans Gelissen (DHL SSC Maastricht)" userId="1afa8510-4eed-4b73-a29e-678838cd8acd" providerId="ADAL" clId="{0D858F43-B312-4597-9BE0-00D4CFEB0FD6}" dt="2023-07-06T12:45:39.444" v="86"/>
            <ac:spMkLst>
              <pc:docMk/>
              <pc:sldMasterMk cId="1369645148" sldId="2147483790"/>
              <pc:sldLayoutMk cId="2772115122" sldId="2147483846"/>
              <ac:spMk id="3" creationId="{85105F57-93A2-08F5-CD22-FBBDE4BBCD11}"/>
            </ac:spMkLst>
          </pc:spChg>
        </pc:sldLayoutChg>
        <pc:sldLayoutChg chg="addSp modSp">
          <pc:chgData name="Hans Gelissen (DHL SSC Maastricht)" userId="1afa8510-4eed-4b73-a29e-678838cd8acd" providerId="ADAL" clId="{0D858F43-B312-4597-9BE0-00D4CFEB0FD6}" dt="2023-07-06T12:45:39.821" v="87"/>
          <pc:sldLayoutMkLst>
            <pc:docMk/>
            <pc:sldMasterMk cId="1369645148" sldId="2147483790"/>
            <pc:sldLayoutMk cId="2373569907" sldId="2147483847"/>
          </pc:sldLayoutMkLst>
          <pc:spChg chg="add mod">
            <ac:chgData name="Hans Gelissen (DHL SSC Maastricht)" userId="1afa8510-4eed-4b73-a29e-678838cd8acd" providerId="ADAL" clId="{0D858F43-B312-4597-9BE0-00D4CFEB0FD6}" dt="2023-07-06T12:45:39.821" v="87"/>
            <ac:spMkLst>
              <pc:docMk/>
              <pc:sldMasterMk cId="1369645148" sldId="2147483790"/>
              <pc:sldLayoutMk cId="2373569907" sldId="2147483847"/>
              <ac:spMk id="3" creationId="{D2736B12-A511-72B3-CAEB-889F5C56DDBA}"/>
            </ac:spMkLst>
          </pc:spChg>
        </pc:sldLayoutChg>
        <pc:sldLayoutChg chg="addSp modSp">
          <pc:chgData name="Hans Gelissen (DHL SSC Maastricht)" userId="1afa8510-4eed-4b73-a29e-678838cd8acd" providerId="ADAL" clId="{0D858F43-B312-4597-9BE0-00D4CFEB0FD6}" dt="2023-07-06T12:45:40.191" v="88"/>
          <pc:sldLayoutMkLst>
            <pc:docMk/>
            <pc:sldMasterMk cId="1369645148" sldId="2147483790"/>
            <pc:sldLayoutMk cId="3743593104" sldId="2147483848"/>
          </pc:sldLayoutMkLst>
          <pc:spChg chg="add mod">
            <ac:chgData name="Hans Gelissen (DHL SSC Maastricht)" userId="1afa8510-4eed-4b73-a29e-678838cd8acd" providerId="ADAL" clId="{0D858F43-B312-4597-9BE0-00D4CFEB0FD6}" dt="2023-07-06T12:45:40.191" v="88"/>
            <ac:spMkLst>
              <pc:docMk/>
              <pc:sldMasterMk cId="1369645148" sldId="2147483790"/>
              <pc:sldLayoutMk cId="3743593104" sldId="2147483848"/>
              <ac:spMk id="3" creationId="{AA6D710C-96CC-F2BB-D170-6C76025E5EA7}"/>
            </ac:spMkLst>
          </pc:spChg>
        </pc:sldLayoutChg>
        <pc:sldLayoutChg chg="addSp modSp">
          <pc:chgData name="Hans Gelissen (DHL SSC Maastricht)" userId="1afa8510-4eed-4b73-a29e-678838cd8acd" providerId="ADAL" clId="{0D858F43-B312-4597-9BE0-00D4CFEB0FD6}" dt="2023-07-06T12:45:40.630" v="89"/>
          <pc:sldLayoutMkLst>
            <pc:docMk/>
            <pc:sldMasterMk cId="1369645148" sldId="2147483790"/>
            <pc:sldLayoutMk cId="1234143409" sldId="2147483900"/>
          </pc:sldLayoutMkLst>
          <pc:spChg chg="add mod">
            <ac:chgData name="Hans Gelissen (DHL SSC Maastricht)" userId="1afa8510-4eed-4b73-a29e-678838cd8acd" providerId="ADAL" clId="{0D858F43-B312-4597-9BE0-00D4CFEB0FD6}" dt="2023-07-06T12:45:40.630" v="89"/>
            <ac:spMkLst>
              <pc:docMk/>
              <pc:sldMasterMk cId="1369645148" sldId="2147483790"/>
              <pc:sldLayoutMk cId="1234143409" sldId="2147483900"/>
              <ac:spMk id="3" creationId="{B08126EB-AACE-09E2-EE1C-47B6B13E7745}"/>
            </ac:spMkLst>
          </pc:spChg>
        </pc:sldLayoutChg>
        <pc:sldLayoutChg chg="addSp modSp">
          <pc:chgData name="Hans Gelissen (DHL SSC Maastricht)" userId="1afa8510-4eed-4b73-a29e-678838cd8acd" providerId="ADAL" clId="{0D858F43-B312-4597-9BE0-00D4CFEB0FD6}" dt="2023-07-06T12:45:41.016" v="90"/>
          <pc:sldLayoutMkLst>
            <pc:docMk/>
            <pc:sldMasterMk cId="1369645148" sldId="2147483790"/>
            <pc:sldLayoutMk cId="4262359168" sldId="2147483901"/>
          </pc:sldLayoutMkLst>
          <pc:spChg chg="add mod">
            <ac:chgData name="Hans Gelissen (DHL SSC Maastricht)" userId="1afa8510-4eed-4b73-a29e-678838cd8acd" providerId="ADAL" clId="{0D858F43-B312-4597-9BE0-00D4CFEB0FD6}" dt="2023-07-06T12:45:41.016" v="90"/>
            <ac:spMkLst>
              <pc:docMk/>
              <pc:sldMasterMk cId="1369645148" sldId="2147483790"/>
              <pc:sldLayoutMk cId="4262359168" sldId="2147483901"/>
              <ac:spMk id="3" creationId="{6A577DD0-3085-8764-58F9-35632F35DDE0}"/>
            </ac:spMkLst>
          </pc:spChg>
        </pc:sldLayoutChg>
        <pc:sldLayoutChg chg="addSp modSp">
          <pc:chgData name="Hans Gelissen (DHL SSC Maastricht)" userId="1afa8510-4eed-4b73-a29e-678838cd8acd" providerId="ADAL" clId="{0D858F43-B312-4597-9BE0-00D4CFEB0FD6}" dt="2023-07-06T12:45:41.413" v="91"/>
          <pc:sldLayoutMkLst>
            <pc:docMk/>
            <pc:sldMasterMk cId="1369645148" sldId="2147483790"/>
            <pc:sldLayoutMk cId="2696547024" sldId="2147483902"/>
          </pc:sldLayoutMkLst>
          <pc:spChg chg="add mod">
            <ac:chgData name="Hans Gelissen (DHL SSC Maastricht)" userId="1afa8510-4eed-4b73-a29e-678838cd8acd" providerId="ADAL" clId="{0D858F43-B312-4597-9BE0-00D4CFEB0FD6}" dt="2023-07-06T12:45:41.413" v="91"/>
            <ac:spMkLst>
              <pc:docMk/>
              <pc:sldMasterMk cId="1369645148" sldId="2147483790"/>
              <pc:sldLayoutMk cId="2696547024" sldId="2147483902"/>
              <ac:spMk id="3" creationId="{A121D82E-04E8-21F2-4FCA-E77038D3374F}"/>
            </ac:spMkLst>
          </pc:spChg>
        </pc:sldLayoutChg>
        <pc:sldLayoutChg chg="addSp modSp">
          <pc:chgData name="Hans Gelissen (DHL SSC Maastricht)" userId="1afa8510-4eed-4b73-a29e-678838cd8acd" providerId="ADAL" clId="{0D858F43-B312-4597-9BE0-00D4CFEB0FD6}" dt="2023-07-06T12:45:41.807" v="92"/>
          <pc:sldLayoutMkLst>
            <pc:docMk/>
            <pc:sldMasterMk cId="1369645148" sldId="2147483790"/>
            <pc:sldLayoutMk cId="4024878256" sldId="2147483903"/>
          </pc:sldLayoutMkLst>
          <pc:spChg chg="add mod">
            <ac:chgData name="Hans Gelissen (DHL SSC Maastricht)" userId="1afa8510-4eed-4b73-a29e-678838cd8acd" providerId="ADAL" clId="{0D858F43-B312-4597-9BE0-00D4CFEB0FD6}" dt="2023-07-06T12:45:41.807" v="92"/>
            <ac:spMkLst>
              <pc:docMk/>
              <pc:sldMasterMk cId="1369645148" sldId="2147483790"/>
              <pc:sldLayoutMk cId="4024878256" sldId="2147483903"/>
              <ac:spMk id="3" creationId="{5014EA18-D9F2-2DFB-8F36-980102627C31}"/>
            </ac:spMkLst>
          </pc:spChg>
        </pc:sldLayoutChg>
        <pc:sldLayoutChg chg="addSp modSp">
          <pc:chgData name="Hans Gelissen (DHL SSC Maastricht)" userId="1afa8510-4eed-4b73-a29e-678838cd8acd" providerId="ADAL" clId="{0D858F43-B312-4597-9BE0-00D4CFEB0FD6}" dt="2023-07-06T12:45:42.185" v="93"/>
          <pc:sldLayoutMkLst>
            <pc:docMk/>
            <pc:sldMasterMk cId="1369645148" sldId="2147483790"/>
            <pc:sldLayoutMk cId="2875832596" sldId="2147483963"/>
          </pc:sldLayoutMkLst>
          <pc:spChg chg="add mod">
            <ac:chgData name="Hans Gelissen (DHL SSC Maastricht)" userId="1afa8510-4eed-4b73-a29e-678838cd8acd" providerId="ADAL" clId="{0D858F43-B312-4597-9BE0-00D4CFEB0FD6}" dt="2023-07-06T12:45:42.185" v="93"/>
            <ac:spMkLst>
              <pc:docMk/>
              <pc:sldMasterMk cId="1369645148" sldId="2147483790"/>
              <pc:sldLayoutMk cId="2875832596" sldId="2147483963"/>
              <ac:spMk id="3" creationId="{F49A568F-039D-3CA5-C6E8-FDC21CC23628}"/>
            </ac:spMkLst>
          </pc:spChg>
        </pc:sldLayoutChg>
        <pc:sldLayoutChg chg="addSp modSp">
          <pc:chgData name="Hans Gelissen (DHL SSC Maastricht)" userId="1afa8510-4eed-4b73-a29e-678838cd8acd" providerId="ADAL" clId="{0D858F43-B312-4597-9BE0-00D4CFEB0FD6}" dt="2023-07-06T12:45:44.465" v="98"/>
          <pc:sldLayoutMkLst>
            <pc:docMk/>
            <pc:sldMasterMk cId="1369645148" sldId="2147483790"/>
            <pc:sldLayoutMk cId="2771766758" sldId="2147483965"/>
          </pc:sldLayoutMkLst>
          <pc:spChg chg="add mod">
            <ac:chgData name="Hans Gelissen (DHL SSC Maastricht)" userId="1afa8510-4eed-4b73-a29e-678838cd8acd" providerId="ADAL" clId="{0D858F43-B312-4597-9BE0-00D4CFEB0FD6}" dt="2023-07-06T12:45:44.465" v="98"/>
            <ac:spMkLst>
              <pc:docMk/>
              <pc:sldMasterMk cId="1369645148" sldId="2147483790"/>
              <pc:sldLayoutMk cId="2771766758" sldId="2147483965"/>
              <ac:spMk id="3" creationId="{3C6186C1-3165-F053-BB92-8F477E0BA122}"/>
            </ac:spMkLst>
          </pc:spChg>
        </pc:sldLayoutChg>
        <pc:sldLayoutChg chg="addSp modSp">
          <pc:chgData name="Hans Gelissen (DHL SSC Maastricht)" userId="1afa8510-4eed-4b73-a29e-678838cd8acd" providerId="ADAL" clId="{0D858F43-B312-4597-9BE0-00D4CFEB0FD6}" dt="2023-07-06T12:45:44.845" v="99"/>
          <pc:sldLayoutMkLst>
            <pc:docMk/>
            <pc:sldMasterMk cId="1369645148" sldId="2147483790"/>
            <pc:sldLayoutMk cId="428736053" sldId="2147483966"/>
          </pc:sldLayoutMkLst>
          <pc:spChg chg="add mod">
            <ac:chgData name="Hans Gelissen (DHL SSC Maastricht)" userId="1afa8510-4eed-4b73-a29e-678838cd8acd" providerId="ADAL" clId="{0D858F43-B312-4597-9BE0-00D4CFEB0FD6}" dt="2023-07-06T12:45:44.845" v="99"/>
            <ac:spMkLst>
              <pc:docMk/>
              <pc:sldMasterMk cId="1369645148" sldId="2147483790"/>
              <pc:sldLayoutMk cId="428736053" sldId="2147483966"/>
              <ac:spMk id="3" creationId="{2974CD3A-C319-7335-1F50-A8755A22CFD9}"/>
            </ac:spMkLst>
          </pc:spChg>
        </pc:sldLayoutChg>
        <pc:sldLayoutChg chg="addSp modSp">
          <pc:chgData name="Hans Gelissen (DHL SSC Maastricht)" userId="1afa8510-4eed-4b73-a29e-678838cd8acd" providerId="ADAL" clId="{0D858F43-B312-4597-9BE0-00D4CFEB0FD6}" dt="2023-07-06T12:45:42.577" v="94"/>
          <pc:sldLayoutMkLst>
            <pc:docMk/>
            <pc:sldMasterMk cId="1369645148" sldId="2147483790"/>
            <pc:sldLayoutMk cId="3374739531" sldId="2147483967"/>
          </pc:sldLayoutMkLst>
          <pc:spChg chg="add mod">
            <ac:chgData name="Hans Gelissen (DHL SSC Maastricht)" userId="1afa8510-4eed-4b73-a29e-678838cd8acd" providerId="ADAL" clId="{0D858F43-B312-4597-9BE0-00D4CFEB0FD6}" dt="2023-07-06T12:45:42.577" v="94"/>
            <ac:spMkLst>
              <pc:docMk/>
              <pc:sldMasterMk cId="1369645148" sldId="2147483790"/>
              <pc:sldLayoutMk cId="3374739531" sldId="2147483967"/>
              <ac:spMk id="3" creationId="{051FF87B-E337-56AF-A56B-01C66C712BA4}"/>
            </ac:spMkLst>
          </pc:spChg>
        </pc:sldLayoutChg>
        <pc:sldLayoutChg chg="addSp modSp">
          <pc:chgData name="Hans Gelissen (DHL SSC Maastricht)" userId="1afa8510-4eed-4b73-a29e-678838cd8acd" providerId="ADAL" clId="{0D858F43-B312-4597-9BE0-00D4CFEB0FD6}" dt="2023-07-06T12:45:42.979" v="95"/>
          <pc:sldLayoutMkLst>
            <pc:docMk/>
            <pc:sldMasterMk cId="1369645148" sldId="2147483790"/>
            <pc:sldLayoutMk cId="372204976" sldId="2147483968"/>
          </pc:sldLayoutMkLst>
          <pc:spChg chg="add mod">
            <ac:chgData name="Hans Gelissen (DHL SSC Maastricht)" userId="1afa8510-4eed-4b73-a29e-678838cd8acd" providerId="ADAL" clId="{0D858F43-B312-4597-9BE0-00D4CFEB0FD6}" dt="2023-07-06T12:45:42.979" v="95"/>
            <ac:spMkLst>
              <pc:docMk/>
              <pc:sldMasterMk cId="1369645148" sldId="2147483790"/>
              <pc:sldLayoutMk cId="372204976" sldId="2147483968"/>
              <ac:spMk id="3" creationId="{8B86D614-3561-C21B-EF4A-822FF0D8A0D1}"/>
            </ac:spMkLst>
          </pc:spChg>
        </pc:sldLayoutChg>
        <pc:sldLayoutChg chg="addSp modSp">
          <pc:chgData name="Hans Gelissen (DHL SSC Maastricht)" userId="1afa8510-4eed-4b73-a29e-678838cd8acd" providerId="ADAL" clId="{0D858F43-B312-4597-9BE0-00D4CFEB0FD6}" dt="2023-07-06T12:45:43.323" v="96"/>
          <pc:sldLayoutMkLst>
            <pc:docMk/>
            <pc:sldMasterMk cId="1369645148" sldId="2147483790"/>
            <pc:sldLayoutMk cId="2974460564" sldId="2147483969"/>
          </pc:sldLayoutMkLst>
          <pc:spChg chg="add mod">
            <ac:chgData name="Hans Gelissen (DHL SSC Maastricht)" userId="1afa8510-4eed-4b73-a29e-678838cd8acd" providerId="ADAL" clId="{0D858F43-B312-4597-9BE0-00D4CFEB0FD6}" dt="2023-07-06T12:45:43.323" v="96"/>
            <ac:spMkLst>
              <pc:docMk/>
              <pc:sldMasterMk cId="1369645148" sldId="2147483790"/>
              <pc:sldLayoutMk cId="2974460564" sldId="2147483969"/>
              <ac:spMk id="3" creationId="{9FA5E7B1-092A-BAC9-B119-3A9904A4C162}"/>
            </ac:spMkLst>
          </pc:spChg>
        </pc:sldLayoutChg>
        <pc:sldLayoutChg chg="addSp modSp">
          <pc:chgData name="Hans Gelissen (DHL SSC Maastricht)" userId="1afa8510-4eed-4b73-a29e-678838cd8acd" providerId="ADAL" clId="{0D858F43-B312-4597-9BE0-00D4CFEB0FD6}" dt="2023-07-06T12:45:43.703" v="97"/>
          <pc:sldLayoutMkLst>
            <pc:docMk/>
            <pc:sldMasterMk cId="1369645148" sldId="2147483790"/>
            <pc:sldLayoutMk cId="2919855449" sldId="2147483970"/>
          </pc:sldLayoutMkLst>
          <pc:spChg chg="add mod">
            <ac:chgData name="Hans Gelissen (DHL SSC Maastricht)" userId="1afa8510-4eed-4b73-a29e-678838cd8acd" providerId="ADAL" clId="{0D858F43-B312-4597-9BE0-00D4CFEB0FD6}" dt="2023-07-06T12:45:43.703" v="97"/>
            <ac:spMkLst>
              <pc:docMk/>
              <pc:sldMasterMk cId="1369645148" sldId="2147483790"/>
              <pc:sldLayoutMk cId="2919855449" sldId="2147483970"/>
              <ac:spMk id="3" creationId="{1E055FD0-0DA0-1CAA-948D-6F10BAF1181A}"/>
            </ac:spMkLst>
          </pc:spChg>
        </pc:sldLayoutChg>
      </pc:sldMasterChg>
      <pc:sldMasterChg chg="addSp modSp modSldLayout">
        <pc:chgData name="Hans Gelissen (DHL SSC Maastricht)" userId="1afa8510-4eed-4b73-a29e-678838cd8acd" providerId="ADAL" clId="{0D858F43-B312-4597-9BE0-00D4CFEB0FD6}" dt="2023-07-06T12:46:19.950" v="157"/>
        <pc:sldMasterMkLst>
          <pc:docMk/>
          <pc:sldMasterMk cId="1868986140" sldId="2147483797"/>
        </pc:sldMasterMkLst>
        <pc:spChg chg="add mod">
          <ac:chgData name="Hans Gelissen (DHL SSC Maastricht)" userId="1afa8510-4eed-4b73-a29e-678838cd8acd" providerId="ADAL" clId="{0D858F43-B312-4597-9BE0-00D4CFEB0FD6}" dt="2023-07-06T12:44:35.557" v="17"/>
          <ac:spMkLst>
            <pc:docMk/>
            <pc:sldMasterMk cId="1868986140" sldId="2147483797"/>
            <ac:spMk id="2" creationId="{F3F5F0C0-0E85-9A71-E458-499F107DC0EF}"/>
          </ac:spMkLst>
        </pc:spChg>
        <pc:sldLayoutChg chg="addSp modSp">
          <pc:chgData name="Hans Gelissen (DHL SSC Maastricht)" userId="1afa8510-4eed-4b73-a29e-678838cd8acd" providerId="ADAL" clId="{0D858F43-B312-4597-9BE0-00D4CFEB0FD6}" dt="2023-07-06T12:46:19.294" v="155"/>
          <pc:sldLayoutMkLst>
            <pc:docMk/>
            <pc:sldMasterMk cId="1868986140" sldId="2147483797"/>
            <pc:sldLayoutMk cId="1943396673" sldId="2147483817"/>
          </pc:sldLayoutMkLst>
          <pc:spChg chg="add mod">
            <ac:chgData name="Hans Gelissen (DHL SSC Maastricht)" userId="1afa8510-4eed-4b73-a29e-678838cd8acd" providerId="ADAL" clId="{0D858F43-B312-4597-9BE0-00D4CFEB0FD6}" dt="2023-07-06T12:46:19.294" v="155"/>
            <ac:spMkLst>
              <pc:docMk/>
              <pc:sldMasterMk cId="1868986140" sldId="2147483797"/>
              <pc:sldLayoutMk cId="1943396673" sldId="2147483817"/>
              <ac:spMk id="2" creationId="{A99491C7-827C-0987-41EA-57A86A2E8440}"/>
            </ac:spMkLst>
          </pc:spChg>
        </pc:sldLayoutChg>
        <pc:sldLayoutChg chg="addSp modSp">
          <pc:chgData name="Hans Gelissen (DHL SSC Maastricht)" userId="1afa8510-4eed-4b73-a29e-678838cd8acd" providerId="ADAL" clId="{0D858F43-B312-4597-9BE0-00D4CFEB0FD6}" dt="2023-07-06T12:46:19.617" v="156"/>
          <pc:sldLayoutMkLst>
            <pc:docMk/>
            <pc:sldMasterMk cId="1868986140" sldId="2147483797"/>
            <pc:sldLayoutMk cId="2070522211" sldId="2147483819"/>
          </pc:sldLayoutMkLst>
          <pc:spChg chg="add mod">
            <ac:chgData name="Hans Gelissen (DHL SSC Maastricht)" userId="1afa8510-4eed-4b73-a29e-678838cd8acd" providerId="ADAL" clId="{0D858F43-B312-4597-9BE0-00D4CFEB0FD6}" dt="2023-07-06T12:46:19.617" v="156"/>
            <ac:spMkLst>
              <pc:docMk/>
              <pc:sldMasterMk cId="1868986140" sldId="2147483797"/>
              <pc:sldLayoutMk cId="2070522211" sldId="2147483819"/>
              <ac:spMk id="2" creationId="{A96B5B76-4260-8BD0-D4DB-35B2520A894B}"/>
            </ac:spMkLst>
          </pc:spChg>
        </pc:sldLayoutChg>
        <pc:sldLayoutChg chg="addSp modSp">
          <pc:chgData name="Hans Gelissen (DHL SSC Maastricht)" userId="1afa8510-4eed-4b73-a29e-678838cd8acd" providerId="ADAL" clId="{0D858F43-B312-4597-9BE0-00D4CFEB0FD6}" dt="2023-07-06T12:46:12.774" v="140"/>
          <pc:sldLayoutMkLst>
            <pc:docMk/>
            <pc:sldMasterMk cId="1868986140" sldId="2147483797"/>
            <pc:sldLayoutMk cId="3945046336" sldId="2147483820"/>
          </pc:sldLayoutMkLst>
          <pc:spChg chg="add mod">
            <ac:chgData name="Hans Gelissen (DHL SSC Maastricht)" userId="1afa8510-4eed-4b73-a29e-678838cd8acd" providerId="ADAL" clId="{0D858F43-B312-4597-9BE0-00D4CFEB0FD6}" dt="2023-07-06T12:46:12.774" v="140"/>
            <ac:spMkLst>
              <pc:docMk/>
              <pc:sldMasterMk cId="1868986140" sldId="2147483797"/>
              <pc:sldLayoutMk cId="3945046336" sldId="2147483820"/>
              <ac:spMk id="2" creationId="{72F5B77B-A5D4-115E-F2FC-70A6BFB041A7}"/>
            </ac:spMkLst>
          </pc:spChg>
        </pc:sldLayoutChg>
        <pc:sldLayoutChg chg="addSp modSp">
          <pc:chgData name="Hans Gelissen (DHL SSC Maastricht)" userId="1afa8510-4eed-4b73-a29e-678838cd8acd" providerId="ADAL" clId="{0D858F43-B312-4597-9BE0-00D4CFEB0FD6}" dt="2023-07-06T12:46:13.233" v="141"/>
          <pc:sldLayoutMkLst>
            <pc:docMk/>
            <pc:sldMasterMk cId="1868986140" sldId="2147483797"/>
            <pc:sldLayoutMk cId="3617079200" sldId="2147483821"/>
          </pc:sldLayoutMkLst>
          <pc:spChg chg="add mod">
            <ac:chgData name="Hans Gelissen (DHL SSC Maastricht)" userId="1afa8510-4eed-4b73-a29e-678838cd8acd" providerId="ADAL" clId="{0D858F43-B312-4597-9BE0-00D4CFEB0FD6}" dt="2023-07-06T12:46:13.233" v="141"/>
            <ac:spMkLst>
              <pc:docMk/>
              <pc:sldMasterMk cId="1868986140" sldId="2147483797"/>
              <pc:sldLayoutMk cId="3617079200" sldId="2147483821"/>
              <ac:spMk id="2" creationId="{2EDA325C-92F0-6A9B-84B3-CEB485DB7706}"/>
            </ac:spMkLst>
          </pc:spChg>
        </pc:sldLayoutChg>
        <pc:sldLayoutChg chg="addSp modSp">
          <pc:chgData name="Hans Gelissen (DHL SSC Maastricht)" userId="1afa8510-4eed-4b73-a29e-678838cd8acd" providerId="ADAL" clId="{0D858F43-B312-4597-9BE0-00D4CFEB0FD6}" dt="2023-07-06T12:46:18.935" v="154"/>
          <pc:sldLayoutMkLst>
            <pc:docMk/>
            <pc:sldMasterMk cId="1868986140" sldId="2147483797"/>
            <pc:sldLayoutMk cId="3526513862" sldId="2147483822"/>
          </pc:sldLayoutMkLst>
          <pc:spChg chg="add mod">
            <ac:chgData name="Hans Gelissen (DHL SSC Maastricht)" userId="1afa8510-4eed-4b73-a29e-678838cd8acd" providerId="ADAL" clId="{0D858F43-B312-4597-9BE0-00D4CFEB0FD6}" dt="2023-07-06T12:46:18.935" v="154"/>
            <ac:spMkLst>
              <pc:docMk/>
              <pc:sldMasterMk cId="1868986140" sldId="2147483797"/>
              <pc:sldLayoutMk cId="3526513862" sldId="2147483822"/>
              <ac:spMk id="2" creationId="{FC51F391-4338-9AF7-E7F6-0A452A3B8E14}"/>
            </ac:spMkLst>
          </pc:spChg>
        </pc:sldLayoutChg>
        <pc:sldLayoutChg chg="addSp modSp">
          <pc:chgData name="Hans Gelissen (DHL SSC Maastricht)" userId="1afa8510-4eed-4b73-a29e-678838cd8acd" providerId="ADAL" clId="{0D858F43-B312-4597-9BE0-00D4CFEB0FD6}" dt="2023-07-06T12:46:13.552" v="142"/>
          <pc:sldLayoutMkLst>
            <pc:docMk/>
            <pc:sldMasterMk cId="1868986140" sldId="2147483797"/>
            <pc:sldLayoutMk cId="3806172940" sldId="2147483867"/>
          </pc:sldLayoutMkLst>
          <pc:spChg chg="add mod">
            <ac:chgData name="Hans Gelissen (DHL SSC Maastricht)" userId="1afa8510-4eed-4b73-a29e-678838cd8acd" providerId="ADAL" clId="{0D858F43-B312-4597-9BE0-00D4CFEB0FD6}" dt="2023-07-06T12:46:13.552" v="142"/>
            <ac:spMkLst>
              <pc:docMk/>
              <pc:sldMasterMk cId="1868986140" sldId="2147483797"/>
              <pc:sldLayoutMk cId="3806172940" sldId="2147483867"/>
              <ac:spMk id="2" creationId="{3D8FAB24-6CEC-F205-959F-6BD75E886571}"/>
            </ac:spMkLst>
          </pc:spChg>
        </pc:sldLayoutChg>
        <pc:sldLayoutChg chg="addSp modSp">
          <pc:chgData name="Hans Gelissen (DHL SSC Maastricht)" userId="1afa8510-4eed-4b73-a29e-678838cd8acd" providerId="ADAL" clId="{0D858F43-B312-4597-9BE0-00D4CFEB0FD6}" dt="2023-07-06T12:46:13.958" v="143"/>
          <pc:sldLayoutMkLst>
            <pc:docMk/>
            <pc:sldMasterMk cId="1868986140" sldId="2147483797"/>
            <pc:sldLayoutMk cId="2251536655" sldId="2147483868"/>
          </pc:sldLayoutMkLst>
          <pc:spChg chg="add mod">
            <ac:chgData name="Hans Gelissen (DHL SSC Maastricht)" userId="1afa8510-4eed-4b73-a29e-678838cd8acd" providerId="ADAL" clId="{0D858F43-B312-4597-9BE0-00D4CFEB0FD6}" dt="2023-07-06T12:46:13.958" v="143"/>
            <ac:spMkLst>
              <pc:docMk/>
              <pc:sldMasterMk cId="1868986140" sldId="2147483797"/>
              <pc:sldLayoutMk cId="2251536655" sldId="2147483868"/>
              <ac:spMk id="2" creationId="{2C52F181-4A25-B509-2A72-4D6B9603A60E}"/>
            </ac:spMkLst>
          </pc:spChg>
        </pc:sldLayoutChg>
        <pc:sldLayoutChg chg="addSp modSp">
          <pc:chgData name="Hans Gelissen (DHL SSC Maastricht)" userId="1afa8510-4eed-4b73-a29e-678838cd8acd" providerId="ADAL" clId="{0D858F43-B312-4597-9BE0-00D4CFEB0FD6}" dt="2023-07-06T12:46:14.325" v="144"/>
          <pc:sldLayoutMkLst>
            <pc:docMk/>
            <pc:sldMasterMk cId="1868986140" sldId="2147483797"/>
            <pc:sldLayoutMk cId="2932579979" sldId="2147483869"/>
          </pc:sldLayoutMkLst>
          <pc:spChg chg="add mod">
            <ac:chgData name="Hans Gelissen (DHL SSC Maastricht)" userId="1afa8510-4eed-4b73-a29e-678838cd8acd" providerId="ADAL" clId="{0D858F43-B312-4597-9BE0-00D4CFEB0FD6}" dt="2023-07-06T12:46:14.325" v="144"/>
            <ac:spMkLst>
              <pc:docMk/>
              <pc:sldMasterMk cId="1868986140" sldId="2147483797"/>
              <pc:sldLayoutMk cId="2932579979" sldId="2147483869"/>
              <ac:spMk id="2" creationId="{F4F3E17C-17E5-B69F-8799-D3B43B43C6A5}"/>
            </ac:spMkLst>
          </pc:spChg>
        </pc:sldLayoutChg>
        <pc:sldLayoutChg chg="addSp modSp">
          <pc:chgData name="Hans Gelissen (DHL SSC Maastricht)" userId="1afa8510-4eed-4b73-a29e-678838cd8acd" providerId="ADAL" clId="{0D858F43-B312-4597-9BE0-00D4CFEB0FD6}" dt="2023-07-06T12:46:15.143" v="145"/>
          <pc:sldLayoutMkLst>
            <pc:docMk/>
            <pc:sldMasterMk cId="1868986140" sldId="2147483797"/>
            <pc:sldLayoutMk cId="2040111478" sldId="2147483916"/>
          </pc:sldLayoutMkLst>
          <pc:spChg chg="add mod">
            <ac:chgData name="Hans Gelissen (DHL SSC Maastricht)" userId="1afa8510-4eed-4b73-a29e-678838cd8acd" providerId="ADAL" clId="{0D858F43-B312-4597-9BE0-00D4CFEB0FD6}" dt="2023-07-06T12:46:15.143" v="145"/>
            <ac:spMkLst>
              <pc:docMk/>
              <pc:sldMasterMk cId="1868986140" sldId="2147483797"/>
              <pc:sldLayoutMk cId="2040111478" sldId="2147483916"/>
              <ac:spMk id="2" creationId="{E6B91766-352F-3EF6-CAA1-BEFF3F0966EA}"/>
            </ac:spMkLst>
          </pc:spChg>
        </pc:sldLayoutChg>
        <pc:sldLayoutChg chg="addSp modSp">
          <pc:chgData name="Hans Gelissen (DHL SSC Maastricht)" userId="1afa8510-4eed-4b73-a29e-678838cd8acd" providerId="ADAL" clId="{0D858F43-B312-4597-9BE0-00D4CFEB0FD6}" dt="2023-07-06T12:46:15.514" v="146"/>
          <pc:sldLayoutMkLst>
            <pc:docMk/>
            <pc:sldMasterMk cId="1868986140" sldId="2147483797"/>
            <pc:sldLayoutMk cId="244716027" sldId="2147483917"/>
          </pc:sldLayoutMkLst>
          <pc:spChg chg="add mod">
            <ac:chgData name="Hans Gelissen (DHL SSC Maastricht)" userId="1afa8510-4eed-4b73-a29e-678838cd8acd" providerId="ADAL" clId="{0D858F43-B312-4597-9BE0-00D4CFEB0FD6}" dt="2023-07-06T12:46:15.514" v="146"/>
            <ac:spMkLst>
              <pc:docMk/>
              <pc:sldMasterMk cId="1868986140" sldId="2147483797"/>
              <pc:sldLayoutMk cId="244716027" sldId="2147483917"/>
              <ac:spMk id="2" creationId="{2B2D744A-37E2-397A-2A05-D3D0D5507F3A}"/>
            </ac:spMkLst>
          </pc:spChg>
        </pc:sldLayoutChg>
        <pc:sldLayoutChg chg="addSp modSp">
          <pc:chgData name="Hans Gelissen (DHL SSC Maastricht)" userId="1afa8510-4eed-4b73-a29e-678838cd8acd" providerId="ADAL" clId="{0D858F43-B312-4597-9BE0-00D4CFEB0FD6}" dt="2023-07-06T12:46:15.878" v="147"/>
          <pc:sldLayoutMkLst>
            <pc:docMk/>
            <pc:sldMasterMk cId="1868986140" sldId="2147483797"/>
            <pc:sldLayoutMk cId="1644390991" sldId="2147483918"/>
          </pc:sldLayoutMkLst>
          <pc:spChg chg="add mod">
            <ac:chgData name="Hans Gelissen (DHL SSC Maastricht)" userId="1afa8510-4eed-4b73-a29e-678838cd8acd" providerId="ADAL" clId="{0D858F43-B312-4597-9BE0-00D4CFEB0FD6}" dt="2023-07-06T12:46:15.878" v="147"/>
            <ac:spMkLst>
              <pc:docMk/>
              <pc:sldMasterMk cId="1868986140" sldId="2147483797"/>
              <pc:sldLayoutMk cId="1644390991" sldId="2147483918"/>
              <ac:spMk id="2" creationId="{F042A46C-8CE1-99E6-C3C5-13CDE096C1A8}"/>
            </ac:spMkLst>
          </pc:spChg>
        </pc:sldLayoutChg>
        <pc:sldLayoutChg chg="addSp modSp">
          <pc:chgData name="Hans Gelissen (DHL SSC Maastricht)" userId="1afa8510-4eed-4b73-a29e-678838cd8acd" providerId="ADAL" clId="{0D858F43-B312-4597-9BE0-00D4CFEB0FD6}" dt="2023-07-06T12:46:16.625" v="148"/>
          <pc:sldLayoutMkLst>
            <pc:docMk/>
            <pc:sldMasterMk cId="1868986140" sldId="2147483797"/>
            <pc:sldLayoutMk cId="4173667141" sldId="2147483998"/>
          </pc:sldLayoutMkLst>
          <pc:spChg chg="add mod">
            <ac:chgData name="Hans Gelissen (DHL SSC Maastricht)" userId="1afa8510-4eed-4b73-a29e-678838cd8acd" providerId="ADAL" clId="{0D858F43-B312-4597-9BE0-00D4CFEB0FD6}" dt="2023-07-06T12:46:16.625" v="148"/>
            <ac:spMkLst>
              <pc:docMk/>
              <pc:sldMasterMk cId="1868986140" sldId="2147483797"/>
              <pc:sldLayoutMk cId="4173667141" sldId="2147483998"/>
              <ac:spMk id="2" creationId="{9EE12F72-9E74-1AB9-1215-EE4584FE45D0}"/>
            </ac:spMkLst>
          </pc:spChg>
        </pc:sldLayoutChg>
        <pc:sldLayoutChg chg="addSp modSp">
          <pc:chgData name="Hans Gelissen (DHL SSC Maastricht)" userId="1afa8510-4eed-4b73-a29e-678838cd8acd" providerId="ADAL" clId="{0D858F43-B312-4597-9BE0-00D4CFEB0FD6}" dt="2023-07-06T12:46:17.017" v="149"/>
          <pc:sldLayoutMkLst>
            <pc:docMk/>
            <pc:sldMasterMk cId="1868986140" sldId="2147483797"/>
            <pc:sldLayoutMk cId="792619031" sldId="2147483999"/>
          </pc:sldLayoutMkLst>
          <pc:spChg chg="add mod">
            <ac:chgData name="Hans Gelissen (DHL SSC Maastricht)" userId="1afa8510-4eed-4b73-a29e-678838cd8acd" providerId="ADAL" clId="{0D858F43-B312-4597-9BE0-00D4CFEB0FD6}" dt="2023-07-06T12:46:17.017" v="149"/>
            <ac:spMkLst>
              <pc:docMk/>
              <pc:sldMasterMk cId="1868986140" sldId="2147483797"/>
              <pc:sldLayoutMk cId="792619031" sldId="2147483999"/>
              <ac:spMk id="2" creationId="{9D53FFBE-054C-7586-7EB9-999626BB3D67}"/>
            </ac:spMkLst>
          </pc:spChg>
        </pc:sldLayoutChg>
        <pc:sldLayoutChg chg="addSp modSp">
          <pc:chgData name="Hans Gelissen (DHL SSC Maastricht)" userId="1afa8510-4eed-4b73-a29e-678838cd8acd" providerId="ADAL" clId="{0D858F43-B312-4597-9BE0-00D4CFEB0FD6}" dt="2023-07-06T12:46:17.340" v="150"/>
          <pc:sldLayoutMkLst>
            <pc:docMk/>
            <pc:sldMasterMk cId="1868986140" sldId="2147483797"/>
            <pc:sldLayoutMk cId="3478677470" sldId="2147484000"/>
          </pc:sldLayoutMkLst>
          <pc:spChg chg="add mod">
            <ac:chgData name="Hans Gelissen (DHL SSC Maastricht)" userId="1afa8510-4eed-4b73-a29e-678838cd8acd" providerId="ADAL" clId="{0D858F43-B312-4597-9BE0-00D4CFEB0FD6}" dt="2023-07-06T12:46:17.340" v="150"/>
            <ac:spMkLst>
              <pc:docMk/>
              <pc:sldMasterMk cId="1868986140" sldId="2147483797"/>
              <pc:sldLayoutMk cId="3478677470" sldId="2147484000"/>
              <ac:spMk id="2" creationId="{F3A95892-A82D-4759-5B19-C535183463B7}"/>
            </ac:spMkLst>
          </pc:spChg>
        </pc:sldLayoutChg>
        <pc:sldLayoutChg chg="addSp modSp">
          <pc:chgData name="Hans Gelissen (DHL SSC Maastricht)" userId="1afa8510-4eed-4b73-a29e-678838cd8acd" providerId="ADAL" clId="{0D858F43-B312-4597-9BE0-00D4CFEB0FD6}" dt="2023-07-06T12:46:17.999" v="152"/>
          <pc:sldLayoutMkLst>
            <pc:docMk/>
            <pc:sldMasterMk cId="1868986140" sldId="2147483797"/>
            <pc:sldLayoutMk cId="2857915107" sldId="2147484002"/>
          </pc:sldLayoutMkLst>
          <pc:spChg chg="add mod">
            <ac:chgData name="Hans Gelissen (DHL SSC Maastricht)" userId="1afa8510-4eed-4b73-a29e-678838cd8acd" providerId="ADAL" clId="{0D858F43-B312-4597-9BE0-00D4CFEB0FD6}" dt="2023-07-06T12:46:17.999" v="152"/>
            <ac:spMkLst>
              <pc:docMk/>
              <pc:sldMasterMk cId="1868986140" sldId="2147483797"/>
              <pc:sldLayoutMk cId="2857915107" sldId="2147484002"/>
              <ac:spMk id="2" creationId="{92DE2AD0-3E78-A6E3-83A7-3609226ADCED}"/>
            </ac:spMkLst>
          </pc:spChg>
        </pc:sldLayoutChg>
        <pc:sldLayoutChg chg="addSp modSp">
          <pc:chgData name="Hans Gelissen (DHL SSC Maastricht)" userId="1afa8510-4eed-4b73-a29e-678838cd8acd" providerId="ADAL" clId="{0D858F43-B312-4597-9BE0-00D4CFEB0FD6}" dt="2023-07-06T12:46:18.828" v="153"/>
          <pc:sldLayoutMkLst>
            <pc:docMk/>
            <pc:sldMasterMk cId="1868986140" sldId="2147483797"/>
            <pc:sldLayoutMk cId="3568781352" sldId="2147484003"/>
          </pc:sldLayoutMkLst>
          <pc:spChg chg="add mod">
            <ac:chgData name="Hans Gelissen (DHL SSC Maastricht)" userId="1afa8510-4eed-4b73-a29e-678838cd8acd" providerId="ADAL" clId="{0D858F43-B312-4597-9BE0-00D4CFEB0FD6}" dt="2023-07-06T12:46:18.828" v="153"/>
            <ac:spMkLst>
              <pc:docMk/>
              <pc:sldMasterMk cId="1868986140" sldId="2147483797"/>
              <pc:sldLayoutMk cId="3568781352" sldId="2147484003"/>
              <ac:spMk id="2" creationId="{CE853324-BE5E-AA2A-5A67-4A5A11C672D6}"/>
            </ac:spMkLst>
          </pc:spChg>
        </pc:sldLayoutChg>
        <pc:sldLayoutChg chg="addSp modSp">
          <pc:chgData name="Hans Gelissen (DHL SSC Maastricht)" userId="1afa8510-4eed-4b73-a29e-678838cd8acd" providerId="ADAL" clId="{0D858F43-B312-4597-9BE0-00D4CFEB0FD6}" dt="2023-07-06T12:46:17.671" v="151"/>
          <pc:sldLayoutMkLst>
            <pc:docMk/>
            <pc:sldMasterMk cId="1868986140" sldId="2147483797"/>
            <pc:sldLayoutMk cId="1550887452" sldId="2147484004"/>
          </pc:sldLayoutMkLst>
          <pc:spChg chg="add mod">
            <ac:chgData name="Hans Gelissen (DHL SSC Maastricht)" userId="1afa8510-4eed-4b73-a29e-678838cd8acd" providerId="ADAL" clId="{0D858F43-B312-4597-9BE0-00D4CFEB0FD6}" dt="2023-07-06T12:46:17.671" v="151"/>
            <ac:spMkLst>
              <pc:docMk/>
              <pc:sldMasterMk cId="1868986140" sldId="2147483797"/>
              <pc:sldLayoutMk cId="1550887452" sldId="2147484004"/>
              <ac:spMk id="2" creationId="{EB04B5B5-122E-FA60-7E4C-04D1896A831D}"/>
            </ac:spMkLst>
          </pc:spChg>
        </pc:sldLayoutChg>
        <pc:sldLayoutChg chg="addSp modSp">
          <pc:chgData name="Hans Gelissen (DHL SSC Maastricht)" userId="1afa8510-4eed-4b73-a29e-678838cd8acd" providerId="ADAL" clId="{0D858F43-B312-4597-9BE0-00D4CFEB0FD6}" dt="2023-07-06T12:46:19.950" v="157"/>
          <pc:sldLayoutMkLst>
            <pc:docMk/>
            <pc:sldMasterMk cId="1868986140" sldId="2147483797"/>
            <pc:sldLayoutMk cId="3374177708" sldId="2147484029"/>
          </pc:sldLayoutMkLst>
          <pc:spChg chg="add mod">
            <ac:chgData name="Hans Gelissen (DHL SSC Maastricht)" userId="1afa8510-4eed-4b73-a29e-678838cd8acd" providerId="ADAL" clId="{0D858F43-B312-4597-9BE0-00D4CFEB0FD6}" dt="2023-07-06T12:46:19.950" v="157"/>
            <ac:spMkLst>
              <pc:docMk/>
              <pc:sldMasterMk cId="1868986140" sldId="2147483797"/>
              <pc:sldLayoutMk cId="3374177708" sldId="2147484029"/>
              <ac:spMk id="2" creationId="{5132F22F-C6EF-7EA4-26E0-6B1E7ACFA691}"/>
            </ac:spMkLst>
          </pc:spChg>
        </pc:sldLayoutChg>
      </pc:sldMasterChg>
      <pc:sldMasterChg chg="addSp modSp modSldLayout">
        <pc:chgData name="Hans Gelissen (DHL SSC Maastricht)" userId="1afa8510-4eed-4b73-a29e-678838cd8acd" providerId="ADAL" clId="{0D858F43-B312-4597-9BE0-00D4CFEB0FD6}" dt="2023-07-06T12:46:11.501" v="139"/>
        <pc:sldMasterMkLst>
          <pc:docMk/>
          <pc:sldMasterMk cId="380743489" sldId="2147483798"/>
        </pc:sldMasterMkLst>
        <pc:spChg chg="add mod">
          <ac:chgData name="Hans Gelissen (DHL SSC Maastricht)" userId="1afa8510-4eed-4b73-a29e-678838cd8acd" providerId="ADAL" clId="{0D858F43-B312-4597-9BE0-00D4CFEB0FD6}" dt="2023-07-06T12:44:32.245" v="16"/>
          <ac:spMkLst>
            <pc:docMk/>
            <pc:sldMasterMk cId="380743489" sldId="2147483798"/>
            <ac:spMk id="2" creationId="{D5C02615-BD65-1603-4668-E42D35A722A8}"/>
          </ac:spMkLst>
        </pc:spChg>
        <pc:sldLayoutChg chg="addSp modSp">
          <pc:chgData name="Hans Gelissen (DHL SSC Maastricht)" userId="1afa8510-4eed-4b73-a29e-678838cd8acd" providerId="ADAL" clId="{0D858F43-B312-4597-9BE0-00D4CFEB0FD6}" dt="2023-07-06T12:46:02.580" v="121"/>
          <pc:sldLayoutMkLst>
            <pc:docMk/>
            <pc:sldMasterMk cId="380743489" sldId="2147483798"/>
            <pc:sldLayoutMk cId="3551274112" sldId="2147483811"/>
          </pc:sldLayoutMkLst>
          <pc:spChg chg="add mod">
            <ac:chgData name="Hans Gelissen (DHL SSC Maastricht)" userId="1afa8510-4eed-4b73-a29e-678838cd8acd" providerId="ADAL" clId="{0D858F43-B312-4597-9BE0-00D4CFEB0FD6}" dt="2023-07-06T12:46:02.580" v="121"/>
            <ac:spMkLst>
              <pc:docMk/>
              <pc:sldMasterMk cId="380743489" sldId="2147483798"/>
              <pc:sldLayoutMk cId="3551274112" sldId="2147483811"/>
              <ac:spMk id="3" creationId="{9B1B9C21-0388-0F5E-22EC-5B74DD1F9ED4}"/>
            </ac:spMkLst>
          </pc:spChg>
        </pc:sldLayoutChg>
        <pc:sldLayoutChg chg="addSp modSp">
          <pc:chgData name="Hans Gelissen (DHL SSC Maastricht)" userId="1afa8510-4eed-4b73-a29e-678838cd8acd" providerId="ADAL" clId="{0D858F43-B312-4597-9BE0-00D4CFEB0FD6}" dt="2023-07-06T12:46:02.981" v="122"/>
          <pc:sldLayoutMkLst>
            <pc:docMk/>
            <pc:sldMasterMk cId="380743489" sldId="2147483798"/>
            <pc:sldLayoutMk cId="1975890743" sldId="2147483812"/>
          </pc:sldLayoutMkLst>
          <pc:spChg chg="add mod">
            <ac:chgData name="Hans Gelissen (DHL SSC Maastricht)" userId="1afa8510-4eed-4b73-a29e-678838cd8acd" providerId="ADAL" clId="{0D858F43-B312-4597-9BE0-00D4CFEB0FD6}" dt="2023-07-06T12:46:02.981" v="122"/>
            <ac:spMkLst>
              <pc:docMk/>
              <pc:sldMasterMk cId="380743489" sldId="2147483798"/>
              <pc:sldLayoutMk cId="1975890743" sldId="2147483812"/>
              <ac:spMk id="3" creationId="{85BD6B8A-6ECD-8743-9A25-46DD73150D6B}"/>
            </ac:spMkLst>
          </pc:spChg>
        </pc:sldLayoutChg>
        <pc:sldLayoutChg chg="addSp modSp">
          <pc:chgData name="Hans Gelissen (DHL SSC Maastricht)" userId="1afa8510-4eed-4b73-a29e-678838cd8acd" providerId="ADAL" clId="{0D858F43-B312-4597-9BE0-00D4CFEB0FD6}" dt="2023-07-06T12:46:11.501" v="139"/>
          <pc:sldLayoutMkLst>
            <pc:docMk/>
            <pc:sldMasterMk cId="380743489" sldId="2147483798"/>
            <pc:sldLayoutMk cId="718631429" sldId="2147483813"/>
          </pc:sldLayoutMkLst>
          <pc:spChg chg="add mod">
            <ac:chgData name="Hans Gelissen (DHL SSC Maastricht)" userId="1afa8510-4eed-4b73-a29e-678838cd8acd" providerId="ADAL" clId="{0D858F43-B312-4597-9BE0-00D4CFEB0FD6}" dt="2023-07-06T12:46:11.501" v="139"/>
            <ac:spMkLst>
              <pc:docMk/>
              <pc:sldMasterMk cId="380743489" sldId="2147483798"/>
              <pc:sldLayoutMk cId="718631429" sldId="2147483813"/>
              <ac:spMk id="3" creationId="{934FCD97-F611-AA7A-5E05-2CE3DCB296C6}"/>
            </ac:spMkLst>
          </pc:spChg>
        </pc:sldLayoutChg>
        <pc:sldLayoutChg chg="addSp modSp">
          <pc:chgData name="Hans Gelissen (DHL SSC Maastricht)" userId="1afa8510-4eed-4b73-a29e-678838cd8acd" providerId="ADAL" clId="{0D858F43-B312-4597-9BE0-00D4CFEB0FD6}" dt="2023-07-06T12:46:04.173" v="124"/>
          <pc:sldLayoutMkLst>
            <pc:docMk/>
            <pc:sldMasterMk cId="380743489" sldId="2147483798"/>
            <pc:sldLayoutMk cId="1447749584" sldId="2147483858"/>
          </pc:sldLayoutMkLst>
          <pc:spChg chg="add mod">
            <ac:chgData name="Hans Gelissen (DHL SSC Maastricht)" userId="1afa8510-4eed-4b73-a29e-678838cd8acd" providerId="ADAL" clId="{0D858F43-B312-4597-9BE0-00D4CFEB0FD6}" dt="2023-07-06T12:46:04.173" v="124"/>
            <ac:spMkLst>
              <pc:docMk/>
              <pc:sldMasterMk cId="380743489" sldId="2147483798"/>
              <pc:sldLayoutMk cId="1447749584" sldId="2147483858"/>
              <ac:spMk id="3" creationId="{D7FB119E-ACB3-825A-0746-4495C50518B6}"/>
            </ac:spMkLst>
          </pc:spChg>
        </pc:sldLayoutChg>
        <pc:sldLayoutChg chg="addSp modSp">
          <pc:chgData name="Hans Gelissen (DHL SSC Maastricht)" userId="1afa8510-4eed-4b73-a29e-678838cd8acd" providerId="ADAL" clId="{0D858F43-B312-4597-9BE0-00D4CFEB0FD6}" dt="2023-07-06T12:46:04.796" v="125"/>
          <pc:sldLayoutMkLst>
            <pc:docMk/>
            <pc:sldMasterMk cId="380743489" sldId="2147483798"/>
            <pc:sldLayoutMk cId="3770817431" sldId="2147483859"/>
          </pc:sldLayoutMkLst>
          <pc:spChg chg="add mod">
            <ac:chgData name="Hans Gelissen (DHL SSC Maastricht)" userId="1afa8510-4eed-4b73-a29e-678838cd8acd" providerId="ADAL" clId="{0D858F43-B312-4597-9BE0-00D4CFEB0FD6}" dt="2023-07-06T12:46:04.796" v="125"/>
            <ac:spMkLst>
              <pc:docMk/>
              <pc:sldMasterMk cId="380743489" sldId="2147483798"/>
              <pc:sldLayoutMk cId="3770817431" sldId="2147483859"/>
              <ac:spMk id="3" creationId="{3F911065-D674-7F28-196D-20ECCD6CC8A5}"/>
            </ac:spMkLst>
          </pc:spChg>
        </pc:sldLayoutChg>
        <pc:sldLayoutChg chg="addSp modSp">
          <pc:chgData name="Hans Gelissen (DHL SSC Maastricht)" userId="1afa8510-4eed-4b73-a29e-678838cd8acd" providerId="ADAL" clId="{0D858F43-B312-4597-9BE0-00D4CFEB0FD6}" dt="2023-07-06T12:46:05.451" v="126"/>
          <pc:sldLayoutMkLst>
            <pc:docMk/>
            <pc:sldMasterMk cId="380743489" sldId="2147483798"/>
            <pc:sldLayoutMk cId="3975550019" sldId="2147483860"/>
          </pc:sldLayoutMkLst>
          <pc:spChg chg="add mod">
            <ac:chgData name="Hans Gelissen (DHL SSC Maastricht)" userId="1afa8510-4eed-4b73-a29e-678838cd8acd" providerId="ADAL" clId="{0D858F43-B312-4597-9BE0-00D4CFEB0FD6}" dt="2023-07-06T12:46:05.451" v="126"/>
            <ac:spMkLst>
              <pc:docMk/>
              <pc:sldMasterMk cId="380743489" sldId="2147483798"/>
              <pc:sldLayoutMk cId="3975550019" sldId="2147483860"/>
              <ac:spMk id="3" creationId="{E039CD2D-3E34-DC97-01CC-6FCB38A92EA0}"/>
            </ac:spMkLst>
          </pc:spChg>
        </pc:sldLayoutChg>
        <pc:sldLayoutChg chg="addSp modSp">
          <pc:chgData name="Hans Gelissen (DHL SSC Maastricht)" userId="1afa8510-4eed-4b73-a29e-678838cd8acd" providerId="ADAL" clId="{0D858F43-B312-4597-9BE0-00D4CFEB0FD6}" dt="2023-07-06T12:46:03.414" v="123"/>
          <pc:sldLayoutMkLst>
            <pc:docMk/>
            <pc:sldMasterMk cId="380743489" sldId="2147483798"/>
            <pc:sldLayoutMk cId="2196533840" sldId="2147483861"/>
          </pc:sldLayoutMkLst>
          <pc:spChg chg="add mod">
            <ac:chgData name="Hans Gelissen (DHL SSC Maastricht)" userId="1afa8510-4eed-4b73-a29e-678838cd8acd" providerId="ADAL" clId="{0D858F43-B312-4597-9BE0-00D4CFEB0FD6}" dt="2023-07-06T12:46:03.414" v="123"/>
            <ac:spMkLst>
              <pc:docMk/>
              <pc:sldMasterMk cId="380743489" sldId="2147483798"/>
              <pc:sldLayoutMk cId="2196533840" sldId="2147483861"/>
              <ac:spMk id="3" creationId="{7B8D6674-30B8-5D6A-3D95-EB8903960D7F}"/>
            </ac:spMkLst>
          </pc:spChg>
        </pc:sldLayoutChg>
        <pc:sldLayoutChg chg="addSp modSp">
          <pc:chgData name="Hans Gelissen (DHL SSC Maastricht)" userId="1afa8510-4eed-4b73-a29e-678838cd8acd" providerId="ADAL" clId="{0D858F43-B312-4597-9BE0-00D4CFEB0FD6}" dt="2023-07-06T12:46:05.794" v="127"/>
          <pc:sldLayoutMkLst>
            <pc:docMk/>
            <pc:sldMasterMk cId="380743489" sldId="2147483798"/>
            <pc:sldLayoutMk cId="2558172010" sldId="2147483910"/>
          </pc:sldLayoutMkLst>
          <pc:spChg chg="add mod">
            <ac:chgData name="Hans Gelissen (DHL SSC Maastricht)" userId="1afa8510-4eed-4b73-a29e-678838cd8acd" providerId="ADAL" clId="{0D858F43-B312-4597-9BE0-00D4CFEB0FD6}" dt="2023-07-06T12:46:05.794" v="127"/>
            <ac:spMkLst>
              <pc:docMk/>
              <pc:sldMasterMk cId="380743489" sldId="2147483798"/>
              <pc:sldLayoutMk cId="2558172010" sldId="2147483910"/>
              <ac:spMk id="3" creationId="{60E22D5D-6E84-1DEE-AF9B-7D1B5F09F29B}"/>
            </ac:spMkLst>
          </pc:spChg>
        </pc:sldLayoutChg>
        <pc:sldLayoutChg chg="addSp modSp">
          <pc:chgData name="Hans Gelissen (DHL SSC Maastricht)" userId="1afa8510-4eed-4b73-a29e-678838cd8acd" providerId="ADAL" clId="{0D858F43-B312-4597-9BE0-00D4CFEB0FD6}" dt="2023-07-06T12:46:06.245" v="128"/>
          <pc:sldLayoutMkLst>
            <pc:docMk/>
            <pc:sldMasterMk cId="380743489" sldId="2147483798"/>
            <pc:sldLayoutMk cId="185021961" sldId="2147483911"/>
          </pc:sldLayoutMkLst>
          <pc:spChg chg="add mod">
            <ac:chgData name="Hans Gelissen (DHL SSC Maastricht)" userId="1afa8510-4eed-4b73-a29e-678838cd8acd" providerId="ADAL" clId="{0D858F43-B312-4597-9BE0-00D4CFEB0FD6}" dt="2023-07-06T12:46:06.245" v="128"/>
            <ac:spMkLst>
              <pc:docMk/>
              <pc:sldMasterMk cId="380743489" sldId="2147483798"/>
              <pc:sldLayoutMk cId="185021961" sldId="2147483911"/>
              <ac:spMk id="3" creationId="{B47AF181-926A-17D7-995C-072FDA86E08A}"/>
            </ac:spMkLst>
          </pc:spChg>
        </pc:sldLayoutChg>
        <pc:sldLayoutChg chg="addSp modSp">
          <pc:chgData name="Hans Gelissen (DHL SSC Maastricht)" userId="1afa8510-4eed-4b73-a29e-678838cd8acd" providerId="ADAL" clId="{0D858F43-B312-4597-9BE0-00D4CFEB0FD6}" dt="2023-07-06T12:46:06.745" v="129"/>
          <pc:sldLayoutMkLst>
            <pc:docMk/>
            <pc:sldMasterMk cId="380743489" sldId="2147483798"/>
            <pc:sldLayoutMk cId="1294134225" sldId="2147483912"/>
          </pc:sldLayoutMkLst>
          <pc:spChg chg="add mod">
            <ac:chgData name="Hans Gelissen (DHL SSC Maastricht)" userId="1afa8510-4eed-4b73-a29e-678838cd8acd" providerId="ADAL" clId="{0D858F43-B312-4597-9BE0-00D4CFEB0FD6}" dt="2023-07-06T12:46:06.745" v="129"/>
            <ac:spMkLst>
              <pc:docMk/>
              <pc:sldMasterMk cId="380743489" sldId="2147483798"/>
              <pc:sldLayoutMk cId="1294134225" sldId="2147483912"/>
              <ac:spMk id="3" creationId="{27B3D3D8-E56E-2C86-285E-8A1BA7BC140A}"/>
            </ac:spMkLst>
          </pc:spChg>
        </pc:sldLayoutChg>
        <pc:sldLayoutChg chg="addSp modSp">
          <pc:chgData name="Hans Gelissen (DHL SSC Maastricht)" userId="1afa8510-4eed-4b73-a29e-678838cd8acd" providerId="ADAL" clId="{0D858F43-B312-4597-9BE0-00D4CFEB0FD6}" dt="2023-07-06T12:46:07.614" v="130"/>
          <pc:sldLayoutMkLst>
            <pc:docMk/>
            <pc:sldMasterMk cId="380743489" sldId="2147483798"/>
            <pc:sldLayoutMk cId="3605607904" sldId="2147483913"/>
          </pc:sldLayoutMkLst>
          <pc:spChg chg="add mod">
            <ac:chgData name="Hans Gelissen (DHL SSC Maastricht)" userId="1afa8510-4eed-4b73-a29e-678838cd8acd" providerId="ADAL" clId="{0D858F43-B312-4597-9BE0-00D4CFEB0FD6}" dt="2023-07-06T12:46:07.614" v="130"/>
            <ac:spMkLst>
              <pc:docMk/>
              <pc:sldMasterMk cId="380743489" sldId="2147483798"/>
              <pc:sldLayoutMk cId="3605607904" sldId="2147483913"/>
              <ac:spMk id="3" creationId="{42A3CCE6-2AF8-D61E-B8B2-864E58C43BAE}"/>
            </ac:spMkLst>
          </pc:spChg>
        </pc:sldLayoutChg>
        <pc:sldLayoutChg chg="addSp modSp">
          <pc:chgData name="Hans Gelissen (DHL SSC Maastricht)" userId="1afa8510-4eed-4b73-a29e-678838cd8acd" providerId="ADAL" clId="{0D858F43-B312-4597-9BE0-00D4CFEB0FD6}" dt="2023-07-06T12:46:08.133" v="131"/>
          <pc:sldLayoutMkLst>
            <pc:docMk/>
            <pc:sldMasterMk cId="380743489" sldId="2147483798"/>
            <pc:sldLayoutMk cId="3620310099" sldId="2147483981"/>
          </pc:sldLayoutMkLst>
          <pc:spChg chg="add mod">
            <ac:chgData name="Hans Gelissen (DHL SSC Maastricht)" userId="1afa8510-4eed-4b73-a29e-678838cd8acd" providerId="ADAL" clId="{0D858F43-B312-4597-9BE0-00D4CFEB0FD6}" dt="2023-07-06T12:46:08.133" v="131"/>
            <ac:spMkLst>
              <pc:docMk/>
              <pc:sldMasterMk cId="380743489" sldId="2147483798"/>
              <pc:sldLayoutMk cId="3620310099" sldId="2147483981"/>
              <ac:spMk id="3" creationId="{C7708E08-C756-E7D6-B066-13C33EF2F719}"/>
            </ac:spMkLst>
          </pc:spChg>
        </pc:sldLayoutChg>
        <pc:sldLayoutChg chg="addSp modSp">
          <pc:chgData name="Hans Gelissen (DHL SSC Maastricht)" userId="1afa8510-4eed-4b73-a29e-678838cd8acd" providerId="ADAL" clId="{0D858F43-B312-4597-9BE0-00D4CFEB0FD6}" dt="2023-07-06T12:46:08.629" v="132"/>
          <pc:sldLayoutMkLst>
            <pc:docMk/>
            <pc:sldMasterMk cId="380743489" sldId="2147483798"/>
            <pc:sldLayoutMk cId="1179472784" sldId="2147483982"/>
          </pc:sldLayoutMkLst>
          <pc:spChg chg="add mod">
            <ac:chgData name="Hans Gelissen (DHL SSC Maastricht)" userId="1afa8510-4eed-4b73-a29e-678838cd8acd" providerId="ADAL" clId="{0D858F43-B312-4597-9BE0-00D4CFEB0FD6}" dt="2023-07-06T12:46:08.629" v="132"/>
            <ac:spMkLst>
              <pc:docMk/>
              <pc:sldMasterMk cId="380743489" sldId="2147483798"/>
              <pc:sldLayoutMk cId="1179472784" sldId="2147483982"/>
              <ac:spMk id="3" creationId="{AFEDC34F-D8B8-9A54-623B-FACC150DC237}"/>
            </ac:spMkLst>
          </pc:spChg>
        </pc:sldLayoutChg>
        <pc:sldLayoutChg chg="addSp modSp">
          <pc:chgData name="Hans Gelissen (DHL SSC Maastricht)" userId="1afa8510-4eed-4b73-a29e-678838cd8acd" providerId="ADAL" clId="{0D858F43-B312-4597-9BE0-00D4CFEB0FD6}" dt="2023-07-06T12:46:09.036" v="133"/>
          <pc:sldLayoutMkLst>
            <pc:docMk/>
            <pc:sldMasterMk cId="380743489" sldId="2147483798"/>
            <pc:sldLayoutMk cId="743991180" sldId="2147483983"/>
          </pc:sldLayoutMkLst>
          <pc:spChg chg="add mod">
            <ac:chgData name="Hans Gelissen (DHL SSC Maastricht)" userId="1afa8510-4eed-4b73-a29e-678838cd8acd" providerId="ADAL" clId="{0D858F43-B312-4597-9BE0-00D4CFEB0FD6}" dt="2023-07-06T12:46:09.036" v="133"/>
            <ac:spMkLst>
              <pc:docMk/>
              <pc:sldMasterMk cId="380743489" sldId="2147483798"/>
              <pc:sldLayoutMk cId="743991180" sldId="2147483983"/>
              <ac:spMk id="3" creationId="{6E77CB58-4B79-7AF7-29CD-A4BA721406BB}"/>
            </ac:spMkLst>
          </pc:spChg>
        </pc:sldLayoutChg>
        <pc:sldLayoutChg chg="addSp modSp">
          <pc:chgData name="Hans Gelissen (DHL SSC Maastricht)" userId="1afa8510-4eed-4b73-a29e-678838cd8acd" providerId="ADAL" clId="{0D858F43-B312-4597-9BE0-00D4CFEB0FD6}" dt="2023-07-06T12:46:09.448" v="134"/>
          <pc:sldLayoutMkLst>
            <pc:docMk/>
            <pc:sldMasterMk cId="380743489" sldId="2147483798"/>
            <pc:sldLayoutMk cId="3889033995" sldId="2147483984"/>
          </pc:sldLayoutMkLst>
          <pc:spChg chg="add mod">
            <ac:chgData name="Hans Gelissen (DHL SSC Maastricht)" userId="1afa8510-4eed-4b73-a29e-678838cd8acd" providerId="ADAL" clId="{0D858F43-B312-4597-9BE0-00D4CFEB0FD6}" dt="2023-07-06T12:46:09.448" v="134"/>
            <ac:spMkLst>
              <pc:docMk/>
              <pc:sldMasterMk cId="380743489" sldId="2147483798"/>
              <pc:sldLayoutMk cId="3889033995" sldId="2147483984"/>
              <ac:spMk id="3" creationId="{C405CCCB-E86E-1FA7-7E81-63B7F99FB606}"/>
            </ac:spMkLst>
          </pc:spChg>
        </pc:sldLayoutChg>
        <pc:sldLayoutChg chg="addSp modSp">
          <pc:chgData name="Hans Gelissen (DHL SSC Maastricht)" userId="1afa8510-4eed-4b73-a29e-678838cd8acd" providerId="ADAL" clId="{0D858F43-B312-4597-9BE0-00D4CFEB0FD6}" dt="2023-07-06T12:46:09.884" v="135"/>
          <pc:sldLayoutMkLst>
            <pc:docMk/>
            <pc:sldMasterMk cId="380743489" sldId="2147483798"/>
            <pc:sldLayoutMk cId="2170927799" sldId="2147483985"/>
          </pc:sldLayoutMkLst>
          <pc:spChg chg="add mod">
            <ac:chgData name="Hans Gelissen (DHL SSC Maastricht)" userId="1afa8510-4eed-4b73-a29e-678838cd8acd" providerId="ADAL" clId="{0D858F43-B312-4597-9BE0-00D4CFEB0FD6}" dt="2023-07-06T12:46:09.884" v="135"/>
            <ac:spMkLst>
              <pc:docMk/>
              <pc:sldMasterMk cId="380743489" sldId="2147483798"/>
              <pc:sldLayoutMk cId="2170927799" sldId="2147483985"/>
              <ac:spMk id="3" creationId="{4A00D6A3-5708-CC4E-6662-2F88E6A77893}"/>
            </ac:spMkLst>
          </pc:spChg>
        </pc:sldLayoutChg>
        <pc:sldLayoutChg chg="addSp modSp">
          <pc:chgData name="Hans Gelissen (DHL SSC Maastricht)" userId="1afa8510-4eed-4b73-a29e-678838cd8acd" providerId="ADAL" clId="{0D858F43-B312-4597-9BE0-00D4CFEB0FD6}" dt="2023-07-06T12:46:10.267" v="136"/>
          <pc:sldLayoutMkLst>
            <pc:docMk/>
            <pc:sldMasterMk cId="380743489" sldId="2147483798"/>
            <pc:sldLayoutMk cId="853828882" sldId="2147483986"/>
          </pc:sldLayoutMkLst>
          <pc:spChg chg="add mod">
            <ac:chgData name="Hans Gelissen (DHL SSC Maastricht)" userId="1afa8510-4eed-4b73-a29e-678838cd8acd" providerId="ADAL" clId="{0D858F43-B312-4597-9BE0-00D4CFEB0FD6}" dt="2023-07-06T12:46:10.267" v="136"/>
            <ac:spMkLst>
              <pc:docMk/>
              <pc:sldMasterMk cId="380743489" sldId="2147483798"/>
              <pc:sldLayoutMk cId="853828882" sldId="2147483986"/>
              <ac:spMk id="3" creationId="{70FFEBD3-44FA-3AF2-14EA-2AC9626F8558}"/>
            </ac:spMkLst>
          </pc:spChg>
        </pc:sldLayoutChg>
        <pc:sldLayoutChg chg="addSp modSp">
          <pc:chgData name="Hans Gelissen (DHL SSC Maastricht)" userId="1afa8510-4eed-4b73-a29e-678838cd8acd" providerId="ADAL" clId="{0D858F43-B312-4597-9BE0-00D4CFEB0FD6}" dt="2023-07-06T12:46:10.718" v="137"/>
          <pc:sldLayoutMkLst>
            <pc:docMk/>
            <pc:sldMasterMk cId="380743489" sldId="2147483798"/>
            <pc:sldLayoutMk cId="2500544717" sldId="2147483987"/>
          </pc:sldLayoutMkLst>
          <pc:spChg chg="add mod">
            <ac:chgData name="Hans Gelissen (DHL SSC Maastricht)" userId="1afa8510-4eed-4b73-a29e-678838cd8acd" providerId="ADAL" clId="{0D858F43-B312-4597-9BE0-00D4CFEB0FD6}" dt="2023-07-06T12:46:10.718" v="137"/>
            <ac:spMkLst>
              <pc:docMk/>
              <pc:sldMasterMk cId="380743489" sldId="2147483798"/>
              <pc:sldLayoutMk cId="2500544717" sldId="2147483987"/>
              <ac:spMk id="3" creationId="{847F00B0-71C1-23BE-7C36-B3050039836D}"/>
            </ac:spMkLst>
          </pc:spChg>
        </pc:sldLayoutChg>
        <pc:sldLayoutChg chg="addSp modSp">
          <pc:chgData name="Hans Gelissen (DHL SSC Maastricht)" userId="1afa8510-4eed-4b73-a29e-678838cd8acd" providerId="ADAL" clId="{0D858F43-B312-4597-9BE0-00D4CFEB0FD6}" dt="2023-07-06T12:46:11.089" v="138"/>
          <pc:sldLayoutMkLst>
            <pc:docMk/>
            <pc:sldMasterMk cId="380743489" sldId="2147483798"/>
            <pc:sldLayoutMk cId="428352869" sldId="2147483988"/>
          </pc:sldLayoutMkLst>
          <pc:spChg chg="add mod">
            <ac:chgData name="Hans Gelissen (DHL SSC Maastricht)" userId="1afa8510-4eed-4b73-a29e-678838cd8acd" providerId="ADAL" clId="{0D858F43-B312-4597-9BE0-00D4CFEB0FD6}" dt="2023-07-06T12:46:11.089" v="138"/>
            <ac:spMkLst>
              <pc:docMk/>
              <pc:sldMasterMk cId="380743489" sldId="2147483798"/>
              <pc:sldLayoutMk cId="428352869" sldId="2147483988"/>
              <ac:spMk id="3" creationId="{41713FBC-9D3F-7DBA-5384-35A5E7764B9D}"/>
            </ac:spMkLst>
          </pc:spChg>
        </pc:sldLayoutChg>
      </pc:sldMasterChg>
      <pc:sldMasterChg chg="addSp modSp modSldLayout">
        <pc:chgData name="Hans Gelissen (DHL SSC Maastricht)" userId="1afa8510-4eed-4b73-a29e-678838cd8acd" providerId="ADAL" clId="{0D858F43-B312-4597-9BE0-00D4CFEB0FD6}" dt="2023-07-06T12:46:24.190" v="161"/>
        <pc:sldMasterMkLst>
          <pc:docMk/>
          <pc:sldMasterMk cId="452284608" sldId="2147484031"/>
        </pc:sldMasterMkLst>
        <pc:spChg chg="add mod">
          <ac:chgData name="Hans Gelissen (DHL SSC Maastricht)" userId="1afa8510-4eed-4b73-a29e-678838cd8acd" providerId="ADAL" clId="{0D858F43-B312-4597-9BE0-00D4CFEB0FD6}" dt="2023-07-06T12:44:39.660" v="18"/>
          <ac:spMkLst>
            <pc:docMk/>
            <pc:sldMasterMk cId="452284608" sldId="2147484031"/>
            <ac:spMk id="2" creationId="{3223E979-01B8-9FAC-D85E-82192EEAC642}"/>
          </ac:spMkLst>
        </pc:spChg>
        <pc:sldLayoutChg chg="addSp modSp">
          <pc:chgData name="Hans Gelissen (DHL SSC Maastricht)" userId="1afa8510-4eed-4b73-a29e-678838cd8acd" providerId="ADAL" clId="{0D858F43-B312-4597-9BE0-00D4CFEB0FD6}" dt="2023-07-06T12:46:21.824" v="158"/>
          <pc:sldLayoutMkLst>
            <pc:docMk/>
            <pc:sldMasterMk cId="452284608" sldId="2147484031"/>
            <pc:sldLayoutMk cId="2137232494" sldId="2147484032"/>
          </pc:sldLayoutMkLst>
          <pc:spChg chg="add mod">
            <ac:chgData name="Hans Gelissen (DHL SSC Maastricht)" userId="1afa8510-4eed-4b73-a29e-678838cd8acd" providerId="ADAL" clId="{0D858F43-B312-4597-9BE0-00D4CFEB0FD6}" dt="2023-07-06T12:46:21.824" v="158"/>
            <ac:spMkLst>
              <pc:docMk/>
              <pc:sldMasterMk cId="452284608" sldId="2147484031"/>
              <pc:sldLayoutMk cId="2137232494" sldId="2147484032"/>
              <ac:spMk id="2" creationId="{C82BFAC5-D876-C826-E9D9-09FDE1FBFC77}"/>
            </ac:spMkLst>
          </pc:spChg>
        </pc:sldLayoutChg>
        <pc:sldLayoutChg chg="addSp modSp">
          <pc:chgData name="Hans Gelissen (DHL SSC Maastricht)" userId="1afa8510-4eed-4b73-a29e-678838cd8acd" providerId="ADAL" clId="{0D858F43-B312-4597-9BE0-00D4CFEB0FD6}" dt="2023-07-06T12:46:22.152" v="159"/>
          <pc:sldLayoutMkLst>
            <pc:docMk/>
            <pc:sldMasterMk cId="452284608" sldId="2147484031"/>
            <pc:sldLayoutMk cId="2987006883" sldId="2147484040"/>
          </pc:sldLayoutMkLst>
          <pc:spChg chg="add mod">
            <ac:chgData name="Hans Gelissen (DHL SSC Maastricht)" userId="1afa8510-4eed-4b73-a29e-678838cd8acd" providerId="ADAL" clId="{0D858F43-B312-4597-9BE0-00D4CFEB0FD6}" dt="2023-07-06T12:46:22.152" v="159"/>
            <ac:spMkLst>
              <pc:docMk/>
              <pc:sldMasterMk cId="452284608" sldId="2147484031"/>
              <pc:sldLayoutMk cId="2987006883" sldId="2147484040"/>
              <ac:spMk id="2" creationId="{15001EA6-5638-084B-4EF0-3ADFB66472AA}"/>
            </ac:spMkLst>
          </pc:spChg>
        </pc:sldLayoutChg>
        <pc:sldLayoutChg chg="addSp modSp">
          <pc:chgData name="Hans Gelissen (DHL SSC Maastricht)" userId="1afa8510-4eed-4b73-a29e-678838cd8acd" providerId="ADAL" clId="{0D858F43-B312-4597-9BE0-00D4CFEB0FD6}" dt="2023-07-06T12:46:22.431" v="160"/>
          <pc:sldLayoutMkLst>
            <pc:docMk/>
            <pc:sldMasterMk cId="452284608" sldId="2147484031"/>
            <pc:sldLayoutMk cId="570420241" sldId="2147484045"/>
          </pc:sldLayoutMkLst>
          <pc:spChg chg="add mod">
            <ac:chgData name="Hans Gelissen (DHL SSC Maastricht)" userId="1afa8510-4eed-4b73-a29e-678838cd8acd" providerId="ADAL" clId="{0D858F43-B312-4597-9BE0-00D4CFEB0FD6}" dt="2023-07-06T12:46:22.431" v="160"/>
            <ac:spMkLst>
              <pc:docMk/>
              <pc:sldMasterMk cId="452284608" sldId="2147484031"/>
              <pc:sldLayoutMk cId="570420241" sldId="2147484045"/>
              <ac:spMk id="2" creationId="{47905F9A-76FF-FD7A-E344-D9B84954DB5A}"/>
            </ac:spMkLst>
          </pc:spChg>
        </pc:sldLayoutChg>
        <pc:sldLayoutChg chg="addSp modSp">
          <pc:chgData name="Hans Gelissen (DHL SSC Maastricht)" userId="1afa8510-4eed-4b73-a29e-678838cd8acd" providerId="ADAL" clId="{0D858F43-B312-4597-9BE0-00D4CFEB0FD6}" dt="2023-07-06T12:46:24.190" v="161"/>
          <pc:sldLayoutMkLst>
            <pc:docMk/>
            <pc:sldMasterMk cId="452284608" sldId="2147484031"/>
            <pc:sldLayoutMk cId="3972595220" sldId="2147484046"/>
          </pc:sldLayoutMkLst>
          <pc:spChg chg="add mod">
            <ac:chgData name="Hans Gelissen (DHL SSC Maastricht)" userId="1afa8510-4eed-4b73-a29e-678838cd8acd" providerId="ADAL" clId="{0D858F43-B312-4597-9BE0-00D4CFEB0FD6}" dt="2023-07-06T12:46:24.190" v="161"/>
            <ac:spMkLst>
              <pc:docMk/>
              <pc:sldMasterMk cId="452284608" sldId="2147484031"/>
              <pc:sldLayoutMk cId="3972595220" sldId="2147484046"/>
              <ac:spMk id="2" creationId="{7C100346-48DB-5B44-7BFE-69D447ABAEFB}"/>
            </ac:spMkLst>
          </pc:spChg>
        </pc:sldLayoutChg>
      </pc:sldMasterChg>
      <pc:sldMasterChg chg="addSp modSp modSldLayout">
        <pc:chgData name="Hans Gelissen (DHL SSC Maastricht)" userId="1afa8510-4eed-4b73-a29e-678838cd8acd" providerId="ADAL" clId="{0D858F43-B312-4597-9BE0-00D4CFEB0FD6}" dt="2023-07-06T12:45:02.562" v="25"/>
        <pc:sldMasterMkLst>
          <pc:docMk/>
          <pc:sldMasterMk cId="323497015" sldId="2147484033"/>
        </pc:sldMasterMkLst>
        <pc:spChg chg="add mod">
          <ac:chgData name="Hans Gelissen (DHL SSC Maastricht)" userId="1afa8510-4eed-4b73-a29e-678838cd8acd" providerId="ADAL" clId="{0D858F43-B312-4597-9BE0-00D4CFEB0FD6}" dt="2023-07-06T12:44:02.048" v="10"/>
          <ac:spMkLst>
            <pc:docMk/>
            <pc:sldMasterMk cId="323497015" sldId="2147484033"/>
            <ac:spMk id="2" creationId="{3BEF81B3-98D7-72CC-6050-A3C3D9EDAC3E}"/>
          </ac:spMkLst>
        </pc:spChg>
        <pc:sldLayoutChg chg="addSp modSp">
          <pc:chgData name="Hans Gelissen (DHL SSC Maastricht)" userId="1afa8510-4eed-4b73-a29e-678838cd8acd" providerId="ADAL" clId="{0D858F43-B312-4597-9BE0-00D4CFEB0FD6}" dt="2023-07-06T12:45:00.012" v="22"/>
          <pc:sldLayoutMkLst>
            <pc:docMk/>
            <pc:sldMasterMk cId="323497015" sldId="2147484033"/>
            <pc:sldLayoutMk cId="3607588471" sldId="2147484034"/>
          </pc:sldLayoutMkLst>
          <pc:spChg chg="add mod">
            <ac:chgData name="Hans Gelissen (DHL SSC Maastricht)" userId="1afa8510-4eed-4b73-a29e-678838cd8acd" providerId="ADAL" clId="{0D858F43-B312-4597-9BE0-00D4CFEB0FD6}" dt="2023-07-06T12:45:00.012" v="22"/>
            <ac:spMkLst>
              <pc:docMk/>
              <pc:sldMasterMk cId="323497015" sldId="2147484033"/>
              <pc:sldLayoutMk cId="3607588471" sldId="2147484034"/>
              <ac:spMk id="2" creationId="{A8ACC4F4-7C02-FF7D-CF74-33786CE08F5E}"/>
            </ac:spMkLst>
          </pc:spChg>
        </pc:sldLayoutChg>
        <pc:sldLayoutChg chg="addSp modSp">
          <pc:chgData name="Hans Gelissen (DHL SSC Maastricht)" userId="1afa8510-4eed-4b73-a29e-678838cd8acd" providerId="ADAL" clId="{0D858F43-B312-4597-9BE0-00D4CFEB0FD6}" dt="2023-07-06T12:45:02.562" v="25"/>
          <pc:sldLayoutMkLst>
            <pc:docMk/>
            <pc:sldMasterMk cId="323497015" sldId="2147484033"/>
            <pc:sldLayoutMk cId="1454208401" sldId="2147484035"/>
          </pc:sldLayoutMkLst>
          <pc:spChg chg="add mod">
            <ac:chgData name="Hans Gelissen (DHL SSC Maastricht)" userId="1afa8510-4eed-4b73-a29e-678838cd8acd" providerId="ADAL" clId="{0D858F43-B312-4597-9BE0-00D4CFEB0FD6}" dt="2023-07-06T12:45:02.562" v="25"/>
            <ac:spMkLst>
              <pc:docMk/>
              <pc:sldMasterMk cId="323497015" sldId="2147484033"/>
              <pc:sldLayoutMk cId="1454208401" sldId="2147484035"/>
              <ac:spMk id="2" creationId="{F7699F7F-A3F2-3761-E5CD-30B9A140B7F7}"/>
            </ac:spMkLst>
          </pc:spChg>
        </pc:sldLayoutChg>
        <pc:sldLayoutChg chg="addSp modSp">
          <pc:chgData name="Hans Gelissen (DHL SSC Maastricht)" userId="1afa8510-4eed-4b73-a29e-678838cd8acd" providerId="ADAL" clId="{0D858F43-B312-4597-9BE0-00D4CFEB0FD6}" dt="2023-07-06T12:45:01.613" v="23"/>
          <pc:sldLayoutMkLst>
            <pc:docMk/>
            <pc:sldMasterMk cId="323497015" sldId="2147484033"/>
            <pc:sldLayoutMk cId="715467645" sldId="2147484038"/>
          </pc:sldLayoutMkLst>
          <pc:spChg chg="add mod">
            <ac:chgData name="Hans Gelissen (DHL SSC Maastricht)" userId="1afa8510-4eed-4b73-a29e-678838cd8acd" providerId="ADAL" clId="{0D858F43-B312-4597-9BE0-00D4CFEB0FD6}" dt="2023-07-06T12:45:01.613" v="23"/>
            <ac:spMkLst>
              <pc:docMk/>
              <pc:sldMasterMk cId="323497015" sldId="2147484033"/>
              <pc:sldLayoutMk cId="715467645" sldId="2147484038"/>
              <ac:spMk id="5" creationId="{FFAB501B-3335-168E-2333-DFE6547679EB}"/>
            </ac:spMkLst>
          </pc:spChg>
        </pc:sldLayoutChg>
        <pc:sldLayoutChg chg="addSp modSp">
          <pc:chgData name="Hans Gelissen (DHL SSC Maastricht)" userId="1afa8510-4eed-4b73-a29e-678838cd8acd" providerId="ADAL" clId="{0D858F43-B312-4597-9BE0-00D4CFEB0FD6}" dt="2023-07-06T12:45:02.068" v="24"/>
          <pc:sldLayoutMkLst>
            <pc:docMk/>
            <pc:sldMasterMk cId="323497015" sldId="2147484033"/>
            <pc:sldLayoutMk cId="2194012706" sldId="2147484039"/>
          </pc:sldLayoutMkLst>
          <pc:spChg chg="add mod">
            <ac:chgData name="Hans Gelissen (DHL SSC Maastricht)" userId="1afa8510-4eed-4b73-a29e-678838cd8acd" providerId="ADAL" clId="{0D858F43-B312-4597-9BE0-00D4CFEB0FD6}" dt="2023-07-06T12:45:02.068" v="24"/>
            <ac:spMkLst>
              <pc:docMk/>
              <pc:sldMasterMk cId="323497015" sldId="2147484033"/>
              <pc:sldLayoutMk cId="2194012706" sldId="2147484039"/>
              <ac:spMk id="5" creationId="{25326AE7-C33F-518B-A22B-F5AABD44D683}"/>
            </ac:spMkLst>
          </pc:spChg>
        </pc:sldLayoutChg>
      </pc:sldMasterChg>
      <pc:sldMasterChg chg="addSp modSp modSldLayout">
        <pc:chgData name="Hans Gelissen (DHL SSC Maastricht)" userId="1afa8510-4eed-4b73-a29e-678838cd8acd" providerId="ADAL" clId="{0D858F43-B312-4597-9BE0-00D4CFEB0FD6}" dt="2023-07-06T12:46:25.963" v="163"/>
        <pc:sldMasterMkLst>
          <pc:docMk/>
          <pc:sldMasterMk cId="346234790" sldId="2147484036"/>
        </pc:sldMasterMkLst>
        <pc:spChg chg="add mod">
          <ac:chgData name="Hans Gelissen (DHL SSC Maastricht)" userId="1afa8510-4eed-4b73-a29e-678838cd8acd" providerId="ADAL" clId="{0D858F43-B312-4597-9BE0-00D4CFEB0FD6}" dt="2023-07-06T12:44:40.943" v="19"/>
          <ac:spMkLst>
            <pc:docMk/>
            <pc:sldMasterMk cId="346234790" sldId="2147484036"/>
            <ac:spMk id="2" creationId="{D1572056-D901-53CD-008A-897003F8C302}"/>
          </ac:spMkLst>
        </pc:spChg>
        <pc:sldLayoutChg chg="addSp modSp">
          <pc:chgData name="Hans Gelissen (DHL SSC Maastricht)" userId="1afa8510-4eed-4b73-a29e-678838cd8acd" providerId="ADAL" clId="{0D858F43-B312-4597-9BE0-00D4CFEB0FD6}" dt="2023-07-06T12:46:25.471" v="162"/>
          <pc:sldLayoutMkLst>
            <pc:docMk/>
            <pc:sldMasterMk cId="346234790" sldId="2147484036"/>
            <pc:sldLayoutMk cId="3570524635" sldId="2147484037"/>
          </pc:sldLayoutMkLst>
          <pc:spChg chg="add mod">
            <ac:chgData name="Hans Gelissen (DHL SSC Maastricht)" userId="1afa8510-4eed-4b73-a29e-678838cd8acd" providerId="ADAL" clId="{0D858F43-B312-4597-9BE0-00D4CFEB0FD6}" dt="2023-07-06T12:46:25.471" v="162"/>
            <ac:spMkLst>
              <pc:docMk/>
              <pc:sldMasterMk cId="346234790" sldId="2147484036"/>
              <pc:sldLayoutMk cId="3570524635" sldId="2147484037"/>
              <ac:spMk id="2" creationId="{75308783-6137-17A8-2AC5-2E9946FAE08E}"/>
            </ac:spMkLst>
          </pc:spChg>
        </pc:sldLayoutChg>
        <pc:sldLayoutChg chg="addSp modSp">
          <pc:chgData name="Hans Gelissen (DHL SSC Maastricht)" userId="1afa8510-4eed-4b73-a29e-678838cd8acd" providerId="ADAL" clId="{0D858F43-B312-4597-9BE0-00D4CFEB0FD6}" dt="2023-07-06T12:46:25.963" v="163"/>
          <pc:sldLayoutMkLst>
            <pc:docMk/>
            <pc:sldMasterMk cId="346234790" sldId="2147484036"/>
            <pc:sldLayoutMk cId="1475199376" sldId="2147484041"/>
          </pc:sldLayoutMkLst>
          <pc:spChg chg="add mod">
            <ac:chgData name="Hans Gelissen (DHL SSC Maastricht)" userId="1afa8510-4eed-4b73-a29e-678838cd8acd" providerId="ADAL" clId="{0D858F43-B312-4597-9BE0-00D4CFEB0FD6}" dt="2023-07-06T12:46:25.963" v="163"/>
            <ac:spMkLst>
              <pc:docMk/>
              <pc:sldMasterMk cId="346234790" sldId="2147484036"/>
              <pc:sldLayoutMk cId="1475199376" sldId="2147484041"/>
              <ac:spMk id="2" creationId="{F4C4BF29-2849-0E26-C562-0BE7437E4F5D}"/>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9376C-CCB9-470D-957B-31D17B9A9F13}" type="datetimeFigureOut">
              <a:rPr lang="nl-NL" smtClean="0"/>
              <a:t>21-8-2023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189C3-052D-4975-A211-2A13C2628026}" type="slidenum">
              <a:rPr lang="nl-NL" smtClean="0"/>
              <a:t>‹#›</a:t>
            </a:fld>
            <a:endParaRPr lang="nl-NL"/>
          </a:p>
        </p:txBody>
      </p:sp>
    </p:spTree>
    <p:extLst>
      <p:ext uri="{BB962C8B-B14F-4D97-AF65-F5344CB8AC3E}">
        <p14:creationId xmlns:p14="http://schemas.microsoft.com/office/powerpoint/2010/main" val="2116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A189C3-052D-4975-A211-2A13C2628026}" type="slidenum">
              <a:rPr lang="nl-NL" smtClean="0"/>
              <a:t>2</a:t>
            </a:fld>
            <a:endParaRPr lang="nl-NL"/>
          </a:p>
        </p:txBody>
      </p:sp>
    </p:spTree>
    <p:extLst>
      <p:ext uri="{BB962C8B-B14F-4D97-AF65-F5344CB8AC3E}">
        <p14:creationId xmlns:p14="http://schemas.microsoft.com/office/powerpoint/2010/main" val="34012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Briefing: 2 minutes</a:t>
            </a:r>
          </a:p>
          <a:p>
            <a:r>
              <a:rPr lang="en-US"/>
              <a:t>Activity: 20 minutes</a:t>
            </a:r>
          </a:p>
          <a:p>
            <a:r>
              <a:rPr lang="en-US"/>
              <a:t>Debrief: 13 minutes</a:t>
            </a:r>
          </a:p>
          <a:p>
            <a:endParaRPr lang="en-US"/>
          </a:p>
          <a:p>
            <a:r>
              <a:rPr lang="en-US"/>
              <a:t>Briefing: Each group works with the same pack of 4 CVs. </a:t>
            </a:r>
            <a:r>
              <a:rPr lang="en-US" b="0" i="0">
                <a:solidFill>
                  <a:srgbClr val="444444"/>
                </a:solidFill>
                <a:effectLst/>
                <a:latin typeface="Calibri" panose="020F0502020204030204" pitchFamily="34" charset="0"/>
              </a:rPr>
              <a:t>They have 20 minutes to choose the best CV based on content. (5 min per CV) Some CV's show too informal language, have mistakes, information that is missing etc. The groups have to explain why they choose these CVs. </a:t>
            </a:r>
          </a:p>
          <a:p>
            <a:endParaRPr lang="en-US" b="0" i="0">
              <a:solidFill>
                <a:srgbClr val="444444"/>
              </a:solidFill>
              <a:effectLst/>
              <a:latin typeface="Calibri" panose="020F0502020204030204" pitchFamily="34" charset="0"/>
            </a:endParaRPr>
          </a:p>
          <a:p>
            <a:r>
              <a:rPr lang="en-US" b="0" i="0">
                <a:solidFill>
                  <a:srgbClr val="444444"/>
                </a:solidFill>
                <a:effectLst/>
                <a:latin typeface="Calibri" panose="020F0502020204030204" pitchFamily="34" charset="0"/>
              </a:rPr>
              <a:t>Debrief: Ask each time a different group, what they thought about a specific CV. Don’t ask them yet which CV they thought was best.</a:t>
            </a:r>
          </a:p>
          <a:p>
            <a:r>
              <a:rPr lang="en-US" b="0" i="0">
                <a:solidFill>
                  <a:srgbClr val="444444"/>
                </a:solidFill>
                <a:effectLst/>
                <a:latin typeface="Calibri" panose="020F0502020204030204" pitchFamily="34" charset="0"/>
              </a:rPr>
              <a:t>E.g. Ask group 1 about the pro’s and con’s of the CV from Samina, (ask the other groups if they have anything to add)</a:t>
            </a:r>
          </a:p>
          <a:p>
            <a:r>
              <a:rPr lang="en-US" b="0" i="0">
                <a:solidFill>
                  <a:srgbClr val="444444"/>
                </a:solidFill>
                <a:effectLst/>
                <a:latin typeface="Calibri" panose="020F0502020204030204" pitchFamily="34" charset="0"/>
              </a:rPr>
              <a:t>Then reveal the slide per CV with the pro’s and con’s.</a:t>
            </a:r>
          </a:p>
          <a:p>
            <a:r>
              <a:rPr lang="en-US" b="0" i="0">
                <a:solidFill>
                  <a:srgbClr val="444444"/>
                </a:solidFill>
                <a:effectLst/>
                <a:latin typeface="Calibri" panose="020F0502020204030204" pitchFamily="34" charset="0"/>
              </a:rPr>
              <a:t>Ask group 2 about the CV from Michael (again ask the other groups if things were missed) and proceed with the other 2 CVs like this.</a:t>
            </a:r>
          </a:p>
          <a:p>
            <a:r>
              <a:rPr lang="en-US" b="0" i="0">
                <a:solidFill>
                  <a:srgbClr val="444444"/>
                </a:solidFill>
                <a:effectLst/>
                <a:latin typeface="Calibri" panose="020F0502020204030204" pitchFamily="34" charset="0"/>
              </a:rPr>
              <a:t>At the end when all the CV’s pro’s and con’s have been discussed, ask per CV which group would have chosen for it and keep the score. Then reveal which would have been the choice of the facilitators.</a:t>
            </a:r>
          </a:p>
          <a:p>
            <a:endParaRPr lang="en-US"/>
          </a:p>
          <a:p>
            <a:endParaRPr lang="en-US"/>
          </a:p>
        </p:txBody>
      </p:sp>
      <p:sp>
        <p:nvSpPr>
          <p:cNvPr id="4" name="Slide Number Placeholder 3"/>
          <p:cNvSpPr>
            <a:spLocks noGrp="1"/>
          </p:cNvSpPr>
          <p:nvPr>
            <p:ph type="sldNum" sz="quarter" idx="5"/>
          </p:nvPr>
        </p:nvSpPr>
        <p:spPr/>
        <p:txBody>
          <a:bodyPr/>
          <a:lstStyle/>
          <a:p>
            <a:fld id="{17A189C3-052D-4975-A211-2A13C2628026}" type="slidenum">
              <a:rPr lang="nl-NL" smtClean="0"/>
              <a:t>3</a:t>
            </a:fld>
            <a:endParaRPr lang="nl-NL"/>
          </a:p>
        </p:txBody>
      </p:sp>
    </p:spTree>
    <p:extLst>
      <p:ext uri="{BB962C8B-B14F-4D97-AF65-F5344CB8AC3E}">
        <p14:creationId xmlns:p14="http://schemas.microsoft.com/office/powerpoint/2010/main" val="88405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individual activity. Every attendee writes about their own achievements and skills, however they can exchange ideas with their “neighbors” </a:t>
            </a:r>
          </a:p>
          <a:p>
            <a:endParaRPr lang="en-US"/>
          </a:p>
          <a:p>
            <a:r>
              <a:rPr lang="en-US"/>
              <a:t>Briefing: 1 minute</a:t>
            </a:r>
          </a:p>
          <a:p>
            <a:r>
              <a:rPr lang="en-US"/>
              <a:t>Activity: 10 minutes</a:t>
            </a:r>
          </a:p>
          <a:p>
            <a:r>
              <a:rPr lang="en-US"/>
              <a:t>Debrief : 5 minutes</a:t>
            </a:r>
          </a:p>
          <a:p>
            <a:endParaRPr lang="en-US"/>
          </a:p>
          <a:p>
            <a:r>
              <a:rPr lang="en-US"/>
              <a:t>Debrief: Ask five volunteers if they would like to share an achievement and the respective skills with the group.</a:t>
            </a:r>
          </a:p>
        </p:txBody>
      </p:sp>
      <p:sp>
        <p:nvSpPr>
          <p:cNvPr id="4" name="Slide Number Placeholder 3"/>
          <p:cNvSpPr>
            <a:spLocks noGrp="1"/>
          </p:cNvSpPr>
          <p:nvPr>
            <p:ph type="sldNum" sz="quarter" idx="5"/>
          </p:nvPr>
        </p:nvSpPr>
        <p:spPr/>
        <p:txBody>
          <a:bodyPr/>
          <a:lstStyle/>
          <a:p>
            <a:fld id="{17A189C3-052D-4975-A211-2A13C2628026}" type="slidenum">
              <a:rPr lang="nl-NL" smtClean="0"/>
              <a:t>8</a:t>
            </a:fld>
            <a:endParaRPr lang="nl-NL"/>
          </a:p>
        </p:txBody>
      </p:sp>
    </p:spTree>
    <p:extLst>
      <p:ext uri="{BB962C8B-B14F-4D97-AF65-F5344CB8AC3E}">
        <p14:creationId xmlns:p14="http://schemas.microsoft.com/office/powerpoint/2010/main" val="240791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444444"/>
                </a:solidFill>
                <a:effectLst/>
                <a:latin typeface="Calibri" panose="020F0502020204030204" pitchFamily="34" charset="0"/>
              </a:rPr>
              <a:t>Tell: </a:t>
            </a:r>
          </a:p>
          <a:p>
            <a:pPr algn="l"/>
            <a:r>
              <a:rPr lang="en-US" b="0" i="0">
                <a:solidFill>
                  <a:srgbClr val="444444"/>
                </a:solidFill>
                <a:effectLst/>
                <a:latin typeface="Calibri" panose="020F0502020204030204" pitchFamily="34" charset="0"/>
              </a:rPr>
              <a:t>In the next activity we would like you to list your achievements so far, then identify the skills that belong to that. </a:t>
            </a:r>
          </a:p>
          <a:p>
            <a:pPr algn="l"/>
            <a:r>
              <a:rPr lang="en-US" b="0" i="0">
                <a:solidFill>
                  <a:srgbClr val="444444"/>
                </a:solidFill>
                <a:effectLst/>
                <a:latin typeface="Calibri" panose="020F0502020204030204" pitchFamily="34" charset="0"/>
              </a:rPr>
              <a:t>E.g. coaching the football team -&gt; enthusiast, motivating</a:t>
            </a:r>
          </a:p>
          <a:p>
            <a:pPr algn="l"/>
            <a:endParaRPr lang="en-US" b="0" i="0">
              <a:solidFill>
                <a:srgbClr val="444444"/>
              </a:solidFill>
              <a:effectLst/>
              <a:latin typeface="Calibri" panose="020F0502020204030204" pitchFamily="34" charset="0"/>
            </a:endParaRPr>
          </a:p>
          <a:p>
            <a:pPr algn="l"/>
            <a:r>
              <a:rPr lang="en-US" b="0" i="0">
                <a:solidFill>
                  <a:srgbClr val="444444"/>
                </a:solidFill>
                <a:effectLst/>
                <a:latin typeface="Calibri" panose="020F0502020204030204" pitchFamily="34" charset="0"/>
              </a:rPr>
              <a:t>Tell: Achievements can be work experience, hobbies, volunteering etc. Work experience is not a requirement to be able to do this activity.</a:t>
            </a:r>
          </a:p>
          <a:p>
            <a:pPr algn="l"/>
            <a:endParaRPr lang="en-US" b="0" i="0">
              <a:solidFill>
                <a:srgbClr val="444444"/>
              </a:solidFill>
              <a:effectLst/>
              <a:latin typeface="Calibri" panose="020F0502020204030204" pitchFamily="34" charset="0"/>
            </a:endParaRPr>
          </a:p>
          <a:p>
            <a:pPr algn="l"/>
            <a:r>
              <a:rPr lang="en-US" b="0" i="0">
                <a:solidFill>
                  <a:srgbClr val="444444"/>
                </a:solidFill>
                <a:effectLst/>
                <a:latin typeface="Calibri" panose="020F0502020204030204" pitchFamily="34" charset="0"/>
              </a:rPr>
              <a:t>Debrief: Students are voluntarily asked to share their achievements and skills they noted and get feedback from class trainer to get a “ best Practice” example. </a:t>
            </a:r>
          </a:p>
          <a:p>
            <a:endParaRPr lang="en-US"/>
          </a:p>
        </p:txBody>
      </p:sp>
      <p:sp>
        <p:nvSpPr>
          <p:cNvPr id="4" name="Slide Number Placeholder 3"/>
          <p:cNvSpPr>
            <a:spLocks noGrp="1"/>
          </p:cNvSpPr>
          <p:nvPr>
            <p:ph type="sldNum" sz="quarter" idx="5"/>
          </p:nvPr>
        </p:nvSpPr>
        <p:spPr/>
        <p:txBody>
          <a:bodyPr/>
          <a:lstStyle/>
          <a:p>
            <a:fld id="{17A189C3-052D-4975-A211-2A13C2628026}" type="slidenum">
              <a:rPr lang="nl-NL" smtClean="0"/>
              <a:t>9</a:t>
            </a:fld>
            <a:endParaRPr lang="nl-NL"/>
          </a:p>
        </p:txBody>
      </p:sp>
    </p:spTree>
    <p:extLst>
      <p:ext uri="{BB962C8B-B14F-4D97-AF65-F5344CB8AC3E}">
        <p14:creationId xmlns:p14="http://schemas.microsoft.com/office/powerpoint/2010/main" val="3558939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444444"/>
                </a:solidFill>
                <a:effectLst/>
                <a:latin typeface="Calibri" panose="020F0502020204030204" pitchFamily="34" charset="0"/>
              </a:rPr>
              <a:t>Tell: </a:t>
            </a:r>
          </a:p>
          <a:p>
            <a:pPr algn="l"/>
            <a:r>
              <a:rPr lang="en-US" b="0" i="0">
                <a:solidFill>
                  <a:srgbClr val="444444"/>
                </a:solidFill>
                <a:effectLst/>
                <a:latin typeface="Calibri" panose="020F0502020204030204" pitchFamily="34" charset="0"/>
              </a:rPr>
              <a:t>In the next activity we would like you to list your achievements so far, then identify the skills that belong to that. </a:t>
            </a:r>
          </a:p>
          <a:p>
            <a:pPr algn="l"/>
            <a:r>
              <a:rPr lang="en-US" b="0" i="0">
                <a:solidFill>
                  <a:srgbClr val="444444"/>
                </a:solidFill>
                <a:effectLst/>
                <a:latin typeface="Calibri" panose="020F0502020204030204" pitchFamily="34" charset="0"/>
              </a:rPr>
              <a:t>E.g. coaching the football team -&gt; enthusiast, motivating</a:t>
            </a:r>
          </a:p>
          <a:p>
            <a:pPr algn="l"/>
            <a:endParaRPr lang="en-US" b="0" i="0">
              <a:solidFill>
                <a:srgbClr val="444444"/>
              </a:solidFill>
              <a:effectLst/>
              <a:latin typeface="Calibri" panose="020F0502020204030204" pitchFamily="34" charset="0"/>
            </a:endParaRPr>
          </a:p>
          <a:p>
            <a:pPr algn="l"/>
            <a:r>
              <a:rPr lang="en-US" b="0" i="0">
                <a:solidFill>
                  <a:srgbClr val="444444"/>
                </a:solidFill>
                <a:effectLst/>
                <a:latin typeface="Calibri" panose="020F0502020204030204" pitchFamily="34" charset="0"/>
              </a:rPr>
              <a:t>Tell: Achievements can be work experience, hobbies, volunteering etc. Work experience is not a requirement to be able to do this activity.</a:t>
            </a:r>
          </a:p>
          <a:p>
            <a:pPr algn="l"/>
            <a:endParaRPr lang="en-US" b="0" i="0">
              <a:solidFill>
                <a:srgbClr val="444444"/>
              </a:solidFill>
              <a:effectLst/>
              <a:latin typeface="Calibri" panose="020F0502020204030204" pitchFamily="34" charset="0"/>
            </a:endParaRPr>
          </a:p>
          <a:p>
            <a:pPr algn="l"/>
            <a:r>
              <a:rPr lang="en-US" b="0" i="0">
                <a:solidFill>
                  <a:srgbClr val="444444"/>
                </a:solidFill>
                <a:effectLst/>
                <a:latin typeface="Calibri" panose="020F0502020204030204" pitchFamily="34" charset="0"/>
              </a:rPr>
              <a:t>Debrief: Students are voluntarily asked to share their achievements and skills they noted and get feedback from class trainer to get a “ best Practice” example. </a:t>
            </a:r>
          </a:p>
          <a:p>
            <a:endParaRPr lang="en-US"/>
          </a:p>
        </p:txBody>
      </p:sp>
      <p:sp>
        <p:nvSpPr>
          <p:cNvPr id="4" name="Slide Number Placeholder 3"/>
          <p:cNvSpPr>
            <a:spLocks noGrp="1"/>
          </p:cNvSpPr>
          <p:nvPr>
            <p:ph type="sldNum" sz="quarter" idx="5"/>
          </p:nvPr>
        </p:nvSpPr>
        <p:spPr/>
        <p:txBody>
          <a:bodyPr/>
          <a:lstStyle/>
          <a:p>
            <a:fld id="{17A189C3-052D-4975-A211-2A13C2628026}" type="slidenum">
              <a:rPr lang="nl-NL" smtClean="0"/>
              <a:t>10</a:t>
            </a:fld>
            <a:endParaRPr lang="nl-NL"/>
          </a:p>
        </p:txBody>
      </p:sp>
    </p:spTree>
    <p:extLst>
      <p:ext uri="{BB962C8B-B14F-4D97-AF65-F5344CB8AC3E}">
        <p14:creationId xmlns:p14="http://schemas.microsoft.com/office/powerpoint/2010/main" val="229547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individual activity, however attendees can exchange ideas with their “</a:t>
            </a:r>
            <a:r>
              <a:rPr lang="en-US" err="1"/>
              <a:t>neighbours</a:t>
            </a:r>
            <a:r>
              <a:rPr lang="en-US"/>
              <a:t>” </a:t>
            </a:r>
          </a:p>
          <a:p>
            <a:endParaRPr lang="en-US"/>
          </a:p>
          <a:p>
            <a:r>
              <a:rPr lang="en-US"/>
              <a:t>Briefing: use your workbook and write down as much content as possible. </a:t>
            </a:r>
          </a:p>
          <a:p>
            <a:r>
              <a:rPr lang="en-US"/>
              <a:t>Try to apply the XYZ method to reformulate the achievements you noted earlier.</a:t>
            </a:r>
          </a:p>
          <a:p>
            <a:endParaRPr lang="en-US"/>
          </a:p>
          <a:p>
            <a:r>
              <a:rPr lang="en-US"/>
              <a:t>Briefing: 3 minutes</a:t>
            </a:r>
          </a:p>
          <a:p>
            <a:r>
              <a:rPr lang="en-US"/>
              <a:t>Activity: 30 minutes</a:t>
            </a:r>
          </a:p>
          <a:p>
            <a:r>
              <a:rPr lang="en-US"/>
              <a:t>Debrief : 5 minutes</a:t>
            </a:r>
          </a:p>
          <a:p>
            <a:endParaRPr lang="en-US"/>
          </a:p>
          <a:p>
            <a:r>
              <a:rPr lang="en-US" err="1"/>
              <a:t>Trainernote</a:t>
            </a:r>
            <a:r>
              <a:rPr lang="en-US"/>
              <a:t>: in their workbook the attendees find a section for each element of the CV. </a:t>
            </a:r>
          </a:p>
          <a:p>
            <a:endParaRPr lang="en-US"/>
          </a:p>
          <a:p>
            <a:r>
              <a:rPr lang="en-US"/>
              <a:t>Debrief: 3 suggestions: (please let me know your preference)</a:t>
            </a:r>
          </a:p>
          <a:p>
            <a:r>
              <a:rPr lang="en-US"/>
              <a:t>Students exchange CV's in pairs and they give each other feedback, supported by the volunteers.</a:t>
            </a:r>
          </a:p>
          <a:p>
            <a:r>
              <a:rPr lang="en-US"/>
              <a:t>Students are voluntarily asked to share their achievements and skills they noted.</a:t>
            </a:r>
          </a:p>
          <a:p>
            <a:r>
              <a:rPr lang="en-US"/>
              <a:t>Students are advised to take part in a mentoring program to get personal feedback on their CV’s.</a:t>
            </a:r>
          </a:p>
          <a:p>
            <a:endParaRPr lang="en-US"/>
          </a:p>
          <a:p>
            <a:endParaRPr lang="en-US"/>
          </a:p>
          <a:p>
            <a:r>
              <a:rPr lang="en-US"/>
              <a:t>Ask: Is this the CV the only document you would send to a future employee?</a:t>
            </a:r>
          </a:p>
          <a:p>
            <a:r>
              <a:rPr lang="en-US"/>
              <a:t>Answer: Some companies require a cover letter. </a:t>
            </a:r>
          </a:p>
          <a:p>
            <a:r>
              <a:rPr lang="en-US" b="0" i="0">
                <a:solidFill>
                  <a:srgbClr val="2D2D2D"/>
                </a:solidFill>
                <a:effectLst/>
                <a:latin typeface="Noto Sans" panose="020B0502040504020204" pitchFamily="34" charset="0"/>
              </a:rPr>
              <a:t>A cover letter is a one-page document you send with your resume that provides additional information about skills and experiences related to the job you're pursuing. It typically includes three to four short paragraphs. A cover letter is important because it serves as the first chance for the recruiter to see the qualifications that make you a good fit for the position. Not every job application requires a cover letter, but it's a good idea to submit one. The extra effort not only shows the employer that you're serious about the job, but the letter differentiates you from other candidates.</a:t>
            </a:r>
          </a:p>
          <a:p>
            <a:endParaRPr lang="en-US" b="0" i="0">
              <a:solidFill>
                <a:srgbClr val="2D2D2D"/>
              </a:solidFill>
              <a:effectLst/>
              <a:latin typeface="Noto Sans" panose="020B0502040504020204" pitchFamily="34" charset="0"/>
            </a:endParaRPr>
          </a:p>
          <a:p>
            <a:r>
              <a:rPr lang="en-US"/>
              <a:t>Source: https://www.indeed.com/career-advice/resumes-cover-letters/what-is-a-cover-letter</a:t>
            </a:r>
          </a:p>
        </p:txBody>
      </p:sp>
      <p:sp>
        <p:nvSpPr>
          <p:cNvPr id="4" name="Slide Number Placeholder 3"/>
          <p:cNvSpPr>
            <a:spLocks noGrp="1"/>
          </p:cNvSpPr>
          <p:nvPr>
            <p:ph type="sldNum" sz="quarter" idx="5"/>
          </p:nvPr>
        </p:nvSpPr>
        <p:spPr/>
        <p:txBody>
          <a:bodyPr/>
          <a:lstStyle/>
          <a:p>
            <a:fld id="{17A189C3-052D-4975-A211-2A13C2628026}" type="slidenum">
              <a:rPr lang="nl-NL" smtClean="0"/>
              <a:t>11</a:t>
            </a:fld>
            <a:endParaRPr lang="nl-NL"/>
          </a:p>
        </p:txBody>
      </p:sp>
    </p:spTree>
    <p:extLst>
      <p:ext uri="{BB962C8B-B14F-4D97-AF65-F5344CB8AC3E}">
        <p14:creationId xmlns:p14="http://schemas.microsoft.com/office/powerpoint/2010/main" val="1171592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(Alison bending slide says not required is: Number, gender or age of any dependents (not sure what that means though)</a:t>
            </a:r>
          </a:p>
        </p:txBody>
      </p:sp>
      <p:sp>
        <p:nvSpPr>
          <p:cNvPr id="4" name="Slide Number Placeholder 3"/>
          <p:cNvSpPr>
            <a:spLocks noGrp="1"/>
          </p:cNvSpPr>
          <p:nvPr>
            <p:ph type="sldNum" sz="quarter" idx="5"/>
          </p:nvPr>
        </p:nvSpPr>
        <p:spPr/>
        <p:txBody>
          <a:bodyPr/>
          <a:lstStyle/>
          <a:p>
            <a:fld id="{17A189C3-052D-4975-A211-2A13C2628026}" type="slidenum">
              <a:rPr lang="nl-NL" smtClean="0"/>
              <a:t>12</a:t>
            </a:fld>
            <a:endParaRPr lang="nl-NL"/>
          </a:p>
        </p:txBody>
      </p:sp>
    </p:spTree>
    <p:extLst>
      <p:ext uri="{BB962C8B-B14F-4D97-AF65-F5344CB8AC3E}">
        <p14:creationId xmlns:p14="http://schemas.microsoft.com/office/powerpoint/2010/main" val="52626250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0.jpeg"/><Relationship Id="rId4" Type="http://schemas.openxmlformats.org/officeDocument/2006/relationships/image" Target="../media/image159.png"/></Relationships>
</file>

<file path=ppt/slideLayouts/_rels/slideLayout15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1.jpeg"/><Relationship Id="rId4" Type="http://schemas.openxmlformats.org/officeDocument/2006/relationships/image" Target="../media/image159.png"/></Relationships>
</file>

<file path=ppt/slideLayouts/_rels/slideLayout15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2.jpeg"/><Relationship Id="rId4" Type="http://schemas.openxmlformats.org/officeDocument/2006/relationships/image" Target="../media/image159.png"/></Relationships>
</file>

<file path=ppt/slideLayouts/_rels/slideLayout15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3.jpeg"/><Relationship Id="rId4" Type="http://schemas.openxmlformats.org/officeDocument/2006/relationships/image" Target="../media/image15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4.jpeg"/><Relationship Id="rId4" Type="http://schemas.openxmlformats.org/officeDocument/2006/relationships/image" Target="../media/image159.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5.jpeg"/><Relationship Id="rId4" Type="http://schemas.openxmlformats.org/officeDocument/2006/relationships/image" Target="../media/image159.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6.jpeg"/><Relationship Id="rId4" Type="http://schemas.openxmlformats.org/officeDocument/2006/relationships/image" Target="../media/image159.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7.jpeg"/><Relationship Id="rId4" Type="http://schemas.openxmlformats.org/officeDocument/2006/relationships/image" Target="../media/image159.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8.jpeg"/><Relationship Id="rId4" Type="http://schemas.openxmlformats.org/officeDocument/2006/relationships/image" Target="../media/image159.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69.jpeg"/><Relationship Id="rId4" Type="http://schemas.openxmlformats.org/officeDocument/2006/relationships/image" Target="../media/image159.png"/></Relationships>
</file>

<file path=ppt/slideLayouts/_rels/slideLayout16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70.jpeg"/><Relationship Id="rId4" Type="http://schemas.openxmlformats.org/officeDocument/2006/relationships/image" Target="../media/image159.png"/></Relationships>
</file>

<file path=ppt/slideLayouts/_rels/slideLayout16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71.jpeg"/><Relationship Id="rId4" Type="http://schemas.openxmlformats.org/officeDocument/2006/relationships/image" Target="../media/image159.png"/></Relationships>
</file>

<file path=ppt/slideLayouts/_rels/slideLayout16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72.jpeg"/><Relationship Id="rId4" Type="http://schemas.openxmlformats.org/officeDocument/2006/relationships/image" Target="../media/image159.png"/></Relationships>
</file>

<file path=ppt/slideLayouts/_rels/slideLayout16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73.jpeg"/><Relationship Id="rId4" Type="http://schemas.openxmlformats.org/officeDocument/2006/relationships/image" Target="../media/image15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74.jpeg"/><Relationship Id="rId4" Type="http://schemas.openxmlformats.org/officeDocument/2006/relationships/image" Target="../media/image159.png"/></Relationships>
</file>

<file path=ppt/slideLayouts/_rels/slideLayout17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75.jpeg"/><Relationship Id="rId4" Type="http://schemas.openxmlformats.org/officeDocument/2006/relationships/image" Target="../media/image159.png"/></Relationships>
</file>

<file path=ppt/slideLayouts/_rels/slideLayout17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76.jpeg"/><Relationship Id="rId4" Type="http://schemas.openxmlformats.org/officeDocument/2006/relationships/image" Target="../media/image159.png"/></Relationships>
</file>

<file path=ppt/slideLayouts/_rels/slideLayout17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5" Type="http://schemas.openxmlformats.org/officeDocument/2006/relationships/image" Target="../media/image177.jpeg"/><Relationship Id="rId4" Type="http://schemas.openxmlformats.org/officeDocument/2006/relationships/image" Target="../media/image159.png"/></Relationships>
</file>

<file path=ppt/slideLayouts/_rels/slideLayout17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58.png"/><Relationship Id="rId1" Type="http://schemas.openxmlformats.org/officeDocument/2006/relationships/slideMaster" Target="../slideMasters/slideMaster10.xml"/><Relationship Id="rId4" Type="http://schemas.openxmlformats.org/officeDocument/2006/relationships/image" Target="../media/image159.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78.png"/><Relationship Id="rId7"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Master" Target="../slideMasters/slideMaster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79.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36.png"/><Relationship Id="rId1" Type="http://schemas.openxmlformats.org/officeDocument/2006/relationships/slideMaster" Target="../slideMasters/slideMaster10.xml"/><Relationship Id="rId5" Type="http://schemas.openxmlformats.org/officeDocument/2006/relationships/image" Target="../media/image34.png"/><Relationship Id="rId4" Type="http://schemas.openxmlformats.org/officeDocument/2006/relationships/image" Target="../media/image179.png"/></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180.png"/><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18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1.jpeg"/><Relationship Id="rId4" Type="http://schemas.microsoft.com/office/2007/relationships/hdphoto" Target="../media/hdphoto15.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2.jpeg"/><Relationship Id="rId4" Type="http://schemas.microsoft.com/office/2007/relationships/hdphoto" Target="../media/hdphoto15.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3.jpeg"/><Relationship Id="rId4" Type="http://schemas.microsoft.com/office/2007/relationships/hdphoto" Target="../media/hdphoto15.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4.jpeg"/><Relationship Id="rId4" Type="http://schemas.microsoft.com/office/2007/relationships/hdphoto" Target="../media/hdphoto15.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5.jpeg"/><Relationship Id="rId4" Type="http://schemas.microsoft.com/office/2007/relationships/hdphoto" Target="../media/hdphoto15.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6.jpeg"/><Relationship Id="rId4" Type="http://schemas.microsoft.com/office/2007/relationships/hdphoto" Target="../media/hdphoto15.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7.jpeg"/><Relationship Id="rId4" Type="http://schemas.microsoft.com/office/2007/relationships/hdphoto" Target="../media/hdphoto15.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8.jpeg"/><Relationship Id="rId4" Type="http://schemas.microsoft.com/office/2007/relationships/hdphoto" Target="../media/hdphoto15.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49.jpeg"/><Relationship Id="rId4" Type="http://schemas.microsoft.com/office/2007/relationships/hdphoto" Target="../media/hdphoto15.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0.jpeg"/><Relationship Id="rId4" Type="http://schemas.microsoft.com/office/2007/relationships/hdphoto" Target="../media/hdphoto15.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1.jpeg"/><Relationship Id="rId4" Type="http://schemas.microsoft.com/office/2007/relationships/hdphoto" Target="../media/hdphoto15.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2.jpeg"/><Relationship Id="rId4" Type="http://schemas.microsoft.com/office/2007/relationships/hdphoto" Target="../media/hdphoto15.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3.jpeg"/><Relationship Id="rId4" Type="http://schemas.microsoft.com/office/2007/relationships/hdphoto" Target="../media/hdphoto15.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4.jpeg"/><Relationship Id="rId4" Type="http://schemas.microsoft.com/office/2007/relationships/hdphoto" Target="../media/hdphoto15.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5.jpeg"/><Relationship Id="rId4" Type="http://schemas.microsoft.com/office/2007/relationships/hdphoto" Target="../media/hdphoto15.wdp"/></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6.jpeg"/><Relationship Id="rId4" Type="http://schemas.microsoft.com/office/2007/relationships/hdphoto" Target="../media/hdphoto15.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7.jpeg"/><Relationship Id="rId4" Type="http://schemas.microsoft.com/office/2007/relationships/hdphoto" Target="../media/hdphoto15.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8.jpeg"/><Relationship Id="rId4" Type="http://schemas.microsoft.com/office/2007/relationships/hdphoto" Target="../media/hdphoto15.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5" Type="http://schemas.openxmlformats.org/officeDocument/2006/relationships/image" Target="../media/image59.jpeg"/><Relationship Id="rId4" Type="http://schemas.microsoft.com/office/2007/relationships/hdphoto" Target="../media/hdphoto15.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3.xml"/><Relationship Id="rId4" Type="http://schemas.microsoft.com/office/2007/relationships/hdphoto" Target="../media/hdphoto15.wdp"/></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ASH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B43C5739-9C50-4600-9D8C-4447946A6FBF}"/>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a:extLst>
              <a:ext uri="{FF2B5EF4-FFF2-40B4-BE49-F238E27FC236}">
                <a16:creationId xmlns:a16="http://schemas.microsoft.com/office/drawing/2014/main" id="{191AB789-4696-4D28-8BA1-80BA27DDF8D9}"/>
              </a:ext>
            </a:extLst>
          </p:cNvPr>
          <p:cNvSpPr>
            <a:spLocks noGrp="1"/>
          </p:cNvSpPr>
          <p:nvPr userDrawn="1">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8" name="Text Placeholder 4">
            <a:extLst>
              <a:ext uri="{FF2B5EF4-FFF2-40B4-BE49-F238E27FC236}">
                <a16:creationId xmlns:a16="http://schemas.microsoft.com/office/drawing/2014/main" id="{6DAF46B8-C243-4C9F-AF45-36B2280FB4D7}"/>
              </a:ext>
            </a:extLst>
          </p:cNvPr>
          <p:cNvSpPr>
            <a:spLocks noGrp="1"/>
          </p:cNvSpPr>
          <p:nvPr userDrawn="1">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9" name="Date Placeholder 3">
            <a:extLst>
              <a:ext uri="{FF2B5EF4-FFF2-40B4-BE49-F238E27FC236}">
                <a16:creationId xmlns:a16="http://schemas.microsoft.com/office/drawing/2014/main" id="{6A9F479D-D471-49DF-AC54-46C87E517D50}"/>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1" name="Group 10">
            <a:extLst>
              <a:ext uri="{FF2B5EF4-FFF2-40B4-BE49-F238E27FC236}">
                <a16:creationId xmlns:a16="http://schemas.microsoft.com/office/drawing/2014/main" id="{21968E00-6E91-4173-A9A3-5DEA2D53D979}"/>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133708CC-3E47-41A1-AE08-A9241C1B242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760AA8C5-CD0E-40BE-B9AC-CE4A89001B8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A6C49861-D4FC-4572-B2CD-9B4F661E6E6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3DF7485-32A6-4E17-868B-C7991C3FEC4A}"/>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14BE175D-CC04-4FA0-B052-01427B361F2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0751D0CE-6385-47F8-BE2A-E5B0319DA89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C4FCADC-3A29-472B-A041-AF95888282E9}"/>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0A4CC093-256C-452E-ADF2-8AC8AD0B071D}"/>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1055BC9F-76B2-4DC9-B646-C3DBF08FE73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Circle: Hollow 25">
              <a:extLst>
                <a:ext uri="{FF2B5EF4-FFF2-40B4-BE49-F238E27FC236}">
                  <a16:creationId xmlns:a16="http://schemas.microsoft.com/office/drawing/2014/main" id="{C1D61945-1D36-4C46-94EA-09639294D24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003A1C6A-1D6A-4180-A0D9-DC2133AB5E0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B64840F-D5C1-4379-AA9D-E34F57D8198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6E876024-2B36-40F8-BD2F-E22EC8FBA6C7}"/>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6B8E76BA-92E6-4A24-B419-903994AFA07A}"/>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E4DAC61B-A6EA-40DF-A6CA-406E78A3482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60B4BF62-C933-40EF-9FFD-36F7DFD2FA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AD7FE86-F458-477D-8987-7EB5E430B2AB}"/>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B4C900C-B786-4C7D-B946-C89ADC1F868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025D3909-379A-47F0-BE09-6E6F278F48F9}"/>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E22B5079-F74D-4727-89F7-6199AF626577}"/>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2B01D1C-650D-42BB-BF15-ACD8121D921D}"/>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1AE4ACF3-006A-4F3C-9CB1-D0CE27F8A83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D46D9B4-E9AB-433F-AEC7-A32416D14F4A}"/>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E1F2AF9C-48E6-45FD-9799-5AFB06701B23}"/>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B0B57178-91CE-43F2-8F84-93DFBDC06A4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6CAF3AF-BE7C-4BE0-9F3E-414DDDE9546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44D45B54-E16A-41AE-906E-60C66656DB3E}"/>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384992A8-B534-4C80-B5D2-165C2096B56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45CB2C0-559C-483A-B467-18495FC6FE9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2704BC36-310C-499E-88DA-D5B9B0C46F8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C4769ECB-893B-469D-AFF4-A26CF0D7724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32318BD6-0127-461A-AE31-450236FAC8F9}"/>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7CEC3FF5-C7A7-44D8-964F-7EEAAC4B3D5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063E4DF0-3BDF-44EF-B4CF-4695F482286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FB73E6A-162D-4597-9949-E2DCBDCA7A1F}"/>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243743B5-5C57-4A17-BD16-FAFEAF84372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FA380C2E-433A-4855-AE90-561C1DD5BC1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A8EFCA7-D62A-40AF-A0EE-8CD32139C689}"/>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ACDDF769-3287-42DE-8726-81CD485DD11E}"/>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F74DFBA7-E237-4694-A16D-8C66E6670470}"/>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2899A1AA-7CE5-469A-8DDE-69F0E7B41CB7}"/>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8" name="Circle: Hollow 57">
              <a:extLst>
                <a:ext uri="{FF2B5EF4-FFF2-40B4-BE49-F238E27FC236}">
                  <a16:creationId xmlns:a16="http://schemas.microsoft.com/office/drawing/2014/main" id="{773D1B30-05A4-495B-931B-968ECE0C14DF}"/>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288C8FB-13C9-99FB-B01C-DC4395A3BA6A}"/>
              </a:ext>
            </a:extLst>
          </p:cNvPr>
          <p:cNvGrpSpPr/>
          <p:nvPr userDrawn="1"/>
        </p:nvGrpSpPr>
        <p:grpSpPr>
          <a:xfrm>
            <a:off x="159315" y="144317"/>
            <a:ext cx="5267789" cy="638537"/>
            <a:chOff x="0" y="0"/>
            <a:chExt cx="3793402" cy="559435"/>
          </a:xfrm>
        </p:grpSpPr>
        <p:sp>
          <p:nvSpPr>
            <p:cNvPr id="3" name="Rectangle 2">
              <a:extLst>
                <a:ext uri="{FF2B5EF4-FFF2-40B4-BE49-F238E27FC236}">
                  <a16:creationId xmlns:a16="http://schemas.microsoft.com/office/drawing/2014/main" id="{7F0A5D73-5526-440B-2C11-AE1BC42C3E8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6E53A130-1D8C-D2D0-CF39-EC03D34795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E8F2A838-40E6-8577-AE70-F1CD20FC2A14}"/>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37D80520-0709-236C-C671-6FD145FDD001}"/>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330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ASHPAGE SA 3">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F9B6AB-F9A0-4EC1-A281-A500C0BBC4D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CB1764CA-5D9E-486C-B161-FDBA6DEA1EB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C58D2257-C56B-DFE2-5AB2-556FA77EA265}"/>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1CBA513E-CB1F-E63B-2009-A72D73CF917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7B741B4A-3601-9811-24CF-A8567B4EA59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D9BD470-476B-3670-EEB1-EC469B8ED46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82C826C5-7031-81DE-775C-77EB7D5C268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611940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5" descr="A picture containing person, people, close&#10;&#10;Description automatically generated">
            <a:extLst>
              <a:ext uri="{FF2B5EF4-FFF2-40B4-BE49-F238E27FC236}">
                <a16:creationId xmlns:a16="http://schemas.microsoft.com/office/drawing/2014/main" id="{A053A14F-3154-48C1-95DE-448E4809B2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203" y="-211669"/>
            <a:ext cx="2945028" cy="2945028"/>
          </a:xfrm>
          <a:prstGeom prst="ellipse">
            <a:avLst/>
          </a:prstGeom>
          <a:ln>
            <a:noFill/>
          </a:ln>
        </p:spPr>
      </p:pic>
      <p:sp>
        <p:nvSpPr>
          <p:cNvPr id="2" name="Text Placeholder 4">
            <a:extLst>
              <a:ext uri="{FF2B5EF4-FFF2-40B4-BE49-F238E27FC236}">
                <a16:creationId xmlns:a16="http://schemas.microsoft.com/office/drawing/2014/main" id="{2A2B4C7B-0CCD-A517-9DFD-4D0DD12C453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5105F57-93A2-08F5-CD22-FBBDE4BBCD11}"/>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7721151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1">
            <a:extLst>
              <a:ext uri="{FF2B5EF4-FFF2-40B4-BE49-F238E27FC236}">
                <a16:creationId xmlns:a16="http://schemas.microsoft.com/office/drawing/2014/main" id="{08E6D46D-DA71-472B-A63A-5E527CCE27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338" y="-196343"/>
            <a:ext cx="2941233" cy="2941233"/>
          </a:xfrm>
          <a:prstGeom prst="ellipse">
            <a:avLst/>
          </a:prstGeom>
          <a:ln>
            <a:noFill/>
          </a:ln>
        </p:spPr>
      </p:pic>
      <p:sp>
        <p:nvSpPr>
          <p:cNvPr id="2" name="Text Placeholder 4">
            <a:extLst>
              <a:ext uri="{FF2B5EF4-FFF2-40B4-BE49-F238E27FC236}">
                <a16:creationId xmlns:a16="http://schemas.microsoft.com/office/drawing/2014/main" id="{6F17382C-2B9B-FBCD-45D9-748CAA94F9DD}"/>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2736B12-A511-72B3-CAEB-889F5C56DDBA}"/>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3735699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6">
            <a:extLst>
              <a:ext uri="{FF2B5EF4-FFF2-40B4-BE49-F238E27FC236}">
                <a16:creationId xmlns:a16="http://schemas.microsoft.com/office/drawing/2014/main" id="{74F869F0-BACE-41C7-A322-B09511CD34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1485" y="-145618"/>
            <a:ext cx="2881395" cy="2881395"/>
          </a:xfrm>
          <a:prstGeom prst="ellipse">
            <a:avLst/>
          </a:prstGeom>
          <a:ln>
            <a:noFill/>
          </a:ln>
        </p:spPr>
      </p:pic>
      <p:sp>
        <p:nvSpPr>
          <p:cNvPr id="2" name="Text Placeholder 4">
            <a:extLst>
              <a:ext uri="{FF2B5EF4-FFF2-40B4-BE49-F238E27FC236}">
                <a16:creationId xmlns:a16="http://schemas.microsoft.com/office/drawing/2014/main" id="{2C22D26E-9BC9-152A-A1A8-F6BE39BC5017}"/>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A6D710C-96CC-F2BB-D170-6C76025E5EA7}"/>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7435931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1" descr="A picture containing person, ground, outdoor&#10;&#10;Description automatically generated">
            <a:extLst>
              <a:ext uri="{FF2B5EF4-FFF2-40B4-BE49-F238E27FC236}">
                <a16:creationId xmlns:a16="http://schemas.microsoft.com/office/drawing/2014/main" id="{223E0373-AB26-4C70-8293-B94DD4302C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3648" y="-174605"/>
            <a:ext cx="2881395" cy="2881395"/>
          </a:xfrm>
          <a:prstGeom prst="ellipse">
            <a:avLst/>
          </a:prstGeom>
          <a:ln>
            <a:noFill/>
          </a:ln>
        </p:spPr>
      </p:pic>
      <p:sp>
        <p:nvSpPr>
          <p:cNvPr id="2" name="Text Placeholder 4">
            <a:extLst>
              <a:ext uri="{FF2B5EF4-FFF2-40B4-BE49-F238E27FC236}">
                <a16:creationId xmlns:a16="http://schemas.microsoft.com/office/drawing/2014/main" id="{604926F4-F1D8-5F88-6EC4-D0099F1AEFC0}"/>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08126EB-AACE-09E2-EE1C-47B6B13E774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2341434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44">
            <a:extLst>
              <a:ext uri="{FF2B5EF4-FFF2-40B4-BE49-F238E27FC236}">
                <a16:creationId xmlns:a16="http://schemas.microsoft.com/office/drawing/2014/main" id="{1FFD8D38-55F1-455B-8F57-103CA35CDCD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61652" y="-181354"/>
            <a:ext cx="2881395" cy="2881395"/>
          </a:xfrm>
          <a:prstGeom prst="ellipse">
            <a:avLst/>
          </a:prstGeom>
          <a:ln>
            <a:noFill/>
          </a:ln>
        </p:spPr>
      </p:pic>
      <p:sp>
        <p:nvSpPr>
          <p:cNvPr id="2" name="Text Placeholder 4">
            <a:extLst>
              <a:ext uri="{FF2B5EF4-FFF2-40B4-BE49-F238E27FC236}">
                <a16:creationId xmlns:a16="http://schemas.microsoft.com/office/drawing/2014/main" id="{EDB224E9-AD85-8940-C67B-9B7A36BF5EC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A577DD0-3085-8764-58F9-35632F35DDE0}"/>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262359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28" descr="A group of people posing for the camera&#10;&#10;Description automatically generated">
            <a:extLst>
              <a:ext uri="{FF2B5EF4-FFF2-40B4-BE49-F238E27FC236}">
                <a16:creationId xmlns:a16="http://schemas.microsoft.com/office/drawing/2014/main" id="{CAE5C3F0-7A57-4509-A39B-B712FEE8D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1703" y="-184115"/>
            <a:ext cx="2881395" cy="2881395"/>
          </a:xfrm>
          <a:prstGeom prst="ellipse">
            <a:avLst/>
          </a:prstGeom>
          <a:ln>
            <a:noFill/>
          </a:ln>
        </p:spPr>
      </p:pic>
      <p:sp>
        <p:nvSpPr>
          <p:cNvPr id="2" name="Text Placeholder 4">
            <a:extLst>
              <a:ext uri="{FF2B5EF4-FFF2-40B4-BE49-F238E27FC236}">
                <a16:creationId xmlns:a16="http://schemas.microsoft.com/office/drawing/2014/main" id="{52348451-0E59-7072-1125-10F07E0F30D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121D82E-04E8-21F2-4FCA-E77038D3374F}"/>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6965470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137">
            <a:extLst>
              <a:ext uri="{FF2B5EF4-FFF2-40B4-BE49-F238E27FC236}">
                <a16:creationId xmlns:a16="http://schemas.microsoft.com/office/drawing/2014/main" id="{A88CDFA4-3048-4B5A-B351-99A4F5726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933" y="-161905"/>
            <a:ext cx="2881395" cy="2881395"/>
          </a:xfrm>
          <a:prstGeom prst="ellipse">
            <a:avLst/>
          </a:prstGeom>
          <a:ln>
            <a:noFill/>
          </a:ln>
        </p:spPr>
      </p:pic>
      <p:sp>
        <p:nvSpPr>
          <p:cNvPr id="2" name="Text Placeholder 4">
            <a:extLst>
              <a:ext uri="{FF2B5EF4-FFF2-40B4-BE49-F238E27FC236}">
                <a16:creationId xmlns:a16="http://schemas.microsoft.com/office/drawing/2014/main" id="{2C8BE9FF-2BB1-4891-9F91-D5DDE7B0099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014EA18-D9F2-2DFB-8F36-980102627C31}"/>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0248782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32">
            <a:extLst>
              <a:ext uri="{FF2B5EF4-FFF2-40B4-BE49-F238E27FC236}">
                <a16:creationId xmlns:a16="http://schemas.microsoft.com/office/drawing/2014/main" id="{D4F8B68D-F1AB-4BBB-93B4-ADA9BAD1EE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3950" y="-163609"/>
            <a:ext cx="2881395" cy="2881395"/>
          </a:xfrm>
          <a:prstGeom prst="ellipse">
            <a:avLst/>
          </a:prstGeom>
          <a:ln>
            <a:noFill/>
          </a:ln>
        </p:spPr>
      </p:pic>
      <p:sp>
        <p:nvSpPr>
          <p:cNvPr id="2" name="Text Placeholder 4">
            <a:extLst>
              <a:ext uri="{FF2B5EF4-FFF2-40B4-BE49-F238E27FC236}">
                <a16:creationId xmlns:a16="http://schemas.microsoft.com/office/drawing/2014/main" id="{06E58E42-850A-642E-881A-2234FFF86B1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49A568F-039D-3CA5-C6E8-FDC21CC2362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8758325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8">
            <a:extLst>
              <a:ext uri="{FF2B5EF4-FFF2-40B4-BE49-F238E27FC236}">
                <a16:creationId xmlns:a16="http://schemas.microsoft.com/office/drawing/2014/main" id="{9667BFF7-1B13-4CC9-BF2C-11388F0C33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8152"/>
            <a:ext cx="2881395" cy="2881395"/>
          </a:xfrm>
          <a:prstGeom prst="ellipse">
            <a:avLst/>
          </a:prstGeom>
          <a:ln>
            <a:noFill/>
          </a:ln>
        </p:spPr>
      </p:pic>
      <p:sp>
        <p:nvSpPr>
          <p:cNvPr id="2" name="Text Placeholder 4">
            <a:extLst>
              <a:ext uri="{FF2B5EF4-FFF2-40B4-BE49-F238E27FC236}">
                <a16:creationId xmlns:a16="http://schemas.microsoft.com/office/drawing/2014/main" id="{C681E71E-39C1-10C1-168F-75D331B10F7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51FF87B-E337-56AF-A56B-01C66C712BA4}"/>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3747395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73" descr="A picture containing person, yellow, blue&#10;&#10;Description automatically generated">
            <a:extLst>
              <a:ext uri="{FF2B5EF4-FFF2-40B4-BE49-F238E27FC236}">
                <a16:creationId xmlns:a16="http://schemas.microsoft.com/office/drawing/2014/main" id="{7C958FA5-9EB2-4506-9A88-C836A32299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35864" y="-193876"/>
            <a:ext cx="2881395" cy="2881395"/>
          </a:xfrm>
          <a:prstGeom prst="ellipse">
            <a:avLst/>
          </a:prstGeom>
          <a:ln>
            <a:noFill/>
          </a:ln>
        </p:spPr>
      </p:pic>
      <p:sp>
        <p:nvSpPr>
          <p:cNvPr id="2" name="Text Placeholder 4">
            <a:extLst>
              <a:ext uri="{FF2B5EF4-FFF2-40B4-BE49-F238E27FC236}">
                <a16:creationId xmlns:a16="http://schemas.microsoft.com/office/drawing/2014/main" id="{AACB6144-4CDC-F0A7-8C64-E9E7D840D066}"/>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B86D614-3561-C21B-EF4A-822FF0D8A0D1}"/>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7220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ASHPAGE WE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323FBCDE-CAB9-449A-85C0-B8C741E8236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98C08A2-264D-F340-99FB-2EA278AE2B07}"/>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68164460-BE58-69C0-3E03-65FD2E02CA8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69893C7D-6D5D-FE81-62DC-5E28E92A28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BE2B408-0BC5-F310-997F-D4834FCC842D}"/>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38A82FDF-3076-78AD-066E-EC6AB38ACEF7}"/>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243271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83">
            <a:extLst>
              <a:ext uri="{FF2B5EF4-FFF2-40B4-BE49-F238E27FC236}">
                <a16:creationId xmlns:a16="http://schemas.microsoft.com/office/drawing/2014/main" id="{14DC6DCD-0887-4C8A-AD51-C66A4BF969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764" y="-156396"/>
            <a:ext cx="2881395" cy="2881395"/>
          </a:xfrm>
          <a:prstGeom prst="ellipse">
            <a:avLst/>
          </a:prstGeom>
          <a:ln>
            <a:noFill/>
          </a:ln>
        </p:spPr>
      </p:pic>
      <p:sp>
        <p:nvSpPr>
          <p:cNvPr id="2" name="Text Placeholder 4">
            <a:extLst>
              <a:ext uri="{FF2B5EF4-FFF2-40B4-BE49-F238E27FC236}">
                <a16:creationId xmlns:a16="http://schemas.microsoft.com/office/drawing/2014/main" id="{A07D941F-CED7-1849-ED94-268CDDE2A66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FA5E7B1-092A-BAC9-B119-3A9904A4C162}"/>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9744605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78">
            <a:extLst>
              <a:ext uri="{FF2B5EF4-FFF2-40B4-BE49-F238E27FC236}">
                <a16:creationId xmlns:a16="http://schemas.microsoft.com/office/drawing/2014/main" id="{867149C0-22C6-417C-9400-0D1F080D45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5519"/>
            <a:ext cx="2881395" cy="2881395"/>
          </a:xfrm>
          <a:prstGeom prst="ellipse">
            <a:avLst/>
          </a:prstGeom>
          <a:ln>
            <a:noFill/>
          </a:ln>
        </p:spPr>
      </p:pic>
      <p:sp>
        <p:nvSpPr>
          <p:cNvPr id="2" name="Text Placeholder 4">
            <a:extLst>
              <a:ext uri="{FF2B5EF4-FFF2-40B4-BE49-F238E27FC236}">
                <a16:creationId xmlns:a16="http://schemas.microsoft.com/office/drawing/2014/main" id="{062F1AEE-9D24-0048-7F2B-C4962CBB622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E055FD0-0DA0-1CAA-948D-6F10BAF1181A}"/>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919855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1" name="Picture Placeholder 159" descr="A group of people in clothing&#10;&#10;Description automatically generated with low confidence">
            <a:extLst>
              <a:ext uri="{FF2B5EF4-FFF2-40B4-BE49-F238E27FC236}">
                <a16:creationId xmlns:a16="http://schemas.microsoft.com/office/drawing/2014/main" id="{86B42518-54F2-48D0-AB37-26AB746B9A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43"/>
          <a:stretch/>
        </p:blipFill>
        <p:spPr>
          <a:xfrm>
            <a:off x="9450647" y="-194761"/>
            <a:ext cx="2881395" cy="2881395"/>
          </a:xfrm>
          <a:prstGeom prst="ellipse">
            <a:avLst/>
          </a:prstGeom>
          <a:ln>
            <a:noFill/>
          </a:ln>
        </p:spPr>
      </p:pic>
      <p:sp>
        <p:nvSpPr>
          <p:cNvPr id="2" name="Text Placeholder 4">
            <a:extLst>
              <a:ext uri="{FF2B5EF4-FFF2-40B4-BE49-F238E27FC236}">
                <a16:creationId xmlns:a16="http://schemas.microsoft.com/office/drawing/2014/main" id="{02F82E83-09F9-0167-70CF-3A81F890A1A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1994915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49">
            <a:extLst>
              <a:ext uri="{FF2B5EF4-FFF2-40B4-BE49-F238E27FC236}">
                <a16:creationId xmlns:a16="http://schemas.microsoft.com/office/drawing/2014/main" id="{E6F26590-4515-4493-9748-C1D3865E57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6823" y="-180955"/>
            <a:ext cx="2881395" cy="2881395"/>
          </a:xfrm>
          <a:prstGeom prst="ellipse">
            <a:avLst/>
          </a:prstGeom>
          <a:ln>
            <a:noFill/>
          </a:ln>
        </p:spPr>
      </p:pic>
      <p:sp>
        <p:nvSpPr>
          <p:cNvPr id="2" name="Text Placeholder 4">
            <a:extLst>
              <a:ext uri="{FF2B5EF4-FFF2-40B4-BE49-F238E27FC236}">
                <a16:creationId xmlns:a16="http://schemas.microsoft.com/office/drawing/2014/main" id="{4681F249-64D6-2B9C-50FE-89D13B9D3D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C6186C1-3165-F053-BB92-8F477E0BA122}"/>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7717667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54">
            <a:extLst>
              <a:ext uri="{FF2B5EF4-FFF2-40B4-BE49-F238E27FC236}">
                <a16:creationId xmlns:a16="http://schemas.microsoft.com/office/drawing/2014/main" id="{99ED9B69-E260-4071-A1FE-0CAD30A88C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010" y="-158441"/>
            <a:ext cx="2881395" cy="2881395"/>
          </a:xfrm>
          <a:prstGeom prst="ellipse">
            <a:avLst/>
          </a:prstGeom>
          <a:ln>
            <a:noFill/>
          </a:ln>
        </p:spPr>
      </p:pic>
      <p:sp>
        <p:nvSpPr>
          <p:cNvPr id="2" name="Text Placeholder 4">
            <a:extLst>
              <a:ext uri="{FF2B5EF4-FFF2-40B4-BE49-F238E27FC236}">
                <a16:creationId xmlns:a16="http://schemas.microsoft.com/office/drawing/2014/main" id="{6CC04867-27C9-96F2-87EE-0D36ED363ED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974CD3A-C319-7335-1F50-A8755A22CFD9}"/>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287360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8F8C57A-9156-4C48-80B8-BB5DBA493B8B}"/>
              </a:ext>
            </a:extLst>
          </p:cNvPr>
          <p:cNvSpPr>
            <a:spLocks noChangeAspect="1"/>
          </p:cNvSpPr>
          <p:nvPr userDrawn="1"/>
        </p:nvSpPr>
        <p:spPr>
          <a:xfrm>
            <a:off x="9156146" y="-437487"/>
            <a:ext cx="3439291" cy="3406128"/>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D9BD97E-8857-487F-A778-D7DB70EA67CF}"/>
              </a:ext>
            </a:extLst>
          </p:cNvPr>
          <p:cNvSpPr>
            <a:spLocks noChangeAspect="1"/>
          </p:cNvSpPr>
          <p:nvPr userDrawn="1"/>
        </p:nvSpPr>
        <p:spPr>
          <a:xfrm>
            <a:off x="9242995" y="-345174"/>
            <a:ext cx="3261356" cy="3229908"/>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6C7233ED-32AA-4806-845D-0643D1B06CEE}"/>
              </a:ext>
            </a:extLst>
          </p:cNvPr>
          <p:cNvSpPr>
            <a:spLocks noGrp="1" noChangeAspect="1"/>
          </p:cNvSpPr>
          <p:nvPr>
            <p:ph type="pic" sz="quarter" idx="10"/>
          </p:nvPr>
        </p:nvSpPr>
        <p:spPr>
          <a:xfrm>
            <a:off x="9429064" y="-180364"/>
            <a:ext cx="2881395" cy="2881395"/>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5B59A2BB-D46E-B6C2-910B-FBC8C4C309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4F764A5-2E54-FF8B-8BE6-97A2874D2967}"/>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5107181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C757CF11-20B2-4700-8713-4A67CFD867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68041" y="3883604"/>
            <a:ext cx="3099286" cy="3099286"/>
          </a:xfrm>
          <a:prstGeom prst="ellipse">
            <a:avLst/>
          </a:prstGeom>
          <a:ln>
            <a:noFill/>
          </a:ln>
        </p:spPr>
      </p:pic>
      <p:sp>
        <p:nvSpPr>
          <p:cNvPr id="2" name="Text Placeholder 4">
            <a:extLst>
              <a:ext uri="{FF2B5EF4-FFF2-40B4-BE49-F238E27FC236}">
                <a16:creationId xmlns:a16="http://schemas.microsoft.com/office/drawing/2014/main" id="{AB05D7D2-A361-26D9-8597-1548C7AC3B59}"/>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260CAC8-B628-2D7A-5517-63B5AE89C98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9294879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9">
            <a:extLst>
              <a:ext uri="{FF2B5EF4-FFF2-40B4-BE49-F238E27FC236}">
                <a16:creationId xmlns:a16="http://schemas.microsoft.com/office/drawing/2014/main" id="{6881D655-B486-4AB5-B00C-EF67803F21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1165" y="3886995"/>
            <a:ext cx="3099286" cy="3099286"/>
          </a:xfrm>
          <a:prstGeom prst="ellipse">
            <a:avLst/>
          </a:prstGeom>
          <a:ln>
            <a:noFill/>
          </a:ln>
        </p:spPr>
      </p:pic>
      <p:sp>
        <p:nvSpPr>
          <p:cNvPr id="2" name="Text Placeholder 4">
            <a:extLst>
              <a:ext uri="{FF2B5EF4-FFF2-40B4-BE49-F238E27FC236}">
                <a16:creationId xmlns:a16="http://schemas.microsoft.com/office/drawing/2014/main" id="{BC52211A-A0E4-2340-873F-C3F4642AC0F0}"/>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C8CB7D6-C2FB-EB02-80D6-BC75608A8CC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112511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4">
            <a:extLst>
              <a:ext uri="{FF2B5EF4-FFF2-40B4-BE49-F238E27FC236}">
                <a16:creationId xmlns:a16="http://schemas.microsoft.com/office/drawing/2014/main" id="{9F00E62C-64C3-4F25-825D-900EFD72EB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084" y="3889550"/>
            <a:ext cx="3099286" cy="3099286"/>
          </a:xfrm>
          <a:prstGeom prst="ellipse">
            <a:avLst/>
          </a:prstGeom>
          <a:ln>
            <a:noFill/>
          </a:ln>
        </p:spPr>
      </p:pic>
      <p:sp>
        <p:nvSpPr>
          <p:cNvPr id="2" name="Text Placeholder 4">
            <a:extLst>
              <a:ext uri="{FF2B5EF4-FFF2-40B4-BE49-F238E27FC236}">
                <a16:creationId xmlns:a16="http://schemas.microsoft.com/office/drawing/2014/main" id="{B9F12178-4D40-7AE2-FE82-502E54B1FA5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E268968-56B8-7451-225B-3BC05EAB88CC}"/>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9735088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BCE4A188-44D9-4D50-8252-5E5A0F3389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6"/>
          <a:stretch/>
        </p:blipFill>
        <p:spPr>
          <a:xfrm>
            <a:off x="-168041" y="3878999"/>
            <a:ext cx="3099286" cy="3099286"/>
          </a:xfrm>
          <a:prstGeom prst="ellipse">
            <a:avLst/>
          </a:prstGeom>
          <a:ln>
            <a:noFill/>
          </a:ln>
        </p:spPr>
      </p:pic>
      <p:sp>
        <p:nvSpPr>
          <p:cNvPr id="2" name="Text Placeholder 4">
            <a:extLst>
              <a:ext uri="{FF2B5EF4-FFF2-40B4-BE49-F238E27FC236}">
                <a16:creationId xmlns:a16="http://schemas.microsoft.com/office/drawing/2014/main" id="{F0EF24D3-41DD-EA70-F8E6-3052AC7AB44C}"/>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D44C117-3068-FAE4-8065-D6277A0FAC1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33451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PAGE WE 2">
    <p:bg>
      <p:bgPr>
        <a:solidFill>
          <a:schemeClr val="bg1"/>
        </a:solidFill>
        <a:effectLst/>
      </p:bgPr>
    </p:bg>
    <p:spTree>
      <p:nvGrpSpPr>
        <p:cNvPr id="1" name=""/>
        <p:cNvGrpSpPr/>
        <p:nvPr/>
      </p:nvGrpSpPr>
      <p:grpSpPr>
        <a:xfrm>
          <a:off x="0" y="0"/>
          <a:ext cx="0" cy="0"/>
          <a:chOff x="0" y="0"/>
          <a:chExt cx="0" cy="0"/>
        </a:xfrm>
      </p:grpSpPr>
      <p:pic>
        <p:nvPicPr>
          <p:cNvPr id="57" name="Picture 2">
            <a:extLst>
              <a:ext uri="{FF2B5EF4-FFF2-40B4-BE49-F238E27FC236}">
                <a16:creationId xmlns:a16="http://schemas.microsoft.com/office/drawing/2014/main" id="{EEDDF8FE-E60C-4C1E-B6C0-8988D3D76054}"/>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604A2C2B-9EE5-4F45-B951-1CD0A801AF1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96000" y="233950"/>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8B3A30EB-C172-26A1-9FD9-4809EB817D2E}"/>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C1B678CF-FBEF-A14A-6A79-176FC9D5D47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1F5AE004-E92B-C7F3-66B4-D62AA451926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8B45206-BB52-3CBF-356C-FD44932F47A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F9AD28AC-8EA5-9758-B638-9132DB654164}"/>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9388570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83" descr="A picture containing person&#10;&#10;Description automatically generated">
            <a:extLst>
              <a:ext uri="{FF2B5EF4-FFF2-40B4-BE49-F238E27FC236}">
                <a16:creationId xmlns:a16="http://schemas.microsoft.com/office/drawing/2014/main" id="{2BEA96F9-02D1-4229-BD4F-A862A957E8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476" y="3879878"/>
            <a:ext cx="3099286" cy="3099286"/>
          </a:xfrm>
          <a:prstGeom prst="ellipse">
            <a:avLst/>
          </a:prstGeom>
          <a:ln>
            <a:noFill/>
          </a:ln>
        </p:spPr>
      </p:pic>
      <p:sp>
        <p:nvSpPr>
          <p:cNvPr id="2" name="Text Placeholder 4">
            <a:extLst>
              <a:ext uri="{FF2B5EF4-FFF2-40B4-BE49-F238E27FC236}">
                <a16:creationId xmlns:a16="http://schemas.microsoft.com/office/drawing/2014/main" id="{51FCD209-EEC2-42E5-3DDA-BBF466EAF54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1B71656-2CAB-46DA-BC51-60AEF3CC794C}"/>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446371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93" descr="A group of people sitting together smiling&#10;&#10;Description automatically generated with low confidence">
            <a:extLst>
              <a:ext uri="{FF2B5EF4-FFF2-40B4-BE49-F238E27FC236}">
                <a16:creationId xmlns:a16="http://schemas.microsoft.com/office/drawing/2014/main" id="{FDB658BD-59CB-4575-BA10-B7631BBE2C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2997" y="3894637"/>
            <a:ext cx="3099286" cy="3099286"/>
          </a:xfrm>
          <a:prstGeom prst="ellipse">
            <a:avLst/>
          </a:prstGeom>
          <a:ln>
            <a:noFill/>
          </a:ln>
        </p:spPr>
      </p:pic>
      <p:sp>
        <p:nvSpPr>
          <p:cNvPr id="2" name="Text Placeholder 4">
            <a:extLst>
              <a:ext uri="{FF2B5EF4-FFF2-40B4-BE49-F238E27FC236}">
                <a16:creationId xmlns:a16="http://schemas.microsoft.com/office/drawing/2014/main" id="{96EB3F94-F48E-3B19-BC28-05A0BDF98A0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CAF3CA5-751A-2CCA-64A0-7AE7D1F4796E}"/>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9122697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78" descr="A picture containing person, nature, posing, night&#10;&#10;Description automatically generated">
            <a:extLst>
              <a:ext uri="{FF2B5EF4-FFF2-40B4-BE49-F238E27FC236}">
                <a16:creationId xmlns:a16="http://schemas.microsoft.com/office/drawing/2014/main" id="{CE3BAD35-B15E-4867-B64F-91EF87CAD9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034" y="3902164"/>
            <a:ext cx="3099286" cy="3099286"/>
          </a:xfrm>
          <a:prstGeom prst="ellipse">
            <a:avLst/>
          </a:prstGeom>
          <a:ln>
            <a:noFill/>
          </a:ln>
        </p:spPr>
      </p:pic>
      <p:sp>
        <p:nvSpPr>
          <p:cNvPr id="2" name="Text Placeholder 4">
            <a:extLst>
              <a:ext uri="{FF2B5EF4-FFF2-40B4-BE49-F238E27FC236}">
                <a16:creationId xmlns:a16="http://schemas.microsoft.com/office/drawing/2014/main" id="{E5539E6B-5C46-5838-0FF3-49C76F065EB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AF39962-C905-C9C9-58FB-ACBF9C13F920}"/>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2593156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8" descr="A picture containing person, table, indoor, food&#10;&#10;Description automatically generated">
            <a:extLst>
              <a:ext uri="{FF2B5EF4-FFF2-40B4-BE49-F238E27FC236}">
                <a16:creationId xmlns:a16="http://schemas.microsoft.com/office/drawing/2014/main" id="{443B7DCF-CD77-480D-99A9-9FD8FE86DB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0547"/>
            <a:ext cx="3099286" cy="3099286"/>
          </a:xfrm>
          <a:prstGeom prst="ellipse">
            <a:avLst/>
          </a:prstGeom>
          <a:ln>
            <a:noFill/>
          </a:ln>
        </p:spPr>
      </p:pic>
      <p:sp>
        <p:nvSpPr>
          <p:cNvPr id="2" name="Text Placeholder 4">
            <a:extLst>
              <a:ext uri="{FF2B5EF4-FFF2-40B4-BE49-F238E27FC236}">
                <a16:creationId xmlns:a16="http://schemas.microsoft.com/office/drawing/2014/main" id="{FD3B4FFF-1D34-BA70-A464-650E0ECC68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89A3308-2DEF-F7A5-92DD-0A9172B03AB0}"/>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4565865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42" descr="A group of people posing for a photo&#10;&#10;Description automatically generated with medium confidence">
            <a:extLst>
              <a:ext uri="{FF2B5EF4-FFF2-40B4-BE49-F238E27FC236}">
                <a16:creationId xmlns:a16="http://schemas.microsoft.com/office/drawing/2014/main" id="{D9C6C32F-A67D-43A4-B6A2-6C535769DB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075" y="3887199"/>
            <a:ext cx="3099286" cy="3099286"/>
          </a:xfrm>
          <a:prstGeom prst="ellipse">
            <a:avLst/>
          </a:prstGeom>
          <a:ln>
            <a:noFill/>
          </a:ln>
        </p:spPr>
      </p:pic>
      <p:sp>
        <p:nvSpPr>
          <p:cNvPr id="2" name="Text Placeholder 4">
            <a:extLst>
              <a:ext uri="{FF2B5EF4-FFF2-40B4-BE49-F238E27FC236}">
                <a16:creationId xmlns:a16="http://schemas.microsoft.com/office/drawing/2014/main" id="{15A8739F-D054-0CC8-A201-3456FD33FADE}"/>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A5D77C0-EC29-3F62-8CF7-87644394F9B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2060994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7">
            <a:extLst>
              <a:ext uri="{FF2B5EF4-FFF2-40B4-BE49-F238E27FC236}">
                <a16:creationId xmlns:a16="http://schemas.microsoft.com/office/drawing/2014/main" id="{8A194EB5-160B-44AE-8242-487F6D92BC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3447" y="3875672"/>
            <a:ext cx="3099286" cy="3099286"/>
          </a:xfrm>
          <a:prstGeom prst="ellipse">
            <a:avLst/>
          </a:prstGeom>
          <a:ln>
            <a:noFill/>
          </a:ln>
        </p:spPr>
      </p:pic>
      <p:sp>
        <p:nvSpPr>
          <p:cNvPr id="2" name="Text Placeholder 4">
            <a:extLst>
              <a:ext uri="{FF2B5EF4-FFF2-40B4-BE49-F238E27FC236}">
                <a16:creationId xmlns:a16="http://schemas.microsoft.com/office/drawing/2014/main" id="{FF68B205-4774-024E-E7C5-5303481928E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1BAB701-30F8-A3A9-FC27-FAF1368A180A}"/>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2049091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32" descr="A picture containing person, young, child, blue&#10;&#10;Description automatically generated">
            <a:extLst>
              <a:ext uri="{FF2B5EF4-FFF2-40B4-BE49-F238E27FC236}">
                <a16:creationId xmlns:a16="http://schemas.microsoft.com/office/drawing/2014/main" id="{C33B0AB1-29FC-48E3-8DBC-E49844E4FF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957" y="3885372"/>
            <a:ext cx="3099286" cy="3099286"/>
          </a:xfrm>
          <a:prstGeom prst="ellipse">
            <a:avLst/>
          </a:prstGeom>
          <a:ln>
            <a:noFill/>
          </a:ln>
        </p:spPr>
      </p:pic>
      <p:sp>
        <p:nvSpPr>
          <p:cNvPr id="2" name="Text Placeholder 4">
            <a:extLst>
              <a:ext uri="{FF2B5EF4-FFF2-40B4-BE49-F238E27FC236}">
                <a16:creationId xmlns:a16="http://schemas.microsoft.com/office/drawing/2014/main" id="{5EC48B3A-8F72-C0A9-D930-0A754B058E6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F5DA4CA-4A73-35BB-0F61-1D0E0F01E9A4}"/>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5841227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27">
            <a:extLst>
              <a:ext uri="{FF2B5EF4-FFF2-40B4-BE49-F238E27FC236}">
                <a16:creationId xmlns:a16="http://schemas.microsoft.com/office/drawing/2014/main" id="{0398783E-4B82-4673-B152-445A093BBF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1559" y="3904500"/>
            <a:ext cx="3099286" cy="3099286"/>
          </a:xfrm>
          <a:prstGeom prst="ellipse">
            <a:avLst/>
          </a:prstGeom>
          <a:ln>
            <a:noFill/>
          </a:ln>
        </p:spPr>
      </p:pic>
      <p:sp>
        <p:nvSpPr>
          <p:cNvPr id="2" name="Text Placeholder 4">
            <a:extLst>
              <a:ext uri="{FF2B5EF4-FFF2-40B4-BE49-F238E27FC236}">
                <a16:creationId xmlns:a16="http://schemas.microsoft.com/office/drawing/2014/main" id="{2218BBCE-CD97-AB48-79DE-93D512B4261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0BE829C-7CD2-3A51-A028-046DB795C529}"/>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787164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0">
            <a:extLst>
              <a:ext uri="{FF2B5EF4-FFF2-40B4-BE49-F238E27FC236}">
                <a16:creationId xmlns:a16="http://schemas.microsoft.com/office/drawing/2014/main" id="{CF089419-B63A-448E-8C4B-1756A680E6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87847" y="3870353"/>
            <a:ext cx="3099286" cy="3099286"/>
          </a:xfrm>
          <a:prstGeom prst="ellipse">
            <a:avLst/>
          </a:prstGeom>
          <a:ln>
            <a:noFill/>
          </a:ln>
        </p:spPr>
      </p:pic>
      <p:sp>
        <p:nvSpPr>
          <p:cNvPr id="2" name="Text Placeholder 4">
            <a:extLst>
              <a:ext uri="{FF2B5EF4-FFF2-40B4-BE49-F238E27FC236}">
                <a16:creationId xmlns:a16="http://schemas.microsoft.com/office/drawing/2014/main" id="{E42BD090-D304-DCE1-AECC-CCFFF6C9877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6A7F575-41F5-50CB-130E-106344CD715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43815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5">
            <a:extLst>
              <a:ext uri="{FF2B5EF4-FFF2-40B4-BE49-F238E27FC236}">
                <a16:creationId xmlns:a16="http://schemas.microsoft.com/office/drawing/2014/main" id="{6A6263D6-E1C9-4223-935E-C582236E2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3820"/>
            <a:ext cx="3099286" cy="3099286"/>
          </a:xfrm>
          <a:prstGeom prst="ellipse">
            <a:avLst/>
          </a:prstGeom>
          <a:ln>
            <a:noFill/>
          </a:ln>
        </p:spPr>
      </p:pic>
      <p:sp>
        <p:nvSpPr>
          <p:cNvPr id="2" name="Text Placeholder 4">
            <a:extLst>
              <a:ext uri="{FF2B5EF4-FFF2-40B4-BE49-F238E27FC236}">
                <a16:creationId xmlns:a16="http://schemas.microsoft.com/office/drawing/2014/main" id="{2C1CFFE2-D345-6580-3818-B8EE1BDD47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DE957B4-114C-72AF-63C6-C27A0CB6416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19341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ASHPAGE WE 3">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01E77CF-198E-4E69-A319-BCD113DCD8E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BC4F56E-5262-406E-9578-4A2516DA62D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A88625F2-FC69-6AAA-40FB-7004F9AB6017}"/>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A56235DF-D5B0-60D0-BD0B-AAAABFAF86A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24C1BAAC-DF5C-DA31-6523-245676CDC3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F62384F0-47D9-B3C7-C0C8-4787723F9D5D}"/>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B6029AA7-1707-C3BB-66C4-0FEC66AAED6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77547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300">
            <a:extLst>
              <a:ext uri="{FF2B5EF4-FFF2-40B4-BE49-F238E27FC236}">
                <a16:creationId xmlns:a16="http://schemas.microsoft.com/office/drawing/2014/main" id="{004082D3-6256-49BE-972C-722630C460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91675"/>
            <a:ext cx="3099286" cy="3099286"/>
          </a:xfrm>
          <a:prstGeom prst="ellipse">
            <a:avLst/>
          </a:prstGeom>
          <a:ln>
            <a:noFill/>
          </a:ln>
        </p:spPr>
      </p:pic>
      <p:sp>
        <p:nvSpPr>
          <p:cNvPr id="2" name="Text Placeholder 4">
            <a:extLst>
              <a:ext uri="{FF2B5EF4-FFF2-40B4-BE49-F238E27FC236}">
                <a16:creationId xmlns:a16="http://schemas.microsoft.com/office/drawing/2014/main" id="{AA34919F-E5AA-59C1-F491-16FB517EFF3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9C836CB-85BF-93C8-8EC3-C1E906F0843E}"/>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44152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05">
            <a:extLst>
              <a:ext uri="{FF2B5EF4-FFF2-40B4-BE49-F238E27FC236}">
                <a16:creationId xmlns:a16="http://schemas.microsoft.com/office/drawing/2014/main" id="{370EA77C-B79A-4A82-8FD7-2A64BA03F4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902654"/>
            <a:ext cx="3099286" cy="3099286"/>
          </a:xfrm>
          <a:prstGeom prst="ellipse">
            <a:avLst/>
          </a:prstGeom>
          <a:ln>
            <a:noFill/>
          </a:ln>
        </p:spPr>
      </p:pic>
      <p:sp>
        <p:nvSpPr>
          <p:cNvPr id="2" name="Text Placeholder 4">
            <a:extLst>
              <a:ext uri="{FF2B5EF4-FFF2-40B4-BE49-F238E27FC236}">
                <a16:creationId xmlns:a16="http://schemas.microsoft.com/office/drawing/2014/main" id="{AFEB6B1D-9CCE-9114-2420-B409480C0DA6}"/>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92B23F9-4C34-9DA0-DA67-297CF7068D62}"/>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5208383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 descr="A picture containing group, outdoor object, several&#10;&#10;Description automatically generated">
            <a:extLst>
              <a:ext uri="{FF2B5EF4-FFF2-40B4-BE49-F238E27FC236}">
                <a16:creationId xmlns:a16="http://schemas.microsoft.com/office/drawing/2014/main" id="{DF153A97-3AF5-4135-AE2D-80910CB0D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9221" y="3894028"/>
            <a:ext cx="3099286" cy="3099286"/>
          </a:xfrm>
          <a:prstGeom prst="ellipse">
            <a:avLst/>
          </a:prstGeom>
          <a:ln>
            <a:noFill/>
          </a:ln>
        </p:spPr>
      </p:pic>
      <p:sp>
        <p:nvSpPr>
          <p:cNvPr id="2" name="Text Placeholder 4">
            <a:extLst>
              <a:ext uri="{FF2B5EF4-FFF2-40B4-BE49-F238E27FC236}">
                <a16:creationId xmlns:a16="http://schemas.microsoft.com/office/drawing/2014/main" id="{4B9BE4A9-B99A-3A55-7CCF-614213AE887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4381341-E55E-1CD6-7CC0-1825339BE1BD}"/>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4116931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1" name="Picture Placeholder 22">
            <a:extLst>
              <a:ext uri="{FF2B5EF4-FFF2-40B4-BE49-F238E27FC236}">
                <a16:creationId xmlns:a16="http://schemas.microsoft.com/office/drawing/2014/main" id="{F62FB39F-C8B6-4D33-9D64-CD081FEA6D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7566" y="3875672"/>
            <a:ext cx="3099286" cy="3099286"/>
          </a:xfrm>
          <a:prstGeom prst="ellipse">
            <a:avLst/>
          </a:prstGeom>
          <a:ln>
            <a:noFill/>
          </a:ln>
        </p:spPr>
      </p:pic>
      <p:sp>
        <p:nvSpPr>
          <p:cNvPr id="2" name="Text Placeholder 4">
            <a:extLst>
              <a:ext uri="{FF2B5EF4-FFF2-40B4-BE49-F238E27FC236}">
                <a16:creationId xmlns:a16="http://schemas.microsoft.com/office/drawing/2014/main" id="{C0930490-0BC2-6968-37CE-ACA2A21039C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33B2DF5-F050-C049-FF45-4ED4B922CE73}"/>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2868813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13">
            <a:extLst>
              <a:ext uri="{FF2B5EF4-FFF2-40B4-BE49-F238E27FC236}">
                <a16:creationId xmlns:a16="http://schemas.microsoft.com/office/drawing/2014/main" id="{292C2F56-A34B-4793-B59C-B129297043E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80025"/>
            <a:ext cx="3099286" cy="3099286"/>
          </a:xfrm>
          <a:prstGeom prst="ellipse">
            <a:avLst/>
          </a:prstGeom>
          <a:ln>
            <a:noFill/>
          </a:ln>
        </p:spPr>
      </p:pic>
      <p:sp>
        <p:nvSpPr>
          <p:cNvPr id="2" name="Text Placeholder 4">
            <a:extLst>
              <a:ext uri="{FF2B5EF4-FFF2-40B4-BE49-F238E27FC236}">
                <a16:creationId xmlns:a16="http://schemas.microsoft.com/office/drawing/2014/main" id="{94F970AB-A9F6-6011-A348-35C590E8EBC7}"/>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722764F-50EC-0656-BAC5-240D692B0A77}"/>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63531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ED89E262-300D-4549-BAE2-2AA6359CD5BD}"/>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C4992B1-A515-422C-BCE7-79A9CFA6DBB3}"/>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2" name="Picture Placeholder 2">
            <a:extLst>
              <a:ext uri="{FF2B5EF4-FFF2-40B4-BE49-F238E27FC236}">
                <a16:creationId xmlns:a16="http://schemas.microsoft.com/office/drawing/2014/main" id="{7AA559C4-4573-4F1C-BFBA-03E905C28250}"/>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4D9D7510-67E6-ADEE-8F06-3694F353363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1505969-F73C-AA2F-6467-D6BC909A4244}"/>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9339999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8" name="Picture Placeholder 48">
            <a:extLst>
              <a:ext uri="{FF2B5EF4-FFF2-40B4-BE49-F238E27FC236}">
                <a16:creationId xmlns:a16="http://schemas.microsoft.com/office/drawing/2014/main" id="{D7211C63-4E70-45D7-BCDB-296FA08250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5287" y="3860828"/>
            <a:ext cx="3135814" cy="3135814"/>
          </a:xfrm>
          <a:prstGeom prst="ellipse">
            <a:avLst/>
          </a:prstGeom>
          <a:ln>
            <a:noFill/>
          </a:ln>
        </p:spPr>
      </p:pic>
      <p:sp>
        <p:nvSpPr>
          <p:cNvPr id="2" name="Text Placeholder 4">
            <a:extLst>
              <a:ext uri="{FF2B5EF4-FFF2-40B4-BE49-F238E27FC236}">
                <a16:creationId xmlns:a16="http://schemas.microsoft.com/office/drawing/2014/main" id="{8FB74730-EACE-9ACD-B68F-7CBB63F63F0F}"/>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31650672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5">
            <a:extLst>
              <a:ext uri="{FF2B5EF4-FFF2-40B4-BE49-F238E27FC236}">
                <a16:creationId xmlns:a16="http://schemas.microsoft.com/office/drawing/2014/main" id="{9E995809-9436-4F21-A643-F2954160E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2557" y="3875512"/>
            <a:ext cx="3139355" cy="3139355"/>
          </a:xfrm>
          <a:prstGeom prst="ellipse">
            <a:avLst/>
          </a:prstGeom>
          <a:ln>
            <a:noFill/>
          </a:ln>
        </p:spPr>
      </p:pic>
      <p:sp>
        <p:nvSpPr>
          <p:cNvPr id="2" name="Text Placeholder 4">
            <a:extLst>
              <a:ext uri="{FF2B5EF4-FFF2-40B4-BE49-F238E27FC236}">
                <a16:creationId xmlns:a16="http://schemas.microsoft.com/office/drawing/2014/main" id="{4C50A551-1129-64D1-73AC-7ACF792F9B5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B1B9C21-0388-0F5E-22EC-5B74DD1F9ED4}"/>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5512741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6">
            <a:extLst>
              <a:ext uri="{FF2B5EF4-FFF2-40B4-BE49-F238E27FC236}">
                <a16:creationId xmlns:a16="http://schemas.microsoft.com/office/drawing/2014/main" id="{AF17F5CB-58E7-4AA1-BB08-68518425C28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748" y="3871619"/>
            <a:ext cx="3139355" cy="3139355"/>
          </a:xfrm>
          <a:prstGeom prst="ellipse">
            <a:avLst/>
          </a:prstGeom>
          <a:ln>
            <a:noFill/>
          </a:ln>
        </p:spPr>
      </p:pic>
      <p:sp>
        <p:nvSpPr>
          <p:cNvPr id="2" name="Text Placeholder 4">
            <a:extLst>
              <a:ext uri="{FF2B5EF4-FFF2-40B4-BE49-F238E27FC236}">
                <a16:creationId xmlns:a16="http://schemas.microsoft.com/office/drawing/2014/main" id="{C5E28783-6439-657D-952D-806C92FD6B7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5BD6B8A-6ECD-8743-9A25-46DD73150D6B}"/>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9758907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3">
            <a:extLst>
              <a:ext uri="{FF2B5EF4-FFF2-40B4-BE49-F238E27FC236}">
                <a16:creationId xmlns:a16="http://schemas.microsoft.com/office/drawing/2014/main" id="{1E7961BA-891F-4CAC-99A0-C091EA5DF0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193671" y="3870993"/>
            <a:ext cx="3117846" cy="3117846"/>
          </a:xfrm>
          <a:prstGeom prst="ellipse">
            <a:avLst/>
          </a:prstGeom>
          <a:ln>
            <a:noFill/>
          </a:ln>
        </p:spPr>
      </p:pic>
      <p:sp>
        <p:nvSpPr>
          <p:cNvPr id="2" name="Text Placeholder 4">
            <a:extLst>
              <a:ext uri="{FF2B5EF4-FFF2-40B4-BE49-F238E27FC236}">
                <a16:creationId xmlns:a16="http://schemas.microsoft.com/office/drawing/2014/main" id="{16882CBF-992B-06F1-ACA2-99C833370FF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B8D6674-30B8-5D6A-3D95-EB8903960D7F}"/>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19653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ASHPAGE OTHER 1">
    <p:bg>
      <p:bgPr>
        <a:solidFill>
          <a:schemeClr val="bg1"/>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1BF89A0-1ED4-4B9E-ADA5-5D2253BD0EC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2D4EBE8-CEE6-E3C2-5CA9-5E656E4E1C2D}"/>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A4739A1B-4BE1-4ED4-C6B7-F14CDEA6D73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85AFAE57-355C-62E9-E403-BA1D560DEB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EA50F90-3DF4-6476-DF1A-7B745CBB17E4}"/>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5F951137-54CE-1672-1D9C-3836C23760B0}"/>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1808025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10" descr="A group of people on a street&#10;&#10;Description automatically generated with low confidence">
            <a:extLst>
              <a:ext uri="{FF2B5EF4-FFF2-40B4-BE49-F238E27FC236}">
                <a16:creationId xmlns:a16="http://schemas.microsoft.com/office/drawing/2014/main" id="{225F5785-36E8-4012-ADBF-807C1A3DB2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302" y="3874079"/>
            <a:ext cx="3099286" cy="3099286"/>
          </a:xfrm>
          <a:prstGeom prst="ellipse">
            <a:avLst/>
          </a:prstGeom>
          <a:ln>
            <a:noFill/>
          </a:ln>
        </p:spPr>
      </p:pic>
      <p:sp>
        <p:nvSpPr>
          <p:cNvPr id="2" name="Text Placeholder 4">
            <a:extLst>
              <a:ext uri="{FF2B5EF4-FFF2-40B4-BE49-F238E27FC236}">
                <a16:creationId xmlns:a16="http://schemas.microsoft.com/office/drawing/2014/main" id="{07B43CEA-775B-1611-A357-F459FD5B4E2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7FB119E-ACB3-825A-0746-4495C50518B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4477495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0" descr="A picture containing person&#10;&#10;Description automatically generated">
            <a:extLst>
              <a:ext uri="{FF2B5EF4-FFF2-40B4-BE49-F238E27FC236}">
                <a16:creationId xmlns:a16="http://schemas.microsoft.com/office/drawing/2014/main" id="{B11D5694-5DEE-4DB6-BAD5-386B1EF1DC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572" y="3887946"/>
            <a:ext cx="3099286" cy="3099286"/>
          </a:xfrm>
          <a:prstGeom prst="ellipse">
            <a:avLst/>
          </a:prstGeom>
          <a:ln>
            <a:noFill/>
          </a:ln>
        </p:spPr>
      </p:pic>
      <p:sp>
        <p:nvSpPr>
          <p:cNvPr id="2" name="Text Placeholder 4">
            <a:extLst>
              <a:ext uri="{FF2B5EF4-FFF2-40B4-BE49-F238E27FC236}">
                <a16:creationId xmlns:a16="http://schemas.microsoft.com/office/drawing/2014/main" id="{1C173192-5336-0151-0150-227934D1A49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3F911065-D674-7F28-196D-20ECCD6CC8A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7708174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115">
            <a:extLst>
              <a:ext uri="{FF2B5EF4-FFF2-40B4-BE49-F238E27FC236}">
                <a16:creationId xmlns:a16="http://schemas.microsoft.com/office/drawing/2014/main" id="{4AB86334-66A0-49E3-9BC7-D268DD2B8C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236037" y="3883114"/>
            <a:ext cx="3188242" cy="3099286"/>
          </a:xfrm>
          <a:prstGeom prst="ellipse">
            <a:avLst/>
          </a:prstGeom>
          <a:ln>
            <a:noFill/>
          </a:ln>
        </p:spPr>
      </p:pic>
      <p:sp>
        <p:nvSpPr>
          <p:cNvPr id="2" name="Text Placeholder 4">
            <a:extLst>
              <a:ext uri="{FF2B5EF4-FFF2-40B4-BE49-F238E27FC236}">
                <a16:creationId xmlns:a16="http://schemas.microsoft.com/office/drawing/2014/main" id="{2196BBEF-82B4-E3F0-9B57-1EA910B06821}"/>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039CD2D-3E34-DC97-01CC-6FCB38A92EA0}"/>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9755500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5">
            <a:extLst>
              <a:ext uri="{FF2B5EF4-FFF2-40B4-BE49-F238E27FC236}">
                <a16:creationId xmlns:a16="http://schemas.microsoft.com/office/drawing/2014/main" id="{3431807D-63FE-497C-BD67-8A68B9173F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9847395">
            <a:off x="-192047" y="3870546"/>
            <a:ext cx="3099286" cy="3099286"/>
          </a:xfrm>
          <a:prstGeom prst="ellipse">
            <a:avLst/>
          </a:prstGeom>
          <a:ln>
            <a:noFill/>
          </a:ln>
        </p:spPr>
      </p:pic>
      <p:sp>
        <p:nvSpPr>
          <p:cNvPr id="2" name="Text Placeholder 4">
            <a:extLst>
              <a:ext uri="{FF2B5EF4-FFF2-40B4-BE49-F238E27FC236}">
                <a16:creationId xmlns:a16="http://schemas.microsoft.com/office/drawing/2014/main" id="{EA31FA30-15FE-35BA-56FF-B59B64A418D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0E22D5D-6E84-1DEE-AF9B-7D1B5F09F29B}"/>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5581720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9" descr="A group of people posing for the camera&#10;&#10;Description automatically generated">
            <a:extLst>
              <a:ext uri="{FF2B5EF4-FFF2-40B4-BE49-F238E27FC236}">
                <a16:creationId xmlns:a16="http://schemas.microsoft.com/office/drawing/2014/main" id="{8BA5FB57-078F-4B47-AF95-640ACAB77F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4412" y="3876776"/>
            <a:ext cx="3099286" cy="3099286"/>
          </a:xfrm>
          <a:prstGeom prst="ellipse">
            <a:avLst/>
          </a:prstGeom>
          <a:ln>
            <a:noFill/>
          </a:ln>
        </p:spPr>
      </p:pic>
      <p:sp>
        <p:nvSpPr>
          <p:cNvPr id="2" name="Text Placeholder 4">
            <a:extLst>
              <a:ext uri="{FF2B5EF4-FFF2-40B4-BE49-F238E27FC236}">
                <a16:creationId xmlns:a16="http://schemas.microsoft.com/office/drawing/2014/main" id="{8EE04900-C7BB-816D-AA87-9B597C188912}"/>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47AF181-926A-17D7-995C-072FDA86E08A}"/>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850219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68" descr="A picture containing tree, outdoor, person, dancer&#10;&#10;Description automatically generated">
            <a:extLst>
              <a:ext uri="{FF2B5EF4-FFF2-40B4-BE49-F238E27FC236}">
                <a16:creationId xmlns:a16="http://schemas.microsoft.com/office/drawing/2014/main" id="{F711B68A-6DF4-479C-AE44-0AA34B15BB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6192" y="3885112"/>
            <a:ext cx="3099286" cy="3099286"/>
          </a:xfrm>
          <a:prstGeom prst="ellipse">
            <a:avLst/>
          </a:prstGeom>
          <a:ln>
            <a:noFill/>
          </a:ln>
        </p:spPr>
      </p:pic>
      <p:sp>
        <p:nvSpPr>
          <p:cNvPr id="2" name="Text Placeholder 4">
            <a:extLst>
              <a:ext uri="{FF2B5EF4-FFF2-40B4-BE49-F238E27FC236}">
                <a16:creationId xmlns:a16="http://schemas.microsoft.com/office/drawing/2014/main" id="{FE3FC44C-B20D-AB03-79C6-D86A3E1E028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7B3D3D8-E56E-2C86-285E-8A1BA7BC140A}"/>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2941342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49" descr="A person smiling for the camera&#10;&#10;Description automatically generated with low confidence">
            <a:extLst>
              <a:ext uri="{FF2B5EF4-FFF2-40B4-BE49-F238E27FC236}">
                <a16:creationId xmlns:a16="http://schemas.microsoft.com/office/drawing/2014/main" id="{935FA9BF-2295-4B29-BC3E-3C8AF72F39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12"/>
          <a:stretch/>
        </p:blipFill>
        <p:spPr>
          <a:xfrm>
            <a:off x="-191559" y="3880025"/>
            <a:ext cx="3099286" cy="3099286"/>
          </a:xfrm>
          <a:prstGeom prst="ellipse">
            <a:avLst/>
          </a:prstGeom>
          <a:ln>
            <a:noFill/>
          </a:ln>
        </p:spPr>
      </p:pic>
      <p:sp>
        <p:nvSpPr>
          <p:cNvPr id="2" name="Text Placeholder 4">
            <a:extLst>
              <a:ext uri="{FF2B5EF4-FFF2-40B4-BE49-F238E27FC236}">
                <a16:creationId xmlns:a16="http://schemas.microsoft.com/office/drawing/2014/main" id="{4AE82E02-6B0B-A577-B2F2-135213BC524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2A3CCE6-2AF8-D61E-B8B2-864E58C43BAE}"/>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6056079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4">
            <a:extLst>
              <a:ext uri="{FF2B5EF4-FFF2-40B4-BE49-F238E27FC236}">
                <a16:creationId xmlns:a16="http://schemas.microsoft.com/office/drawing/2014/main" id="{E722BDB4-AFBC-4CF8-9637-2C7A1C096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185" y="3903063"/>
            <a:ext cx="3099286" cy="3099286"/>
          </a:xfrm>
          <a:prstGeom prst="ellipse">
            <a:avLst/>
          </a:prstGeom>
          <a:ln>
            <a:noFill/>
          </a:ln>
        </p:spPr>
      </p:pic>
      <p:sp>
        <p:nvSpPr>
          <p:cNvPr id="2" name="Text Placeholder 4">
            <a:extLst>
              <a:ext uri="{FF2B5EF4-FFF2-40B4-BE49-F238E27FC236}">
                <a16:creationId xmlns:a16="http://schemas.microsoft.com/office/drawing/2014/main" id="{300158F2-B5A0-9EE0-1CE8-CA53150D371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7708E08-C756-E7D6-B066-13C33EF2F719}"/>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6203100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3" name="Picture Placeholder 327">
            <a:extLst>
              <a:ext uri="{FF2B5EF4-FFF2-40B4-BE49-F238E27FC236}">
                <a16:creationId xmlns:a16="http://schemas.microsoft.com/office/drawing/2014/main" id="{86EC53AA-B894-44D7-AF2F-06DC709970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965" y="3870353"/>
            <a:ext cx="3099286" cy="3099286"/>
          </a:xfrm>
          <a:prstGeom prst="ellipse">
            <a:avLst/>
          </a:prstGeom>
          <a:ln>
            <a:noFill/>
          </a:ln>
        </p:spPr>
      </p:pic>
      <p:sp>
        <p:nvSpPr>
          <p:cNvPr id="2" name="Text Placeholder 4">
            <a:extLst>
              <a:ext uri="{FF2B5EF4-FFF2-40B4-BE49-F238E27FC236}">
                <a16:creationId xmlns:a16="http://schemas.microsoft.com/office/drawing/2014/main" id="{14F483C1-B49C-330F-752A-78787FE57A8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FEDC34F-D8B8-9A54-623B-FACC150DC237}"/>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179472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22">
            <a:extLst>
              <a:ext uri="{FF2B5EF4-FFF2-40B4-BE49-F238E27FC236}">
                <a16:creationId xmlns:a16="http://schemas.microsoft.com/office/drawing/2014/main" id="{F0503EE0-A034-4D08-A44B-F3FAD7DB1B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3C159B47-D0BD-9EFA-DDC5-404E9843B19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E77CB58-4B79-7AF7-29CD-A4BA721406BB}"/>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4399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ASHPAGE OTHER 2">
    <p:bg>
      <p:bgPr>
        <a:solidFill>
          <a:schemeClr val="bg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537D922-E4E8-49DC-B9E7-B6F010A501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91A12299-FFD0-456E-A436-9898388F9DD4}"/>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C77738E-1E5F-79DC-445F-DAA3B205B7B3}"/>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33758B7B-40C0-B729-9069-F657C381D72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DF189606-D64C-3CAD-CFE1-ABA763AD07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1DD7633B-F760-E395-157B-55FD8FD547C9}"/>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1FD53DCD-6951-926D-67CB-10C06DE8127A}"/>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04998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312">
            <a:extLst>
              <a:ext uri="{FF2B5EF4-FFF2-40B4-BE49-F238E27FC236}">
                <a16:creationId xmlns:a16="http://schemas.microsoft.com/office/drawing/2014/main" id="{BD24E543-1458-43DD-BFC5-0D7FF1B21D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1559" y="3886289"/>
            <a:ext cx="3099286" cy="3099286"/>
          </a:xfrm>
          <a:prstGeom prst="ellipse">
            <a:avLst/>
          </a:prstGeom>
          <a:ln>
            <a:noFill/>
          </a:ln>
        </p:spPr>
      </p:pic>
      <p:sp>
        <p:nvSpPr>
          <p:cNvPr id="2" name="Text Placeholder 4">
            <a:extLst>
              <a:ext uri="{FF2B5EF4-FFF2-40B4-BE49-F238E27FC236}">
                <a16:creationId xmlns:a16="http://schemas.microsoft.com/office/drawing/2014/main" id="{9074426F-5955-9658-D480-559C2ED11E30}"/>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405CCCB-E86E-1FA7-7E81-63B7F99FB60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8890339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17">
            <a:extLst>
              <a:ext uri="{FF2B5EF4-FFF2-40B4-BE49-F238E27FC236}">
                <a16:creationId xmlns:a16="http://schemas.microsoft.com/office/drawing/2014/main" id="{E0B8574E-2138-4BD8-A820-97327E9778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971" y="3902654"/>
            <a:ext cx="3099286" cy="3099286"/>
          </a:xfrm>
          <a:prstGeom prst="ellipse">
            <a:avLst/>
          </a:prstGeom>
          <a:ln>
            <a:noFill/>
          </a:ln>
        </p:spPr>
      </p:pic>
      <p:sp>
        <p:nvSpPr>
          <p:cNvPr id="2" name="Text Placeholder 4">
            <a:extLst>
              <a:ext uri="{FF2B5EF4-FFF2-40B4-BE49-F238E27FC236}">
                <a16:creationId xmlns:a16="http://schemas.microsoft.com/office/drawing/2014/main" id="{21B01A5D-3C4C-DA11-5B02-1B7BD66D293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A00D6A3-5708-CC4E-6662-2F88E6A77893}"/>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1709277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3" descr="A picture containing tree, grass, outdoor, mammal&#10;&#10;Description automatically generated">
            <a:extLst>
              <a:ext uri="{FF2B5EF4-FFF2-40B4-BE49-F238E27FC236}">
                <a16:creationId xmlns:a16="http://schemas.microsoft.com/office/drawing/2014/main" id="{29386B9E-0158-4D2E-B90D-4F7D021EE3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8573"/>
            <a:ext cx="3099286" cy="3099286"/>
          </a:xfrm>
          <a:prstGeom prst="ellipse">
            <a:avLst/>
          </a:prstGeom>
          <a:ln>
            <a:noFill/>
          </a:ln>
        </p:spPr>
      </p:pic>
      <p:sp>
        <p:nvSpPr>
          <p:cNvPr id="2" name="Text Placeholder 4">
            <a:extLst>
              <a:ext uri="{FF2B5EF4-FFF2-40B4-BE49-F238E27FC236}">
                <a16:creationId xmlns:a16="http://schemas.microsoft.com/office/drawing/2014/main" id="{0956700F-9559-0327-1CE1-4336869F0B2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0FFEBD3-44FA-3AF2-14EA-2AC9626F855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8538288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8" descr="A body of water with trees and buildings in the background&#10;&#10;Description automatically generated">
            <a:extLst>
              <a:ext uri="{FF2B5EF4-FFF2-40B4-BE49-F238E27FC236}">
                <a16:creationId xmlns:a16="http://schemas.microsoft.com/office/drawing/2014/main" id="{022707BC-008E-4029-900F-DB8EBCC1B4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C405EF3F-4F6D-83C4-2999-C886731591D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47F00B0-71C1-23BE-7C36-B3050039836D}"/>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5005447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83" descr="A bridge over a river with a building in the background&#10;&#10;Description automatically generated with low confidence">
            <a:extLst>
              <a:ext uri="{FF2B5EF4-FFF2-40B4-BE49-F238E27FC236}">
                <a16:creationId xmlns:a16="http://schemas.microsoft.com/office/drawing/2014/main" id="{F1C526DE-E9AC-4549-AE40-6C080ADC9A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99"/>
          <a:stretch/>
        </p:blipFill>
        <p:spPr>
          <a:xfrm>
            <a:off x="-189339" y="3897277"/>
            <a:ext cx="3099286" cy="3099286"/>
          </a:xfrm>
          <a:prstGeom prst="ellipse">
            <a:avLst/>
          </a:prstGeom>
          <a:ln>
            <a:noFill/>
          </a:ln>
        </p:spPr>
      </p:pic>
      <p:sp>
        <p:nvSpPr>
          <p:cNvPr id="2" name="Text Placeholder 4">
            <a:extLst>
              <a:ext uri="{FF2B5EF4-FFF2-40B4-BE49-F238E27FC236}">
                <a16:creationId xmlns:a16="http://schemas.microsoft.com/office/drawing/2014/main" id="{DE27A871-2DAA-A27C-6D89-71959D5BAA4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1713FBC-9D3F-7DBA-5384-35A5E7764B9D}"/>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283528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46773015-87F9-4F63-A42F-529A3B2610AB}"/>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98CA7951-F87D-46AC-B63B-781567473D72}"/>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Picture Placeholder 2">
            <a:extLst>
              <a:ext uri="{FF2B5EF4-FFF2-40B4-BE49-F238E27FC236}">
                <a16:creationId xmlns:a16="http://schemas.microsoft.com/office/drawing/2014/main" id="{8E38B319-A30A-4CC5-A1A0-54DBF80AC85B}"/>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A80287C8-7282-DB87-6C05-E56D612B1A1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34FCD97-F611-AA7A-5E05-2CE3DCB296C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186314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CTIVITY TRANSITION PAGEA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6" descr="A group of people raising their hands&#10;&#10;Description automatically generated with medium confidence">
            <a:extLst>
              <a:ext uri="{FF2B5EF4-FFF2-40B4-BE49-F238E27FC236}">
                <a16:creationId xmlns:a16="http://schemas.microsoft.com/office/drawing/2014/main" id="{D58FC17E-4343-4A66-8DCF-A0AA2542816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6606" y="2323047"/>
            <a:ext cx="4854932" cy="4854932"/>
          </a:xfrm>
          <a:prstGeom prst="ellipse">
            <a:avLst/>
          </a:prstGeom>
        </p:spPr>
      </p:pic>
    </p:spTree>
    <p:extLst>
      <p:ext uri="{BB962C8B-B14F-4D97-AF65-F5344CB8AC3E}">
        <p14:creationId xmlns:p14="http://schemas.microsoft.com/office/powerpoint/2010/main" val="6859596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CTIVITY 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12" descr="A person wearing headphones and holding a glass of beer&#10;&#10;Description automatically generated with medium confidence">
            <a:extLst>
              <a:ext uri="{FF2B5EF4-FFF2-40B4-BE49-F238E27FC236}">
                <a16:creationId xmlns:a16="http://schemas.microsoft.com/office/drawing/2014/main" id="{54C6C8D7-A8D1-41D6-A073-0F1FCBA74F3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98"/>
          <a:stretch/>
        </p:blipFill>
        <p:spPr>
          <a:xfrm>
            <a:off x="-639058" y="2309880"/>
            <a:ext cx="4854932" cy="4854932"/>
          </a:xfrm>
          <a:prstGeom prst="ellipse">
            <a:avLst/>
          </a:prstGeom>
        </p:spPr>
      </p:pic>
      <p:sp>
        <p:nvSpPr>
          <p:cNvPr id="2" name="Slide Number Placeholder 1">
            <a:extLst>
              <a:ext uri="{FF2B5EF4-FFF2-40B4-BE49-F238E27FC236}">
                <a16:creationId xmlns:a16="http://schemas.microsoft.com/office/drawing/2014/main" id="{72F5B77B-A5D4-115E-F2FC-70A6BFB041A7}"/>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9450463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CTIVITY 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30" name="Picture Placeholder 7">
            <a:extLst>
              <a:ext uri="{FF2B5EF4-FFF2-40B4-BE49-F238E27FC236}">
                <a16:creationId xmlns:a16="http://schemas.microsoft.com/office/drawing/2014/main" id="{0A6FF159-8155-4AC7-B0C8-4F8248DDED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63"/>
          <a:stretch/>
        </p:blipFill>
        <p:spPr>
          <a:xfrm>
            <a:off x="-623860" y="2309880"/>
            <a:ext cx="4854932" cy="4854932"/>
          </a:xfrm>
          <a:prstGeom prst="ellipse">
            <a:avLst/>
          </a:prstGeom>
          <a:ln>
            <a:noFill/>
          </a:ln>
        </p:spPr>
      </p:pic>
      <p:sp>
        <p:nvSpPr>
          <p:cNvPr id="2" name="Slide Number Placeholder 1">
            <a:extLst>
              <a:ext uri="{FF2B5EF4-FFF2-40B4-BE49-F238E27FC236}">
                <a16:creationId xmlns:a16="http://schemas.microsoft.com/office/drawing/2014/main" id="{2EDA325C-92F0-6A9B-84B3-CEB485DB7706}"/>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6170792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CTIVITY 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127">
            <a:extLst>
              <a:ext uri="{FF2B5EF4-FFF2-40B4-BE49-F238E27FC236}">
                <a16:creationId xmlns:a16="http://schemas.microsoft.com/office/drawing/2014/main" id="{745B3249-9840-401F-8B6E-9957F3E68C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394"/>
          <a:stretch/>
        </p:blipFill>
        <p:spPr>
          <a:xfrm>
            <a:off x="-64446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3D8FAB24-6CEC-F205-959F-6BD75E886571}"/>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806172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PAGE OTHER 3">
    <p:bg>
      <p:bgPr>
        <a:solidFill>
          <a:schemeClr val="bg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636C35-A380-4E44-A95F-3CE58889242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4651BD9E-62BA-477E-B88C-39A2153FF55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A0A3853-7AA8-B58E-3AF0-8FC99F17D3BC}"/>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AB5926DE-6D18-24F7-76A3-4B1ED049FBC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BA2DE7B0-A997-A4AF-1469-A1DBD15EDDB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142BBA0B-4195-43EF-84F9-EDB5B51C53F2}"/>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6345F75-5260-A610-FE9E-1E8C62DC2DF5}"/>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428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CTIVITY 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7" descr="A picture containing person, sport, dancer, colorful&#10;&#10;Description automatically generated">
            <a:extLst>
              <a:ext uri="{FF2B5EF4-FFF2-40B4-BE49-F238E27FC236}">
                <a16:creationId xmlns:a16="http://schemas.microsoft.com/office/drawing/2014/main" id="{4A7875E8-45E8-4AB0-BAF3-2EA96ECA49E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6560" y="2316829"/>
            <a:ext cx="4854932" cy="4854932"/>
          </a:xfrm>
          <a:prstGeom prst="ellipse">
            <a:avLst/>
          </a:prstGeom>
          <a:ln>
            <a:noFill/>
          </a:ln>
        </p:spPr>
      </p:pic>
      <p:sp>
        <p:nvSpPr>
          <p:cNvPr id="2" name="Slide Number Placeholder 1">
            <a:extLst>
              <a:ext uri="{FF2B5EF4-FFF2-40B4-BE49-F238E27FC236}">
                <a16:creationId xmlns:a16="http://schemas.microsoft.com/office/drawing/2014/main" id="{2C52F181-4A25-B509-2A72-4D6B9603A60E}"/>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2515366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CTIVITY 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22" descr="A picture containing person&#10;&#10;Description automatically generated">
            <a:extLst>
              <a:ext uri="{FF2B5EF4-FFF2-40B4-BE49-F238E27FC236}">
                <a16:creationId xmlns:a16="http://schemas.microsoft.com/office/drawing/2014/main" id="{3CC4E0A8-6E4A-4188-93BF-5BF5BB59F7F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785" y="2309880"/>
            <a:ext cx="4854932" cy="4854932"/>
          </a:xfrm>
          <a:prstGeom prst="ellipse">
            <a:avLst/>
          </a:prstGeom>
          <a:ln>
            <a:noFill/>
          </a:ln>
        </p:spPr>
      </p:pic>
      <p:sp>
        <p:nvSpPr>
          <p:cNvPr id="2" name="Slide Number Placeholder 1">
            <a:extLst>
              <a:ext uri="{FF2B5EF4-FFF2-40B4-BE49-F238E27FC236}">
                <a16:creationId xmlns:a16="http://schemas.microsoft.com/office/drawing/2014/main" id="{F4F3E17C-17E5-B69F-8799-D3B43B43C6A5}"/>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9325799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CTIVITY 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2" descr="A group of people running&#10;&#10;Description automatically generated">
            <a:extLst>
              <a:ext uri="{FF2B5EF4-FFF2-40B4-BE49-F238E27FC236}">
                <a16:creationId xmlns:a16="http://schemas.microsoft.com/office/drawing/2014/main" id="{E8F50E11-BDD9-4689-9DC0-7A17376FE2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057" y="2309880"/>
            <a:ext cx="4854932" cy="4854932"/>
          </a:xfrm>
          <a:prstGeom prst="ellipse">
            <a:avLst/>
          </a:prstGeom>
          <a:ln>
            <a:noFill/>
          </a:ln>
        </p:spPr>
      </p:pic>
    </p:spTree>
    <p:extLst>
      <p:ext uri="{BB962C8B-B14F-4D97-AF65-F5344CB8AC3E}">
        <p14:creationId xmlns:p14="http://schemas.microsoft.com/office/powerpoint/2010/main" val="9773976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CTIVITY 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15" descr="A person with his arms crossed&#10;&#10;Description automatically generated with low confidence">
            <a:extLst>
              <a:ext uri="{FF2B5EF4-FFF2-40B4-BE49-F238E27FC236}">
                <a16:creationId xmlns:a16="http://schemas.microsoft.com/office/drawing/2014/main" id="{B270CD26-81BF-4B49-80D1-F7BA27BFA5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E6B91766-352F-3EF6-CAA1-BEFF3F0966EA}"/>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0401114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CTIVITY 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5">
            <a:extLst>
              <a:ext uri="{FF2B5EF4-FFF2-40B4-BE49-F238E27FC236}">
                <a16:creationId xmlns:a16="http://schemas.microsoft.com/office/drawing/2014/main" id="{7E2B29AF-A8AF-4F10-8141-C9E9DCB50BB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020" y="2322580"/>
            <a:ext cx="4854932" cy="4854932"/>
          </a:xfrm>
          <a:prstGeom prst="ellipse">
            <a:avLst/>
          </a:prstGeom>
          <a:ln>
            <a:noFill/>
          </a:ln>
        </p:spPr>
      </p:pic>
      <p:sp>
        <p:nvSpPr>
          <p:cNvPr id="2" name="Slide Number Placeholder 1">
            <a:extLst>
              <a:ext uri="{FF2B5EF4-FFF2-40B4-BE49-F238E27FC236}">
                <a16:creationId xmlns:a16="http://schemas.microsoft.com/office/drawing/2014/main" id="{2B2D744A-37E2-397A-2A05-D3D0D5507F3A}"/>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447160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CTIVITY 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120" descr="A group of men posing for a photo&#10;&#10;Description automatically generated with medium confidence">
            <a:extLst>
              <a:ext uri="{FF2B5EF4-FFF2-40B4-BE49-F238E27FC236}">
                <a16:creationId xmlns:a16="http://schemas.microsoft.com/office/drawing/2014/main" id="{446A5102-6050-4F3E-B172-F44565CECB9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8524" y="2323047"/>
            <a:ext cx="4854932" cy="4854932"/>
          </a:xfrm>
          <a:prstGeom prst="ellipse">
            <a:avLst/>
          </a:prstGeom>
          <a:ln>
            <a:noFill/>
          </a:ln>
        </p:spPr>
      </p:pic>
      <p:sp>
        <p:nvSpPr>
          <p:cNvPr id="2" name="Slide Number Placeholder 1">
            <a:extLst>
              <a:ext uri="{FF2B5EF4-FFF2-40B4-BE49-F238E27FC236}">
                <a16:creationId xmlns:a16="http://schemas.microsoft.com/office/drawing/2014/main" id="{F042A46C-8CE1-99E6-C3C5-13CDE096C1A8}"/>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6443909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CTIVITY 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10">
            <a:extLst>
              <a:ext uri="{FF2B5EF4-FFF2-40B4-BE49-F238E27FC236}">
                <a16:creationId xmlns:a16="http://schemas.microsoft.com/office/drawing/2014/main" id="{55C3F078-CE24-4D1A-9486-E980260B9E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1358" y="2322580"/>
            <a:ext cx="4854932" cy="4854932"/>
          </a:xfrm>
          <a:prstGeom prst="ellipse">
            <a:avLst/>
          </a:prstGeom>
          <a:ln>
            <a:noFill/>
          </a:ln>
        </p:spPr>
      </p:pic>
    </p:spTree>
    <p:extLst>
      <p:ext uri="{BB962C8B-B14F-4D97-AF65-F5344CB8AC3E}">
        <p14:creationId xmlns:p14="http://schemas.microsoft.com/office/powerpoint/2010/main" val="2017428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CTIVITY 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341">
            <a:extLst>
              <a:ext uri="{FF2B5EF4-FFF2-40B4-BE49-F238E27FC236}">
                <a16:creationId xmlns:a16="http://schemas.microsoft.com/office/drawing/2014/main" id="{9A8927FA-857E-4E98-A171-4CFB0A6283F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9EE12F72-9E74-1AB9-1215-EE4584FE45D0}"/>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1736671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CTIVITY 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355">
            <a:extLst>
              <a:ext uri="{FF2B5EF4-FFF2-40B4-BE49-F238E27FC236}">
                <a16:creationId xmlns:a16="http://schemas.microsoft.com/office/drawing/2014/main" id="{95E7CFCD-6A83-409B-9BB3-F865EA42260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40169" y="2316829"/>
            <a:ext cx="4854932" cy="4854932"/>
          </a:xfrm>
          <a:prstGeom prst="ellipse">
            <a:avLst/>
          </a:prstGeom>
          <a:ln>
            <a:noFill/>
          </a:ln>
        </p:spPr>
      </p:pic>
      <p:sp>
        <p:nvSpPr>
          <p:cNvPr id="2" name="Slide Number Placeholder 1">
            <a:extLst>
              <a:ext uri="{FF2B5EF4-FFF2-40B4-BE49-F238E27FC236}">
                <a16:creationId xmlns:a16="http://schemas.microsoft.com/office/drawing/2014/main" id="{9D53FFBE-054C-7586-7EB9-999626BB3D67}"/>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926190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CTIVITY 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336">
            <a:extLst>
              <a:ext uri="{FF2B5EF4-FFF2-40B4-BE49-F238E27FC236}">
                <a16:creationId xmlns:a16="http://schemas.microsoft.com/office/drawing/2014/main" id="{36225AA7-1C9F-448C-AB15-08CAAF1D7A5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305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F3A95892-A82D-4759-5B19-C535183463B7}"/>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478677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PAGE GRAPHIC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9B4A9C0C-8128-4278-8F17-3A28A9BE9B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rot="10800000">
            <a:off x="6545304" y="1820918"/>
            <a:ext cx="5505467" cy="4799638"/>
          </a:xfrm>
          <a:prstGeom prst="rect">
            <a:avLst/>
          </a:prstGeom>
        </p:spPr>
      </p:pic>
      <p:sp>
        <p:nvSpPr>
          <p:cNvPr id="2" name="Slide Number Placeholder 1">
            <a:extLst>
              <a:ext uri="{FF2B5EF4-FFF2-40B4-BE49-F238E27FC236}">
                <a16:creationId xmlns:a16="http://schemas.microsoft.com/office/drawing/2014/main" id="{82C14645-1D98-F50C-A56F-05CD41376F91}"/>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8987547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CTIVITY 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1" name="Picture Placeholder 346" descr="A picture containing person, water sport, sport, swimming&#10;&#10;Description automatically generated">
            <a:extLst>
              <a:ext uri="{FF2B5EF4-FFF2-40B4-BE49-F238E27FC236}">
                <a16:creationId xmlns:a16="http://schemas.microsoft.com/office/drawing/2014/main" id="{6533F9B4-4AD2-4AC3-A26C-895C6964BAC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0169" y="2309880"/>
            <a:ext cx="4854932" cy="4854932"/>
          </a:xfrm>
          <a:prstGeom prst="ellipse">
            <a:avLst/>
          </a:prstGeom>
          <a:ln>
            <a:noFill/>
          </a:ln>
        </p:spPr>
      </p:pic>
      <p:sp>
        <p:nvSpPr>
          <p:cNvPr id="2" name="Slide Number Placeholder 1">
            <a:extLst>
              <a:ext uri="{FF2B5EF4-FFF2-40B4-BE49-F238E27FC236}">
                <a16:creationId xmlns:a16="http://schemas.microsoft.com/office/drawing/2014/main" id="{EB04B5B5-122E-FA60-7E4C-04D1896A831D}"/>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5508874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CTIVITY 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95" descr="A picture containing dark&#10;&#10;Description automatically generated">
            <a:extLst>
              <a:ext uri="{FF2B5EF4-FFF2-40B4-BE49-F238E27FC236}">
                <a16:creationId xmlns:a16="http://schemas.microsoft.com/office/drawing/2014/main" id="{8A180B2A-BF2D-4FEB-9346-9B7C410B5A5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8374" y="2309880"/>
            <a:ext cx="4854932" cy="4854932"/>
          </a:xfrm>
          <a:prstGeom prst="ellipse">
            <a:avLst/>
          </a:prstGeom>
          <a:ln>
            <a:noFill/>
          </a:ln>
        </p:spPr>
      </p:pic>
    </p:spTree>
    <p:extLst>
      <p:ext uri="{BB962C8B-B14F-4D97-AF65-F5344CB8AC3E}">
        <p14:creationId xmlns:p14="http://schemas.microsoft.com/office/powerpoint/2010/main" val="11776357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CTIVITY 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90" descr="A picture containing building, outdoor, blue, stone&#10;&#10;Description automatically generated">
            <a:extLst>
              <a:ext uri="{FF2B5EF4-FFF2-40B4-BE49-F238E27FC236}">
                <a16:creationId xmlns:a16="http://schemas.microsoft.com/office/drawing/2014/main" id="{20DD8E6A-F37D-4CEE-8B28-892B6221791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52888" y="2282358"/>
            <a:ext cx="4854932" cy="4854932"/>
          </a:xfrm>
          <a:prstGeom prst="ellipse">
            <a:avLst/>
          </a:prstGeom>
          <a:ln>
            <a:noFill/>
          </a:ln>
        </p:spPr>
      </p:pic>
      <p:sp>
        <p:nvSpPr>
          <p:cNvPr id="2" name="Slide Number Placeholder 1">
            <a:extLst>
              <a:ext uri="{FF2B5EF4-FFF2-40B4-BE49-F238E27FC236}">
                <a16:creationId xmlns:a16="http://schemas.microsoft.com/office/drawing/2014/main" id="{92DE2AD0-3E78-A6E3-83A7-3609226ADCED}"/>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8579151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CTIVITY 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0">
            <a:extLst>
              <a:ext uri="{FF2B5EF4-FFF2-40B4-BE49-F238E27FC236}">
                <a16:creationId xmlns:a16="http://schemas.microsoft.com/office/drawing/2014/main" id="{A9F941BB-AD7F-4F8D-8489-E645C72B0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74706" y="2323047"/>
            <a:ext cx="4854932" cy="4854932"/>
          </a:xfrm>
          <a:prstGeom prst="ellipse">
            <a:avLst/>
          </a:prstGeom>
        </p:spPr>
      </p:pic>
      <p:sp>
        <p:nvSpPr>
          <p:cNvPr id="2" name="Slide Number Placeholder 1">
            <a:extLst>
              <a:ext uri="{FF2B5EF4-FFF2-40B4-BE49-F238E27FC236}">
                <a16:creationId xmlns:a16="http://schemas.microsoft.com/office/drawing/2014/main" id="{CE853324-BE5E-AA2A-5A67-4A5A11C672D6}"/>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5687813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CTIVITY TRANSI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958717" y="2098999"/>
            <a:ext cx="5397554" cy="5345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Circle: Hollow 33">
            <a:extLst>
              <a:ext uri="{FF2B5EF4-FFF2-40B4-BE49-F238E27FC236}">
                <a16:creationId xmlns:a16="http://schemas.microsoft.com/office/drawing/2014/main" id="{43395294-4557-46A9-9919-F13E15CDE4E9}"/>
              </a:ext>
            </a:extLst>
          </p:cNvPr>
          <p:cNvSpPr>
            <a:spLocks noChangeAspect="1"/>
          </p:cNvSpPr>
          <p:nvPr userDrawn="1"/>
        </p:nvSpPr>
        <p:spPr>
          <a:xfrm>
            <a:off x="-1070210" y="1922002"/>
            <a:ext cx="5695879" cy="5640956"/>
          </a:xfrm>
          <a:prstGeom prst="donut">
            <a:avLst>
              <a:gd name="adj" fmla="val 1425"/>
            </a:avLst>
          </a:prstGeom>
          <a:solidFill>
            <a:schemeClr val="tx1">
              <a:lumMod val="50000"/>
              <a:lumOff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5" name="Circle: Hollow 34">
            <a:extLst>
              <a:ext uri="{FF2B5EF4-FFF2-40B4-BE49-F238E27FC236}">
                <a16:creationId xmlns:a16="http://schemas.microsoft.com/office/drawing/2014/main" id="{4CC85DBD-7E11-4644-8662-540317DD574A}"/>
              </a:ext>
            </a:extLst>
          </p:cNvPr>
          <p:cNvSpPr>
            <a:spLocks noChangeAspect="1"/>
          </p:cNvSpPr>
          <p:nvPr userDrawn="1"/>
        </p:nvSpPr>
        <p:spPr>
          <a:xfrm>
            <a:off x="-949658" y="2094455"/>
            <a:ext cx="5401195" cy="5349114"/>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30" name="Oval 29">
            <a:extLst>
              <a:ext uri="{FF2B5EF4-FFF2-40B4-BE49-F238E27FC236}">
                <a16:creationId xmlns:a16="http://schemas.microsoft.com/office/drawing/2014/main" id="{2140EA6C-A7FA-4766-B89B-40730972C3CB}"/>
              </a:ext>
            </a:extLst>
          </p:cNvPr>
          <p:cNvSpPr>
            <a:spLocks noChangeAspect="1"/>
          </p:cNvSpPr>
          <p:nvPr userDrawn="1"/>
        </p:nvSpPr>
        <p:spPr>
          <a:xfrm>
            <a:off x="9524786" y="-493399"/>
            <a:ext cx="3243883" cy="3212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Circle: Hollow 30">
            <a:extLst>
              <a:ext uri="{FF2B5EF4-FFF2-40B4-BE49-F238E27FC236}">
                <a16:creationId xmlns:a16="http://schemas.microsoft.com/office/drawing/2014/main" id="{D6BBE2D3-617E-4598-874E-DAAFE6A89CC5}"/>
              </a:ext>
            </a:extLst>
          </p:cNvPr>
          <p:cNvSpPr>
            <a:spLocks noChangeAspect="1"/>
          </p:cNvSpPr>
          <p:nvPr userDrawn="1"/>
        </p:nvSpPr>
        <p:spPr>
          <a:xfrm>
            <a:off x="9412977" y="-609346"/>
            <a:ext cx="3471870" cy="3438392"/>
          </a:xfrm>
          <a:prstGeom prst="donut">
            <a:avLst>
              <a:gd name="adj" fmla="val 1425"/>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2" name="Circle: Hollow 31">
            <a:extLst>
              <a:ext uri="{FF2B5EF4-FFF2-40B4-BE49-F238E27FC236}">
                <a16:creationId xmlns:a16="http://schemas.microsoft.com/office/drawing/2014/main" id="{4F18B7CA-1521-4797-901A-711FD6AE2821}"/>
              </a:ext>
            </a:extLst>
          </p:cNvPr>
          <p:cNvSpPr>
            <a:spLocks noChangeAspect="1"/>
          </p:cNvSpPr>
          <p:nvPr userDrawn="1"/>
        </p:nvSpPr>
        <p:spPr>
          <a:xfrm>
            <a:off x="9530300" y="-493399"/>
            <a:ext cx="3238369" cy="3207143"/>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Picture Placeholder 2">
            <a:extLst>
              <a:ext uri="{FF2B5EF4-FFF2-40B4-BE49-F238E27FC236}">
                <a16:creationId xmlns:a16="http://schemas.microsoft.com/office/drawing/2014/main" id="{8C66B2F9-7F2F-4B0F-BCB5-0D476F9C4036}"/>
              </a:ext>
            </a:extLst>
          </p:cNvPr>
          <p:cNvSpPr>
            <a:spLocks noGrp="1" noChangeAspect="1"/>
          </p:cNvSpPr>
          <p:nvPr>
            <p:ph type="pic" sz="quarter" idx="13"/>
          </p:nvPr>
        </p:nvSpPr>
        <p:spPr>
          <a:xfrm>
            <a:off x="-674706" y="2323047"/>
            <a:ext cx="4854932" cy="4854932"/>
          </a:xfrm>
          <a:prstGeom prst="ellipse">
            <a:avLst/>
          </a:prstGeom>
          <a:ln>
            <a:noFill/>
          </a:ln>
        </p:spPr>
        <p:txBody>
          <a:bodyPr/>
          <a:lstStyle/>
          <a:p>
            <a:endParaRPr lang="nl-NL"/>
          </a:p>
        </p:txBody>
      </p:sp>
      <p:sp>
        <p:nvSpPr>
          <p:cNvPr id="36" name="TextBox 35">
            <a:extLst>
              <a:ext uri="{FF2B5EF4-FFF2-40B4-BE49-F238E27FC236}">
                <a16:creationId xmlns:a16="http://schemas.microsoft.com/office/drawing/2014/main" id="{108636AC-E3F3-4206-B3DF-B6B91A39477B}"/>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a:solidFill>
                  <a:schemeClr val="tx1">
                    <a:lumMod val="50000"/>
                    <a:lumOff val="50000"/>
                  </a:schemeClr>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 name="Slide Number Placeholder 1">
            <a:extLst>
              <a:ext uri="{FF2B5EF4-FFF2-40B4-BE49-F238E27FC236}">
                <a16:creationId xmlns:a16="http://schemas.microsoft.com/office/drawing/2014/main" id="{FC51F391-4338-9AF7-E7F6-0A452A3B8E14}"/>
              </a:ext>
            </a:extLst>
          </p:cNvPr>
          <p:cNvSpPr>
            <a:spLocks noGrp="1"/>
          </p:cNvSpPr>
          <p:nvPr>
            <p:ph type="sldNum" sz="quarter" idx="14"/>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5265138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CTIVITY DESCRIPTION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10" y="1601040"/>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description</a:t>
            </a:r>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28" name="Picture 4">
            <a:extLst>
              <a:ext uri="{FF2B5EF4-FFF2-40B4-BE49-F238E27FC236}">
                <a16:creationId xmlns:a16="http://schemas.microsoft.com/office/drawing/2014/main" id="{4FB6D550-E9CE-4FA3-8A58-428B76CA8F5D}"/>
              </a:ext>
            </a:extLst>
          </p:cNvPr>
          <p:cNvPicPr>
            <a:picLocks noChangeAspect="1" noChangeArrowheads="1"/>
          </p:cNvPicPr>
          <p:nvPr userDrawn="1"/>
        </p:nvPicPr>
        <p:blipFill>
          <a:blip r:embed="rId6" cstate="email">
            <a:grayscl/>
            <a:alphaModFix amt="70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632648" y="-363857"/>
            <a:ext cx="3950312" cy="3932557"/>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99491C7-827C-0987-41EA-57A86A2E8440}"/>
              </a:ext>
            </a:extLst>
          </p:cNvPr>
          <p:cNvSpPr>
            <a:spLocks noGrp="1"/>
          </p:cNvSpPr>
          <p:nvPr>
            <p:ph type="sldNum" sz="quarter" idx="13"/>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9433966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ACTIVITY DESCRIP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09" y="162903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description</a:t>
            </a:r>
          </a:p>
        </p:txBody>
      </p:sp>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21" name="Picture Placeholder 2">
            <a:extLst>
              <a:ext uri="{FF2B5EF4-FFF2-40B4-BE49-F238E27FC236}">
                <a16:creationId xmlns:a16="http://schemas.microsoft.com/office/drawing/2014/main" id="{E986AB6F-E24C-434A-A8D2-81FF08CF8E07}"/>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a:p>
        </p:txBody>
      </p:sp>
      <p:sp>
        <p:nvSpPr>
          <p:cNvPr id="2" name="Slide Number Placeholder 1">
            <a:extLst>
              <a:ext uri="{FF2B5EF4-FFF2-40B4-BE49-F238E27FC236}">
                <a16:creationId xmlns:a16="http://schemas.microsoft.com/office/drawing/2014/main" id="{A96B5B76-4260-8BD0-D4DB-35B2520A894B}"/>
              </a:ext>
            </a:extLst>
          </p:cNvPr>
          <p:cNvSpPr>
            <a:spLocks noGrp="1"/>
          </p:cNvSpPr>
          <p:nvPr>
            <p:ph type="sldNum" sz="quarter" idx="14"/>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0705222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2" name="Slide Number Placeholder 1">
            <a:extLst>
              <a:ext uri="{FF2B5EF4-FFF2-40B4-BE49-F238E27FC236}">
                <a16:creationId xmlns:a16="http://schemas.microsoft.com/office/drawing/2014/main" id="{5132F22F-C6EF-7EA4-26E0-6B1E7ACFA691}"/>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3741777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NOTES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 name="Straight Connector 2">
            <a:extLst>
              <a:ext uri="{FF2B5EF4-FFF2-40B4-BE49-F238E27FC236}">
                <a16:creationId xmlns:a16="http://schemas.microsoft.com/office/drawing/2014/main" id="{E7F00E61-CB13-4FDB-92C8-09428B2A2912}"/>
              </a:ext>
            </a:extLst>
          </p:cNvPr>
          <p:cNvCxnSpPr/>
          <p:nvPr userDrawn="1"/>
        </p:nvCxnSpPr>
        <p:spPr>
          <a:xfrm>
            <a:off x="635000" y="19939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F346B0-A95C-48B9-A290-06C06790D29C}"/>
              </a:ext>
            </a:extLst>
          </p:cNvPr>
          <p:cNvCxnSpPr/>
          <p:nvPr userDrawn="1"/>
        </p:nvCxnSpPr>
        <p:spPr>
          <a:xfrm>
            <a:off x="635000" y="23876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1D5D22-03F2-4603-9A4B-31ADD75146BA}"/>
              </a:ext>
            </a:extLst>
          </p:cNvPr>
          <p:cNvCxnSpPr/>
          <p:nvPr userDrawn="1"/>
        </p:nvCxnSpPr>
        <p:spPr>
          <a:xfrm>
            <a:off x="635000" y="27813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32137-CE10-40E7-AF72-2AF6441D557E}"/>
              </a:ext>
            </a:extLst>
          </p:cNvPr>
          <p:cNvCxnSpPr/>
          <p:nvPr userDrawn="1"/>
        </p:nvCxnSpPr>
        <p:spPr>
          <a:xfrm>
            <a:off x="635000" y="3175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D976C0-9010-495E-8687-22D2D2339066}"/>
              </a:ext>
            </a:extLst>
          </p:cNvPr>
          <p:cNvCxnSpPr/>
          <p:nvPr userDrawn="1"/>
        </p:nvCxnSpPr>
        <p:spPr>
          <a:xfrm>
            <a:off x="635000" y="3556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AA7FEA-704B-4CEB-AFF9-62776B1ED952}"/>
              </a:ext>
            </a:extLst>
          </p:cNvPr>
          <p:cNvCxnSpPr/>
          <p:nvPr userDrawn="1"/>
        </p:nvCxnSpPr>
        <p:spPr>
          <a:xfrm>
            <a:off x="635000" y="39497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59D435-0084-44F4-A9FF-36D7E11B4EA7}"/>
              </a:ext>
            </a:extLst>
          </p:cNvPr>
          <p:cNvCxnSpPr/>
          <p:nvPr userDrawn="1"/>
        </p:nvCxnSpPr>
        <p:spPr>
          <a:xfrm>
            <a:off x="635000" y="4343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FB8BAA-BC4E-494C-B2D3-623655122E9E}"/>
              </a:ext>
            </a:extLst>
          </p:cNvPr>
          <p:cNvCxnSpPr/>
          <p:nvPr userDrawn="1"/>
        </p:nvCxnSpPr>
        <p:spPr>
          <a:xfrm>
            <a:off x="635000" y="4737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726947-6207-4EF7-A480-EAC4AB48CB94}"/>
              </a:ext>
            </a:extLst>
          </p:cNvPr>
          <p:cNvCxnSpPr/>
          <p:nvPr userDrawn="1"/>
        </p:nvCxnSpPr>
        <p:spPr>
          <a:xfrm>
            <a:off x="635000" y="5105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50983E-0922-4848-8BBD-B4F450D15804}"/>
              </a:ext>
            </a:extLst>
          </p:cNvPr>
          <p:cNvCxnSpPr/>
          <p:nvPr userDrawn="1"/>
        </p:nvCxnSpPr>
        <p:spPr>
          <a:xfrm>
            <a:off x="635000" y="5499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A1BA1B-5D82-43C1-8101-C7F3DA63F151}"/>
              </a:ext>
            </a:extLst>
          </p:cNvPr>
          <p:cNvCxnSpPr/>
          <p:nvPr userDrawn="1"/>
        </p:nvCxnSpPr>
        <p:spPr>
          <a:xfrm>
            <a:off x="635000" y="58928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50664C4-7DEA-48F9-A56C-77C8E17A5A35}"/>
              </a:ext>
            </a:extLst>
          </p:cNvPr>
          <p:cNvCxnSpPr/>
          <p:nvPr userDrawn="1"/>
        </p:nvCxnSpPr>
        <p:spPr>
          <a:xfrm>
            <a:off x="635000" y="62865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2" name="Slide Number Placeholder 1">
            <a:extLst>
              <a:ext uri="{FF2B5EF4-FFF2-40B4-BE49-F238E27FC236}">
                <a16:creationId xmlns:a16="http://schemas.microsoft.com/office/drawing/2014/main" id="{C82BFAC5-D876-C826-E9D9-09FDE1FBFC77}"/>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1372324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OTES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4" name="Text Placeholder 3">
            <a:extLst>
              <a:ext uri="{FF2B5EF4-FFF2-40B4-BE49-F238E27FC236}">
                <a16:creationId xmlns:a16="http://schemas.microsoft.com/office/drawing/2014/main" id="{4A7C25AF-998D-B81E-FC24-65220BF2AA43}"/>
              </a:ext>
            </a:extLst>
          </p:cNvPr>
          <p:cNvSpPr>
            <a:spLocks noGrp="1"/>
          </p:cNvSpPr>
          <p:nvPr>
            <p:ph type="body" sz="quarter" idx="10" hasCustomPrompt="1"/>
          </p:nvPr>
        </p:nvSpPr>
        <p:spPr>
          <a:xfrm>
            <a:off x="565309" y="1742074"/>
            <a:ext cx="9968553" cy="4615441"/>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2" name="Slide Number Placeholder 1">
            <a:extLst>
              <a:ext uri="{FF2B5EF4-FFF2-40B4-BE49-F238E27FC236}">
                <a16:creationId xmlns:a16="http://schemas.microsoft.com/office/drawing/2014/main" id="{15001EA6-5638-084B-4EF0-3ADFB66472AA}"/>
              </a:ext>
            </a:extLst>
          </p:cNvPr>
          <p:cNvSpPr>
            <a:spLocks noGrp="1"/>
          </p:cNvSpPr>
          <p:nvPr>
            <p:ph type="sldNum" sz="quarter" idx="11"/>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98700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CTIVITY CONTENT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l="17198" t="7727"/>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10" y="1601040"/>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a:t>Click to add activity description</a:t>
            </a:r>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6032" t="20124" r="25409" b="24245"/>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396" t="19375" r="18082" b="22747"/>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28" name="Picture 4">
            <a:extLst>
              <a:ext uri="{FF2B5EF4-FFF2-40B4-BE49-F238E27FC236}">
                <a16:creationId xmlns:a16="http://schemas.microsoft.com/office/drawing/2014/main" id="{4FB6D550-E9CE-4FA3-8A58-428B76CA8F5D}"/>
              </a:ext>
            </a:extLst>
          </p:cNvPr>
          <p:cNvPicPr>
            <a:picLocks noChangeAspect="1" noChangeArrowheads="1"/>
          </p:cNvPicPr>
          <p:nvPr userDrawn="1"/>
        </p:nvPicPr>
        <p:blipFill>
          <a:blip r:embed="rId6">
            <a:grayscl/>
            <a:alphaModFix amt="70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32648" y="-363857"/>
            <a:ext cx="3950312" cy="3932557"/>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D4399CC-69FA-4C71-A24E-8D5FD200490A}"/>
              </a:ext>
            </a:extLst>
          </p:cNvPr>
          <p:cNvSpPr>
            <a:spLocks noGrp="1"/>
          </p:cNvSpPr>
          <p:nvPr>
            <p:ph type="sldNum" sz="quarter" idx="13"/>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6124429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HANK YOU PAGE AF 2">
    <p:bg>
      <p:bgPr>
        <a:solidFill>
          <a:schemeClr val="bg1"/>
        </a:solid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4B875472-0CD0-4D97-A4E1-91E9A8328F02}"/>
              </a:ext>
            </a:extLst>
          </p:cNvPr>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261F6108-3E62-4C9F-849C-46A22A4940DF}"/>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1C47F234-0A60-4960-850E-D7781A59071D}"/>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89517E1E-13C9-41DE-B8B6-85208D9852AE}"/>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97EDEBF5-B318-4F20-98E0-A5EEDF1165FB}"/>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9ED2D3C-D048-4639-AECA-73D9C3948E99}"/>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B8EB2903-AA1F-42AD-B0A9-D6274F815D1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F4199C2E-807F-43A8-A499-EBE88A24A0A3}"/>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6398FC5B-6E56-4C97-AEC8-01592F57DB5B}"/>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0685FE09-4D20-4C04-B53A-DA88BFC9EB4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D589A8C9-F558-45E8-AC82-B54687BE665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6C883584-BFCD-40AD-8EFA-D2A8A62C7B0A}"/>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C6F2F031-BA0D-460B-A758-60915EAEC071}"/>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65FF7D9-FD14-4844-B7A8-AF564567DB96}"/>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DDB206D4-1889-484D-807B-796F58382B1E}"/>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B0EDFE87-AF38-4993-8346-49BF237346C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1C00934C-7580-4B89-86A6-EE5836A863F4}"/>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62A043CB-D9FE-47AB-93F7-CCB2A0B731A6}"/>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FB56B01D-4300-4DEA-8ED7-63CE4DDFB2B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0009705-0F62-42E0-8505-1AEE053BE78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C664632D-B114-4CE7-8938-54B4D2F6A50D}"/>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C86EC49-10A3-4174-BD7B-1B420B1A9AC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3E8A9B-81B2-4BEE-879A-C296B59A3262}"/>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F09970AF-51F0-43A9-B6C7-5AE88348950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4A1D494F-33C3-485D-A5FE-80939935685A}"/>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771143BF-A24E-4ED5-9D8D-599F220F1423}"/>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F6484BD-887D-4FF0-9DD5-0A01BF62A75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06482A0-147A-4950-8C53-BAC1E52172DF}"/>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82749C75-A67C-4720-AB92-DC49143EEC7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7919612C-6DBE-4CE3-B77B-2B7B3198514C}"/>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708FE6B-B0C6-4AD7-9444-2BD3F93A3618}"/>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BCFC0A7-853C-495B-9D68-EA009544765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257126C-3FEB-4719-A85E-BB9B6E08B7B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A26391D-B704-4736-9086-3AFB6EE2C8D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3D732B-79E6-4292-8812-4FF89620B7E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0C8A1EE-A5AC-437F-A736-A9BC03F64570}"/>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550BEEA3-3B8A-4ECA-935D-32D25E87EFBD}"/>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8DACAAD8-2D35-4D45-B1C2-345DFD060D9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C01AD63C-45AD-4EC1-9665-AB4855AFDC1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729DBDB-C379-4BA1-AE43-B2A644932BA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7C087-52BC-4EFC-BD09-20152F47ED9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0107CC9-94EB-4B97-B1C6-E75EDABBE6C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6B275410-3950-451A-8F58-0AD448F97BA5}"/>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9DE0AEFE-063C-43D2-BC75-96E8F09953D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3F872ED9-D0B8-4E00-A97F-2945B3CDC4B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8B0131FC-FE78-4B3B-8273-515AC1331A43}"/>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AA97C30-6846-3D7E-56B4-56A012F7320F}"/>
              </a:ext>
            </a:extLst>
          </p:cNvPr>
          <p:cNvGrpSpPr/>
          <p:nvPr userDrawn="1"/>
        </p:nvGrpSpPr>
        <p:grpSpPr>
          <a:xfrm>
            <a:off x="196915" y="169320"/>
            <a:ext cx="4935802" cy="736664"/>
            <a:chOff x="0" y="0"/>
            <a:chExt cx="3793402" cy="559435"/>
          </a:xfrm>
        </p:grpSpPr>
        <p:sp>
          <p:nvSpPr>
            <p:cNvPr id="3" name="Rectangle 2">
              <a:extLst>
                <a:ext uri="{FF2B5EF4-FFF2-40B4-BE49-F238E27FC236}">
                  <a16:creationId xmlns:a16="http://schemas.microsoft.com/office/drawing/2014/main" id="{88950DC9-22B3-0BF2-DE14-FEC784D0C409}"/>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F85F7C73-70AF-F449-BF6E-3BA9617D12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F0A9A9D2-FA22-6A47-0DAF-F104DF23E40B}"/>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BFD13127-6796-C293-BFCE-31F1D4A9803A}"/>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276690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LF REFLECTION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grpSp>
        <p:nvGrpSpPr>
          <p:cNvPr id="73" name="Group 72">
            <a:extLst>
              <a:ext uri="{FF2B5EF4-FFF2-40B4-BE49-F238E27FC236}">
                <a16:creationId xmlns:a16="http://schemas.microsoft.com/office/drawing/2014/main" id="{E4777B42-32A3-4712-8778-BC1FBB94A9A4}"/>
              </a:ext>
            </a:extLst>
          </p:cNvPr>
          <p:cNvGrpSpPr/>
          <p:nvPr userDrawn="1"/>
        </p:nvGrpSpPr>
        <p:grpSpPr>
          <a:xfrm>
            <a:off x="328402" y="1626178"/>
            <a:ext cx="3684798" cy="4914531"/>
            <a:chOff x="391902" y="1626178"/>
            <a:chExt cx="3684798" cy="4914531"/>
          </a:xfrm>
        </p:grpSpPr>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Straight Connector 43">
              <a:extLst>
                <a:ext uri="{FF2B5EF4-FFF2-40B4-BE49-F238E27FC236}">
                  <a16:creationId xmlns:a16="http://schemas.microsoft.com/office/drawing/2014/main" id="{3FD2213E-8523-42D2-8A46-34DF2FE69AEE}"/>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A5F2B6-D2DA-477F-A7BB-C5F24C00ED62}"/>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06BB17-9F17-4D34-9AE9-A57C30122A74}"/>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38048B-4C19-4DEB-AB7A-507707188C0A}"/>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75C617-67A6-4165-BE30-B8277F4D8427}"/>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B7A866-C123-425A-8015-130AB6D8003B}"/>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223D01-9167-482A-AB67-82CA2B4EAA2D}"/>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1123CBF-88DA-406B-8D3D-78251EE82CC3}"/>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6879ED9-8608-4F51-B564-A6BCB01EE0A8}"/>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00EBBB3-58C6-4497-95B8-94050387DEE3}"/>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DA6CEE-66D2-4A78-8B72-EB96849FD216}"/>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1B73F90-12F4-46FD-BA1E-CBA4A1AA02FE}"/>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D034444-C5D7-4C42-B856-DAA9DE48B9CC}"/>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55C2D1C-12D0-48EA-AD95-8963A2AD9590}"/>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1199480-8A3D-4134-8205-81D8882D465A}"/>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What did you learn from this session? How was it useful?</a:t>
              </a:r>
            </a:p>
          </p:txBody>
        </p:sp>
      </p:gr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4" name="Group 73">
            <a:extLst>
              <a:ext uri="{FF2B5EF4-FFF2-40B4-BE49-F238E27FC236}">
                <a16:creationId xmlns:a16="http://schemas.microsoft.com/office/drawing/2014/main" id="{A1E1A978-B4C1-419A-9F1C-98542ED88BA1}"/>
              </a:ext>
            </a:extLst>
          </p:cNvPr>
          <p:cNvGrpSpPr/>
          <p:nvPr userDrawn="1"/>
        </p:nvGrpSpPr>
        <p:grpSpPr>
          <a:xfrm>
            <a:off x="4284068" y="1626177"/>
            <a:ext cx="3684798" cy="4914531"/>
            <a:chOff x="391902" y="1626178"/>
            <a:chExt cx="3684798" cy="4914531"/>
          </a:xfrm>
        </p:grpSpPr>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6" name="Straight Connector 75">
              <a:extLst>
                <a:ext uri="{FF2B5EF4-FFF2-40B4-BE49-F238E27FC236}">
                  <a16:creationId xmlns:a16="http://schemas.microsoft.com/office/drawing/2014/main" id="{C1069C92-64D5-4E19-95D4-61581EDF0B15}"/>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E749D5-CEB3-4DE6-AB18-727DB76EBB2B}"/>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9807CE-341D-40A4-80CC-E23E76568B3E}"/>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075A6A-A3EB-4E48-BCA1-97D67D92B277}"/>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00C4848-7901-4792-82B5-62434A3421AA}"/>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D8121E0-3EC1-46F4-8833-233B454079BA}"/>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F16D176-B3CF-4C12-BE01-F7BEA3EAA513}"/>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D8D89E5-6ACE-4446-9D7B-F4ED0BDD88C4}"/>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F816A47-D34D-480F-ABD5-08B5B12719CA}"/>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650C147-CA50-4E93-81CD-E1340DD5CEA9}"/>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15B4673-3480-41B7-9E17-D4E973A58E28}"/>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E357EE-12D2-4878-A574-F4E063B6E774}"/>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FE2E28-7C73-4FBE-9215-6E8D64C56C62}"/>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BABEAED-EB10-4094-89AC-29EA7248FAD4}"/>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BD8221-452E-46B3-BDF3-3441019DBFF2}"/>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plan to put in practice whay you learned?</a:t>
              </a:r>
            </a:p>
          </p:txBody>
        </p:sp>
      </p:gr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2" name="Group 91">
            <a:extLst>
              <a:ext uri="{FF2B5EF4-FFF2-40B4-BE49-F238E27FC236}">
                <a16:creationId xmlns:a16="http://schemas.microsoft.com/office/drawing/2014/main" id="{8257BD7D-96C3-470C-8BBA-18F14DC4CDCE}"/>
              </a:ext>
            </a:extLst>
          </p:cNvPr>
          <p:cNvGrpSpPr/>
          <p:nvPr userDrawn="1"/>
        </p:nvGrpSpPr>
        <p:grpSpPr>
          <a:xfrm>
            <a:off x="8197624" y="1636464"/>
            <a:ext cx="3684798" cy="4914531"/>
            <a:chOff x="391902" y="1626178"/>
            <a:chExt cx="3684798" cy="4914531"/>
          </a:xfrm>
        </p:grpSpPr>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4" name="Straight Connector 93">
              <a:extLst>
                <a:ext uri="{FF2B5EF4-FFF2-40B4-BE49-F238E27FC236}">
                  <a16:creationId xmlns:a16="http://schemas.microsoft.com/office/drawing/2014/main" id="{19181C3A-4B1E-4F0C-9C89-FCEF56D5234F}"/>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394C08C-C088-41B0-967F-05736211CAA5}"/>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4D1A2AA-2BA7-4C16-A821-2991DC92020B}"/>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27E3DAA-5E4D-4F48-990E-4006CCF46321}"/>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40106E8-6FFB-48F2-901D-63AB56838A95}"/>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7E58FEF-EB3C-4EE0-96CC-63663E26DCA2}"/>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5D51AA-9A1D-4296-AD3E-02B435DD2D36}"/>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28748E1-E4D7-42EB-9F92-FDD3B01516C7}"/>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F2D685A-7EA4-47F4-A90F-D8E013517E5B}"/>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D3BE50-E595-4D8F-B054-9B5651C6CF2E}"/>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92DDDFE-432C-46EE-8E90-FC12B83D3DDA}"/>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49B70D6-F247-46B4-B4AB-04C1E9C31D45}"/>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50169AD-E2DF-4EC9-A40F-9A6095CBC78A}"/>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672CA9-2146-484E-8C91-4C0E672B53FD}"/>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C0DEBBC-1796-4814-9F26-ABB5BD2827CC}"/>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4681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think this learning will be useful for you in the future?</a:t>
              </a:r>
            </a:p>
          </p:txBody>
        </p:sp>
      </p:gr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75308783-6137-17A8-2AC5-2E9946FAE08E}"/>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5705246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LF REFLECTION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284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04602" y="1739039"/>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What did you learn from this session? How was it useful?</a:t>
            </a:r>
          </a:p>
        </p:txBody>
      </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4284068" y="1626177"/>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360268" y="1739038"/>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plan to put in practice whay you learned?</a:t>
            </a:r>
          </a:p>
        </p:txBody>
      </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8197624" y="1636464"/>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8273824" y="1749325"/>
            <a:ext cx="3502769" cy="584775"/>
          </a:xfrm>
          <a:prstGeom prst="rect">
            <a:avLst/>
          </a:prstGeom>
          <a:noFill/>
        </p:spPr>
        <p:txBody>
          <a:bodyPr wrap="square" rtlCol="0">
            <a:spAutoFit/>
          </a:bodyPr>
          <a:lstStyle/>
          <a:p>
            <a:r>
              <a:rPr lang="nl-NL" sz="1600" b="1">
                <a:solidFill>
                  <a:schemeClr val="accent4">
                    <a:lumMod val="75000"/>
                  </a:schemeClr>
                </a:solidFill>
                <a:latin typeface="Ink Free" panose="03080402000500000000" pitchFamily="66" charset="0"/>
              </a:rPr>
              <a:t>How do you think this learning will be useful for you in the future?</a:t>
            </a:r>
          </a:p>
        </p:txBody>
      </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 name="Text Placeholder 3">
            <a:extLst>
              <a:ext uri="{FF2B5EF4-FFF2-40B4-BE49-F238E27FC236}">
                <a16:creationId xmlns:a16="http://schemas.microsoft.com/office/drawing/2014/main" id="{2E2DA8AA-3985-4E68-4882-9C6A90508514}"/>
              </a:ext>
            </a:extLst>
          </p:cNvPr>
          <p:cNvSpPr>
            <a:spLocks noGrp="1"/>
          </p:cNvSpPr>
          <p:nvPr>
            <p:ph type="body" sz="quarter" idx="10" hasCustomPrompt="1"/>
          </p:nvPr>
        </p:nvSpPr>
        <p:spPr>
          <a:xfrm>
            <a:off x="421509" y="3128760"/>
            <a:ext cx="3450407" cy="3307423"/>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4" name="Text Placeholder 3">
            <a:extLst>
              <a:ext uri="{FF2B5EF4-FFF2-40B4-BE49-F238E27FC236}">
                <a16:creationId xmlns:a16="http://schemas.microsoft.com/office/drawing/2014/main" id="{C527A8E5-D36B-17AB-62D4-6397E78778F7}"/>
              </a:ext>
            </a:extLst>
          </p:cNvPr>
          <p:cNvSpPr>
            <a:spLocks noGrp="1"/>
          </p:cNvSpPr>
          <p:nvPr>
            <p:ph type="body" sz="quarter" idx="11" hasCustomPrompt="1"/>
          </p:nvPr>
        </p:nvSpPr>
        <p:spPr>
          <a:xfrm>
            <a:off x="8273824" y="2323813"/>
            <a:ext cx="3451106" cy="3421057"/>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5" name="Text Placeholder 3">
            <a:extLst>
              <a:ext uri="{FF2B5EF4-FFF2-40B4-BE49-F238E27FC236}">
                <a16:creationId xmlns:a16="http://schemas.microsoft.com/office/drawing/2014/main" id="{4A18E320-A776-5EA0-E4AB-4EAE7EF7F5D6}"/>
              </a:ext>
            </a:extLst>
          </p:cNvPr>
          <p:cNvSpPr>
            <a:spLocks noGrp="1"/>
          </p:cNvSpPr>
          <p:nvPr>
            <p:ph type="body" sz="quarter" idx="12" hasCustomPrompt="1"/>
          </p:nvPr>
        </p:nvSpPr>
        <p:spPr>
          <a:xfrm>
            <a:off x="4377822" y="2310955"/>
            <a:ext cx="3480564" cy="4125228"/>
          </a:xfrm>
          <a:prstGeom prst="rect">
            <a:avLst/>
          </a:prstGeom>
        </p:spPr>
        <p:txBody>
          <a:bodyPr/>
          <a:lstStyle>
            <a:lvl1pPr marL="0" indent="0">
              <a:buNone/>
              <a:defRPr sz="1600">
                <a:latin typeface="Ink Free" panose="03080402000500000000" pitchFamily="66" charset="0"/>
              </a:defRPr>
            </a:lvl1pPr>
          </a:lstStyle>
          <a:p>
            <a:pPr lvl="0"/>
            <a:r>
              <a:rPr lang="en-US"/>
              <a:t>Click here to type your notes</a:t>
            </a:r>
            <a:endParaRPr lang="nl-NL"/>
          </a:p>
        </p:txBody>
      </p:sp>
      <p:sp>
        <p:nvSpPr>
          <p:cNvPr id="2" name="Slide Number Placeholder 1">
            <a:extLst>
              <a:ext uri="{FF2B5EF4-FFF2-40B4-BE49-F238E27FC236}">
                <a16:creationId xmlns:a16="http://schemas.microsoft.com/office/drawing/2014/main" id="{F4C4BF29-2849-0E26-C562-0BE7437E4F5D}"/>
              </a:ext>
            </a:extLst>
          </p:cNvPr>
          <p:cNvSpPr>
            <a:spLocks noGrp="1"/>
          </p:cNvSpPr>
          <p:nvPr>
            <p:ph type="sldNum" sz="quarter" idx="13"/>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4751993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35B8C781-36CE-4DB0-85EE-7F1A5BE1602C}"/>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CA32A7-65CC-446F-90F1-D5810D05E72C}"/>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9" name="Group 8">
            <a:extLst>
              <a:ext uri="{FF2B5EF4-FFF2-40B4-BE49-F238E27FC236}">
                <a16:creationId xmlns:a16="http://schemas.microsoft.com/office/drawing/2014/main" id="{3100EEB8-1F3F-425B-B2F9-94EF253497DA}"/>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672DBACD-3B29-48FA-BB57-3FF5E11F436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42F7FF86-A528-48C8-BC4F-B0280FC875B2}"/>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0C2E630D-7A77-4391-B763-5D99596A8C98}"/>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4423A166-77F7-4255-A461-D201E6B7B58C}"/>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F8636B5B-FD40-416C-9A18-B98DE23DDF24}"/>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92253AD-A08C-41C2-9746-338111993FA3}"/>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92EDAC14-0032-42B6-9F9E-2D85DB6FD7EB}"/>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20755191-1DA0-4CF8-8448-69DFB6F1FBCF}"/>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766018A7-08D0-4D97-BCBA-4C0972B5B70A}"/>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Circle: Hollow 25">
              <a:extLst>
                <a:ext uri="{FF2B5EF4-FFF2-40B4-BE49-F238E27FC236}">
                  <a16:creationId xmlns:a16="http://schemas.microsoft.com/office/drawing/2014/main" id="{83084BA5-1453-4D45-A000-E26D51CE3CC2}"/>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1CE56E73-296E-4DBE-AD69-4B90D1CCC282}"/>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01B19C2-782C-4EF5-84D9-103CC7278F41}"/>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927EE673-D7AF-4F70-906F-A89A0EDC5AB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CB7E533D-FED4-4225-8963-76EA05B3AA9F}"/>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94D2EAF9-A3FD-4FEB-AD3F-4AB612C3C374}"/>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36D907B9-39BB-48B0-ADA1-4C55F461715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B1E9B4-C5BC-4D6F-ACF5-55AA3484C9D7}"/>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84F129F0-D9F9-4423-A68E-2F371CC3EB12}"/>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8106732A-72C0-48C5-885E-C6E033A32287}"/>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FEA4A954-AF44-4848-A34A-5FAB301571B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D7FC9AF0-3EB1-4D9F-9E4C-443485F5D156}"/>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E813DEC-9315-478B-8736-0820166CB6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5432A525-008F-4029-95CF-E3F69EC14C3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06F333CF-707E-40A3-BAB3-048F27BF12B2}"/>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843D06FE-84E3-4BB8-A47C-3B02F62A8AC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0864EB8-0D02-41B2-9DAD-7968B0E90EE8}"/>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C785A0AB-A18E-456A-93B4-E082724BEB2B}"/>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5CB91CE-80F1-439E-B2EB-7DADF2FBC05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6680E319-7F05-4888-9FB4-296DCE9C9E75}"/>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97A3479-E806-4FDD-AC6F-D0BBEF1F11A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186DE44C-BCD9-4CCB-958E-A8D58488F8E5}"/>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89D49990-909D-42C1-864E-0B4B7C950B8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FB656CE1-1C45-494C-83F3-0DE85AD10BC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4AC3108F-EE7B-4D7A-AAD2-58A943325D4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00577402-C60D-47B9-A9A4-29FEF86FDBAE}"/>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E7498CB7-5019-4F21-941D-10DE5C7D7E2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67DB938-6E06-473B-9406-513B39E4DBC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691D319-AAAF-4E10-AAAB-B222F822EFA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791E099E-7728-4C1F-A1AC-9CF45102A051}"/>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62FE81AA-1DDF-44B8-9E3E-B2BD2B5F3517}"/>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FE697FDC-9678-4E01-9132-96BBFBA7E2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8" name="Circle: Hollow 57">
              <a:extLst>
                <a:ext uri="{FF2B5EF4-FFF2-40B4-BE49-F238E27FC236}">
                  <a16:creationId xmlns:a16="http://schemas.microsoft.com/office/drawing/2014/main" id="{C1BCC805-69D9-406E-A4EF-2AB88B7AD5D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4636D2D-766F-2175-AB89-8492205155E3}"/>
              </a:ext>
            </a:extLst>
          </p:cNvPr>
          <p:cNvGrpSpPr/>
          <p:nvPr userDrawn="1"/>
        </p:nvGrpSpPr>
        <p:grpSpPr>
          <a:xfrm>
            <a:off x="159315" y="144317"/>
            <a:ext cx="5267789" cy="638537"/>
            <a:chOff x="0" y="0"/>
            <a:chExt cx="3793402" cy="559435"/>
          </a:xfrm>
        </p:grpSpPr>
        <p:sp>
          <p:nvSpPr>
            <p:cNvPr id="3" name="Rectangle 2">
              <a:extLst>
                <a:ext uri="{FF2B5EF4-FFF2-40B4-BE49-F238E27FC236}">
                  <a16:creationId xmlns:a16="http://schemas.microsoft.com/office/drawing/2014/main" id="{5065638E-8872-1A62-CEA8-22B7C594ECC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BE901E51-0E5B-47D1-3CB5-9C339FA13D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16386E44-7124-FFF1-2E60-7B5BB87DEA7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994A688E-E070-B4D9-9392-53EB59258877}"/>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120883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PAGE AF 2">
    <p:bg>
      <p:bgPr>
        <a:solidFill>
          <a:schemeClr val="bg1"/>
        </a:solid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4B875472-0CD0-4D97-A4E1-91E9A8328F0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232F2D46-4570-4AEC-9ED6-5E35E3BAB85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1C47F234-0A60-4960-850E-D7781A59071D}"/>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89517E1E-13C9-41DE-B8B6-85208D9852AE}"/>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97EDEBF5-B318-4F20-98E0-A5EEDF1165FB}"/>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9ED2D3C-D048-4639-AECA-73D9C3948E99}"/>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B8EB2903-AA1F-42AD-B0A9-D6274F815D1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F4199C2E-807F-43A8-A499-EBE88A24A0A3}"/>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6398FC5B-6E56-4C97-AEC8-01592F57DB5B}"/>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0685FE09-4D20-4C04-B53A-DA88BFC9EB4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D589A8C9-F558-45E8-AC82-B54687BE665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6C883584-BFCD-40AD-8EFA-D2A8A62C7B0A}"/>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C6F2F031-BA0D-460B-A758-60915EAEC071}"/>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65FF7D9-FD14-4844-B7A8-AF564567DB96}"/>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DDB206D4-1889-484D-807B-796F58382B1E}"/>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B0EDFE87-AF38-4993-8346-49BF237346C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1C00934C-7580-4B89-86A6-EE5836A863F4}"/>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62A043CB-D9FE-47AB-93F7-CCB2A0B731A6}"/>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FB56B01D-4300-4DEA-8ED7-63CE4DDFB2B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0009705-0F62-42E0-8505-1AEE053BE78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C664632D-B114-4CE7-8938-54B4D2F6A50D}"/>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C86EC49-10A3-4174-BD7B-1B420B1A9AC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3E8A9B-81B2-4BEE-879A-C296B59A3262}"/>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F09970AF-51F0-43A9-B6C7-5AE88348950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4A1D494F-33C3-485D-A5FE-80939935685A}"/>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771143BF-A24E-4ED5-9D8D-599F220F1423}"/>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F6484BD-887D-4FF0-9DD5-0A01BF62A75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06482A0-147A-4950-8C53-BAC1E52172DF}"/>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82749C75-A67C-4720-AB92-DC49143EEC7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7919612C-6DBE-4CE3-B77B-2B7B3198514C}"/>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708FE6B-B0C6-4AD7-9444-2BD3F93A3618}"/>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BCFC0A7-853C-495B-9D68-EA009544765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257126C-3FEB-4719-A85E-BB9B6E08B7B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A26391D-B704-4736-9086-3AFB6EE2C8D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3D732B-79E6-4292-8812-4FF89620B7E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0C8A1EE-A5AC-437F-A736-A9BC03F64570}"/>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550BEEA3-3B8A-4ECA-935D-32D25E87EFBD}"/>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8DACAAD8-2D35-4D45-B1C2-345DFD060D9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C01AD63C-45AD-4EC1-9665-AB4855AFDC1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729DBDB-C379-4BA1-AE43-B2A644932BA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7C087-52BC-4EFC-BD09-20152F47ED9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0107CC9-94EB-4B97-B1C6-E75EDABBE6C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6B275410-3950-451A-8F58-0AD448F97BA5}"/>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9DE0AEFE-063C-43D2-BC75-96E8F09953D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3F872ED9-D0B8-4E00-A97F-2945B3CDC4B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8B0131FC-FE78-4B3B-8273-515AC1331A43}"/>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B5F193C-C422-A08D-02A3-94B24BAADDDC}"/>
              </a:ext>
            </a:extLst>
          </p:cNvPr>
          <p:cNvGrpSpPr/>
          <p:nvPr userDrawn="1"/>
        </p:nvGrpSpPr>
        <p:grpSpPr>
          <a:xfrm>
            <a:off x="159315" y="144317"/>
            <a:ext cx="5267789" cy="638537"/>
            <a:chOff x="0" y="0"/>
            <a:chExt cx="3793402" cy="559435"/>
          </a:xfrm>
        </p:grpSpPr>
        <p:sp>
          <p:nvSpPr>
            <p:cNvPr id="3" name="Rectangle 2">
              <a:extLst>
                <a:ext uri="{FF2B5EF4-FFF2-40B4-BE49-F238E27FC236}">
                  <a16:creationId xmlns:a16="http://schemas.microsoft.com/office/drawing/2014/main" id="{04AEE2FA-0CF8-1975-8801-0196B63F566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C6E8B07D-7BC9-D0EE-12C6-9E657CE2753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73AA5F0D-19E7-CA8D-5038-8E181FFB52C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CE7166ED-3247-EF3A-FDA5-1BDF4E5F3E7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773135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AGE AF 3">
    <p:bg>
      <p:bgPr>
        <a:solidFill>
          <a:schemeClr val="bg1"/>
        </a:solidFill>
        <a:effectLst/>
      </p:bgPr>
    </p:bg>
    <p:spTree>
      <p:nvGrpSpPr>
        <p:cNvPr id="1" name=""/>
        <p:cNvGrpSpPr/>
        <p:nvPr/>
      </p:nvGrpSpPr>
      <p:grpSpPr>
        <a:xfrm>
          <a:off x="0" y="0"/>
          <a:ext cx="0" cy="0"/>
          <a:chOff x="0" y="0"/>
          <a:chExt cx="0" cy="0"/>
        </a:xfrm>
      </p:grpSpPr>
      <p:pic>
        <p:nvPicPr>
          <p:cNvPr id="52" name="Picture 4">
            <a:extLst>
              <a:ext uri="{FF2B5EF4-FFF2-40B4-BE49-F238E27FC236}">
                <a16:creationId xmlns:a16="http://schemas.microsoft.com/office/drawing/2014/main" id="{42CD170D-E2D3-4EAE-96C3-BEDCB4AAD04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3DEB0242-D4DB-4D9A-B54E-93F2FAB9C256}"/>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FB02DD8-058B-40C6-B85E-3CF1B28296F6}"/>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623768C3-800A-4409-8A50-B68E694CF72F}"/>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60F467B-DBA3-4A1F-8AD4-5F15E2DFB485}"/>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BA5727F-8EA2-4B25-8A65-17396D895918}"/>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C4EFF58C-098D-4DBE-B150-A05A1498C1BE}"/>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50BBBEE4-A3A2-4329-950B-E56D6573E2E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D359FDD4-E223-47C9-A07A-069F94AE4571}"/>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DC66F4E3-040F-4AC6-981D-826451AD706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975A1043-2145-48D9-B59A-70A2CA720056}"/>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837C9E58-08F8-48ED-B14C-41F09A690E85}"/>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27AEB0B-8C69-45A7-8FCC-E4436C3ACFEC}"/>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FE473A9D-7737-4C3D-BF62-2CC98999355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72F77BD8-6C6D-4E33-853C-E1CC361B766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F082B40D-7D10-4932-B7B3-E5F4A4DA78A7}"/>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6B40ACD-DEF8-400E-AAE5-7DFB71DB12CD}"/>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31975E9C-8933-4AC0-B32D-789842EF6518}"/>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E1FCECF0-1B3C-4E66-9D49-E93E797165B3}"/>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6A4E41CA-DCCD-49B7-A252-3F77F7609F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7F863B20-88D1-4546-9708-F283FC1CB734}"/>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85FE9C95-360F-49F8-8CAB-F096E7D57511}"/>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8A2A2F1-2783-441E-BF62-F28790B54C5E}"/>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C7E1B94F-F5D8-456B-AFFC-6D6B8014E3A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891E486A-D8DB-4D08-8B6D-E5D433A9C84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89EB3962-50F1-47E2-9165-6D7EDC083359}"/>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C1028C9-8170-408E-936B-10C6B65714A8}"/>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4C448A1-5EDE-49EE-BEFD-A9B9AFA8DD6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5530ED0F-61D5-49BC-8FBF-CBFBBE474EA5}"/>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B2D74C5-FD12-4BD1-9A70-CE2E9AF5749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131AF2FB-B1A2-4EB2-B097-FEEA42B50FD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875E928A-8E92-47DA-B73D-12C8D94A21F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F5F2D-3989-446F-9236-DAFFCEC240A3}"/>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0A654F5-A607-4D4C-BCDC-9DE8832480E2}"/>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58FE8A3D-594F-4662-A898-B16D8E2185C4}"/>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9244482-D526-4CF3-ADB6-BDE0A92D944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B0CB5A7-8B3B-4448-A88B-D02B55C3E40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FB2F645-B9B9-4F9F-8819-462990AEA9F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ED603EC3-9019-4421-8CD1-23F744B100D7}"/>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D0A948F2-77D6-4B6D-A6F7-A9FA7089EE6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C9E5563-46BE-4893-92CD-2C370B98563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FDC529F-B302-44D0-88B6-F81B35711EC4}"/>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EF83611F-74B7-499E-BCF8-EB10A3851F68}"/>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89503EBE-2E0A-4FDA-A592-83AB7B2B191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7FE96ADE-012C-4B97-BD80-4522B43E7E7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5" name="Circle: Hollow 54">
              <a:extLst>
                <a:ext uri="{FF2B5EF4-FFF2-40B4-BE49-F238E27FC236}">
                  <a16:creationId xmlns:a16="http://schemas.microsoft.com/office/drawing/2014/main" id="{92B86EB3-2A92-4BD0-9195-8BE56F188DAA}"/>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4AFBD3F-AD5D-8600-AC6D-EB20C8BA1297}"/>
              </a:ext>
            </a:extLst>
          </p:cNvPr>
          <p:cNvGrpSpPr/>
          <p:nvPr userDrawn="1"/>
        </p:nvGrpSpPr>
        <p:grpSpPr>
          <a:xfrm>
            <a:off x="159315" y="144317"/>
            <a:ext cx="5267789" cy="638537"/>
            <a:chOff x="0" y="0"/>
            <a:chExt cx="3793402" cy="559435"/>
          </a:xfrm>
        </p:grpSpPr>
        <p:sp>
          <p:nvSpPr>
            <p:cNvPr id="3" name="Rectangle 2">
              <a:extLst>
                <a:ext uri="{FF2B5EF4-FFF2-40B4-BE49-F238E27FC236}">
                  <a16:creationId xmlns:a16="http://schemas.microsoft.com/office/drawing/2014/main" id="{CEE2A1EF-5E0F-6133-5F22-D2F8FE448BE6}"/>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B679AF60-A914-C7F9-CE72-D93C89E049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0B81CACC-91FB-66E5-1BBB-17ABAD26647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EF3F2945-0234-4EC6-335F-23EE6BDF7D0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28383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PAGE AS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6261AAFF-27D6-4C8A-89BA-4AAB5B14A5EB}"/>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465189D-0161-2690-8EB6-C76205F9EBFC}"/>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A15156EC-A839-7AD6-04CB-B069C0B044D9}"/>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5F34E7CA-CE61-FEC8-EF2C-403AF35167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86F1F580-966B-F5AD-1320-6CF76D2077F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89F651E4-44CB-E1EF-C7CC-953381AF52CF}"/>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1165996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ANK YOU PAGE AS 2">
    <p:bg>
      <p:bgPr>
        <a:solidFill>
          <a:schemeClr val="bg1"/>
        </a:solidFill>
        <a:effectLst/>
      </p:bgPr>
    </p:bg>
    <p:spTree>
      <p:nvGrpSpPr>
        <p:cNvPr id="1" name=""/>
        <p:cNvGrpSpPr/>
        <p:nvPr/>
      </p:nvGrpSpPr>
      <p:grpSpPr>
        <a:xfrm>
          <a:off x="0" y="0"/>
          <a:ext cx="0" cy="0"/>
          <a:chOff x="0" y="0"/>
          <a:chExt cx="0" cy="0"/>
        </a:xfrm>
      </p:grpSpPr>
      <p:pic>
        <p:nvPicPr>
          <p:cNvPr id="51" name="Picture 10">
            <a:extLst>
              <a:ext uri="{FF2B5EF4-FFF2-40B4-BE49-F238E27FC236}">
                <a16:creationId xmlns:a16="http://schemas.microsoft.com/office/drawing/2014/main" id="{E573F0F9-CA34-4471-AB56-0F3FDE313E9D}"/>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9B48FD4-C636-D21C-6736-011505A2773A}"/>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B1D882F3-929B-7F2A-77D4-7F9B9F0AC47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77D59EB9-0222-F9DB-29E1-659319A1A3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7AFAF643-4D94-1A70-BF26-2DE352681940}"/>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BD238BFD-5C7B-CB54-873B-F518D1CD063B}"/>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8404155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ANK YOU PAGE AS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9207E32E-B2C1-401E-91ED-289434AFCAA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B0D3A44-932D-4331-9E10-E770625FF8D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56E9473-2548-2170-2964-117767E07F29}"/>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70B9BD01-D732-2BD3-A1D1-DF2FE3C6D0AC}"/>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D886544A-0965-E24C-4CBB-5E0479798E6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3B0F394E-649C-E31F-DE95-E6FC26ECBDF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EDB68D2-CBDA-C814-893D-1BEC3B8F83C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143810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PAGE AS 4">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20ADC257-02FB-4A7B-B271-AE9B32D1B3C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1C27CDD-E521-4D44-885E-AB87A77D426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313731B-2807-1FB9-5BA8-0CBBE800BF6F}"/>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3F8D2354-D0E1-D6B3-DFD5-B012C6761A0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E81F2608-3CD9-27C5-9E50-757617CE68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8EF28EE7-BB10-A215-8466-DF3EE4E0BC2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799B81D-C347-9873-4092-2E439BF199EC}"/>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1492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Slide Number Placeholder 1">
            <a:extLst>
              <a:ext uri="{FF2B5EF4-FFF2-40B4-BE49-F238E27FC236}">
                <a16:creationId xmlns:a16="http://schemas.microsoft.com/office/drawing/2014/main" id="{77B1E72D-2313-85B1-A527-7F099D9059C4}"/>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1512336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ANK YOU PAGE SA 1">
    <p:bg>
      <p:bgPr>
        <a:solidFill>
          <a:schemeClr val="bg1"/>
        </a:solidFill>
        <a:effectLst/>
      </p:bgPr>
    </p:bg>
    <p:spTree>
      <p:nvGrpSpPr>
        <p:cNvPr id="1" name=""/>
        <p:cNvGrpSpPr/>
        <p:nvPr/>
      </p:nvGrpSpPr>
      <p:grpSpPr>
        <a:xfrm>
          <a:off x="0" y="0"/>
          <a:ext cx="0" cy="0"/>
          <a:chOff x="0" y="0"/>
          <a:chExt cx="0" cy="0"/>
        </a:xfrm>
      </p:grpSpPr>
      <p:pic>
        <p:nvPicPr>
          <p:cNvPr id="51" name="Picture 4">
            <a:extLst>
              <a:ext uri="{FF2B5EF4-FFF2-40B4-BE49-F238E27FC236}">
                <a16:creationId xmlns:a16="http://schemas.microsoft.com/office/drawing/2014/main" id="{FA03A50D-6AE3-4A1A-82A4-F1160A10ADA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DE7D188-FF38-24EE-F23D-B3AB809E4F27}"/>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2B355AB6-D745-7DBC-AC72-ADB90B73F755}"/>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79A64920-F59B-D835-D40A-C640EC3A18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8FF40C6A-7EF8-5BD7-443E-EB140690718E}"/>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A07A7226-E1C8-6E70-6580-0D995858F39C}"/>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027472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ANK YOU PAGE SA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1FD565F1-CE52-423C-837B-CE26808A594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DAA12FF9-FC73-42F4-A8C0-06B425D68C24}"/>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44066E5-D485-B20E-23F8-BA538FE63B76}"/>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49677AD9-9927-112B-CD93-C6AB768024F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3DF400F2-D7CD-91AC-733C-6A8981AFFA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572D95F7-9B10-7EDA-FDC0-CEA990E4EA51}"/>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C5BA402-9DCA-F631-3606-27C1B80E3FC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43312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ANK YOU PAGE SA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7E2BD9D-D657-4CE8-842A-767172F34AE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F7FBFF91-A105-41A9-866A-189BD0AE5F5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395E863-A3EF-D95B-7F65-48640690A29A}"/>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A744D09A-5187-56BE-7D72-9F6BE0F9FAE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A22F0CA6-E966-6985-747C-5D86F04A2EA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2FE152F9-2252-8A3A-18FB-6ADFBC10B0D1}"/>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C848D06-76A6-E078-107B-2FAD2DA8C563}"/>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806276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ANK YOU PAGE WE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84BBC7B-39A7-4D33-8578-775F6C133EC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01CD296-9DE8-0DD0-ED29-DD2FC801FC13}"/>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8942E540-32B0-CE6B-C5AE-CF9C131B5556}"/>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E02450F8-DB8B-D76C-390E-9002ACB3DF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4DABFD9C-B5FD-85C0-A1D2-A5E629515AC6}"/>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3EE9D180-B8AA-7965-70DA-C045045DCB3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90690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ANK YOU PAGE WE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18DE8AAD-FEFC-4530-86CB-BEBAEEEFC79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FFC93946-E9C1-47E2-BDD7-231CD60BB7CC}"/>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3839574-F60F-6259-D762-368AD241B087}"/>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219B7B0B-735A-D3CA-3F53-27D2296D027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9AD8455D-697D-7D0C-67A1-6E1FC6D3E3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457529CD-2909-A294-461E-F65FCE48DAF7}"/>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FDD2208-E8E6-6004-6709-DA174B630FD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5309432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ANK YOU PAGE WE 3">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28B3ECE0-8905-43FD-8F36-C1CFE1BA276D}"/>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9D23DAE-CA4D-43DB-81D3-233899ABDF9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D7D5F24-C35B-6373-41CD-53AB794BBB55}"/>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1CAC10F9-04C3-4CA0-A26B-304BFA589A3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3FD94297-1C7D-09C9-2815-9B5427A1A91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0F103A5C-8AC2-0458-2240-6F1261DDC15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C280925C-665E-8081-B3E8-BF6D9091CEB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1096639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ANK YOU PAGE OTHER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C902C83D-4C13-410D-8053-A68EDCD3CE3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20ED1F78-DE7E-C48A-7E7A-3578C7F547C6}"/>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DB284B44-83A5-DD7D-614B-2A35A58B743B}"/>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3447E75B-10DA-8580-0CC2-91FD004B0C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9DB78F60-E22C-F4F2-E1A5-07AC9F65BEF0}"/>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C4CDA07-6A6A-9D2C-162F-793799FF0FAF}"/>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843257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ANK YOU PAGE OTHER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4C09028A-120A-4A2D-A0F6-8C6E56A3B36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B13AD673-57C3-4D5B-8979-8AD868B5A0F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DC6DDF5-3750-C6D9-75BA-AD5A343ACEF7}"/>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9D936BC4-949D-89E2-5DA6-CEF87DA8B02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529C19F3-7DC2-6BA2-3F36-E0F12ED95DF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D8D3CD3E-C346-A25D-D6E7-3CEF80CB68F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0BF4F1F-1A2A-9E4B-20CA-E2E5181E83F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101935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HANK YOU PAGE OTHER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AC757853-035A-45B5-8E0E-9B9016F39CB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7A2D106-0FD4-4D4C-9B41-4C91A2F166F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105230" y="240788"/>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29E8796-FC95-6BC3-1E19-93ACEA4DA383}"/>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D735C7B8-DF3E-25CC-F453-C66C0469DA3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BEEB1334-17B8-E102-1B83-CD31D91FAB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4060789B-6A0A-C61C-85C7-6519B8F49536}"/>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AE2FFD02-160C-D7B1-B19D-AD7082A9B475}"/>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2918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ASHPAGE AF 2">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C8B736D-BE55-4CC1-AA19-C0883264D3B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a:extLst>
              <a:ext uri="{FF2B5EF4-FFF2-40B4-BE49-F238E27FC236}">
                <a16:creationId xmlns:a16="http://schemas.microsoft.com/office/drawing/2014/main" id="{32358697-E1BE-4BC9-B487-F3AAF76A07C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55" name="Group 54">
            <a:extLst>
              <a:ext uri="{FF2B5EF4-FFF2-40B4-BE49-F238E27FC236}">
                <a16:creationId xmlns:a16="http://schemas.microsoft.com/office/drawing/2014/main" id="{B4AEC8F3-05D1-4FBF-BE72-97709EA1EAB0}"/>
              </a:ext>
            </a:extLst>
          </p:cNvPr>
          <p:cNvGrpSpPr/>
          <p:nvPr userDrawn="1"/>
        </p:nvGrpSpPr>
        <p:grpSpPr>
          <a:xfrm>
            <a:off x="6073832" y="268219"/>
            <a:ext cx="5836821" cy="5088756"/>
            <a:chOff x="5836362" y="68074"/>
            <a:chExt cx="6083274" cy="5355263"/>
          </a:xfrm>
        </p:grpSpPr>
        <p:sp>
          <p:nvSpPr>
            <p:cNvPr id="57" name="Oval 56">
              <a:extLst>
                <a:ext uri="{FF2B5EF4-FFF2-40B4-BE49-F238E27FC236}">
                  <a16:creationId xmlns:a16="http://schemas.microsoft.com/office/drawing/2014/main" id="{5AF443D3-F812-4F86-8B8E-E5816A3E1170}"/>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Circle: Hollow 57">
              <a:extLst>
                <a:ext uri="{FF2B5EF4-FFF2-40B4-BE49-F238E27FC236}">
                  <a16:creationId xmlns:a16="http://schemas.microsoft.com/office/drawing/2014/main" id="{9D95686D-A19F-4FBB-B1D5-3511D14F37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9" name="Circle: Hollow 58">
              <a:extLst>
                <a:ext uri="{FF2B5EF4-FFF2-40B4-BE49-F238E27FC236}">
                  <a16:creationId xmlns:a16="http://schemas.microsoft.com/office/drawing/2014/main" id="{0BC42117-CDE5-46AC-8D46-B6332B460CB2}"/>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0" name="Oval 59">
              <a:extLst>
                <a:ext uri="{FF2B5EF4-FFF2-40B4-BE49-F238E27FC236}">
                  <a16:creationId xmlns:a16="http://schemas.microsoft.com/office/drawing/2014/main" id="{289C79DA-BCA2-4018-BEFB-181F9216520E}"/>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Circle: Hollow 60">
              <a:extLst>
                <a:ext uri="{FF2B5EF4-FFF2-40B4-BE49-F238E27FC236}">
                  <a16:creationId xmlns:a16="http://schemas.microsoft.com/office/drawing/2014/main" id="{D0EF23F0-FD20-46AA-AE67-872B404AB78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2" name="Oval 61">
              <a:extLst>
                <a:ext uri="{FF2B5EF4-FFF2-40B4-BE49-F238E27FC236}">
                  <a16:creationId xmlns:a16="http://schemas.microsoft.com/office/drawing/2014/main" id="{27180E7E-8326-4795-9C6A-34CDD3858C60}"/>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Circle: Hollow 62">
              <a:extLst>
                <a:ext uri="{FF2B5EF4-FFF2-40B4-BE49-F238E27FC236}">
                  <a16:creationId xmlns:a16="http://schemas.microsoft.com/office/drawing/2014/main" id="{7A2CAE88-E9E1-4077-8B53-9B96F596121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4" name="Oval 63">
              <a:extLst>
                <a:ext uri="{FF2B5EF4-FFF2-40B4-BE49-F238E27FC236}">
                  <a16:creationId xmlns:a16="http://schemas.microsoft.com/office/drawing/2014/main" id="{205D7D68-BCAA-475C-9132-75C2BA90D0D3}"/>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Circle: Hollow 69">
              <a:extLst>
                <a:ext uri="{FF2B5EF4-FFF2-40B4-BE49-F238E27FC236}">
                  <a16:creationId xmlns:a16="http://schemas.microsoft.com/office/drawing/2014/main" id="{A87B830C-E710-4D36-84CB-310EE9A5DBC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1" name="Circle: Hollow 70">
              <a:extLst>
                <a:ext uri="{FF2B5EF4-FFF2-40B4-BE49-F238E27FC236}">
                  <a16:creationId xmlns:a16="http://schemas.microsoft.com/office/drawing/2014/main" id="{E4239021-43E9-4E39-BB61-34836FF5D4D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2" name="Oval 71">
              <a:extLst>
                <a:ext uri="{FF2B5EF4-FFF2-40B4-BE49-F238E27FC236}">
                  <a16:creationId xmlns:a16="http://schemas.microsoft.com/office/drawing/2014/main" id="{4E2E866C-1C81-4F83-9ECD-A95CA4EACA2B}"/>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l 72">
              <a:extLst>
                <a:ext uri="{FF2B5EF4-FFF2-40B4-BE49-F238E27FC236}">
                  <a16:creationId xmlns:a16="http://schemas.microsoft.com/office/drawing/2014/main" id="{7996A0E6-0698-4B03-9301-CE77ECF355A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Oval 73">
              <a:extLst>
                <a:ext uri="{FF2B5EF4-FFF2-40B4-BE49-F238E27FC236}">
                  <a16:creationId xmlns:a16="http://schemas.microsoft.com/office/drawing/2014/main" id="{423C7B6A-0681-4B1A-8B44-A11B7439F952}"/>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5" name="Oval 74">
              <a:extLst>
                <a:ext uri="{FF2B5EF4-FFF2-40B4-BE49-F238E27FC236}">
                  <a16:creationId xmlns:a16="http://schemas.microsoft.com/office/drawing/2014/main" id="{803A0765-3ED3-4F89-85B1-D7729A7C40F7}"/>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6" name="Circle: Hollow 75">
              <a:extLst>
                <a:ext uri="{FF2B5EF4-FFF2-40B4-BE49-F238E27FC236}">
                  <a16:creationId xmlns:a16="http://schemas.microsoft.com/office/drawing/2014/main" id="{4BCE93E5-A965-4373-99A7-D17DF7539F9E}"/>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7" name="Oval 76">
              <a:extLst>
                <a:ext uri="{FF2B5EF4-FFF2-40B4-BE49-F238E27FC236}">
                  <a16:creationId xmlns:a16="http://schemas.microsoft.com/office/drawing/2014/main" id="{46ADE4A9-D827-4A98-8D6C-8838DD08CD93}"/>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8" name="Oval 77">
              <a:extLst>
                <a:ext uri="{FF2B5EF4-FFF2-40B4-BE49-F238E27FC236}">
                  <a16:creationId xmlns:a16="http://schemas.microsoft.com/office/drawing/2014/main" id="{228C071F-6C60-4B47-AA35-8E40B99D3DD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Oval 78">
              <a:extLst>
                <a:ext uri="{FF2B5EF4-FFF2-40B4-BE49-F238E27FC236}">
                  <a16:creationId xmlns:a16="http://schemas.microsoft.com/office/drawing/2014/main" id="{AE973C1F-8FED-4F0C-AB64-EA956CDA9DE9}"/>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Oval 79">
              <a:extLst>
                <a:ext uri="{FF2B5EF4-FFF2-40B4-BE49-F238E27FC236}">
                  <a16:creationId xmlns:a16="http://schemas.microsoft.com/office/drawing/2014/main" id="{09376B53-447E-4EF8-B52E-4BAC39A6B323}"/>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Oval 80">
              <a:extLst>
                <a:ext uri="{FF2B5EF4-FFF2-40B4-BE49-F238E27FC236}">
                  <a16:creationId xmlns:a16="http://schemas.microsoft.com/office/drawing/2014/main" id="{B065B701-D4C7-4A88-BE4B-2A3128D06C0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2" name="Oval 81">
              <a:extLst>
                <a:ext uri="{FF2B5EF4-FFF2-40B4-BE49-F238E27FC236}">
                  <a16:creationId xmlns:a16="http://schemas.microsoft.com/office/drawing/2014/main" id="{A36E6813-6D61-4890-9A81-5F309F685111}"/>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l 82">
              <a:extLst>
                <a:ext uri="{FF2B5EF4-FFF2-40B4-BE49-F238E27FC236}">
                  <a16:creationId xmlns:a16="http://schemas.microsoft.com/office/drawing/2014/main" id="{DE020CDE-4B09-4F5E-965A-53B2846D55F7}"/>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l 83">
              <a:extLst>
                <a:ext uri="{FF2B5EF4-FFF2-40B4-BE49-F238E27FC236}">
                  <a16:creationId xmlns:a16="http://schemas.microsoft.com/office/drawing/2014/main" id="{AC2F2CC2-5529-420E-802F-F4E925BBF730}"/>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l 84">
              <a:extLst>
                <a:ext uri="{FF2B5EF4-FFF2-40B4-BE49-F238E27FC236}">
                  <a16:creationId xmlns:a16="http://schemas.microsoft.com/office/drawing/2014/main" id="{D047EC91-B556-402C-8514-70DE3338CA61}"/>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6" name="Oval 85">
              <a:extLst>
                <a:ext uri="{FF2B5EF4-FFF2-40B4-BE49-F238E27FC236}">
                  <a16:creationId xmlns:a16="http://schemas.microsoft.com/office/drawing/2014/main" id="{15431908-CAEB-487F-AAC8-7EC86ABB2E3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l 86">
              <a:extLst>
                <a:ext uri="{FF2B5EF4-FFF2-40B4-BE49-F238E27FC236}">
                  <a16:creationId xmlns:a16="http://schemas.microsoft.com/office/drawing/2014/main" id="{70A783DD-81C3-4A0A-AF3A-82D891E405DE}"/>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Oval 87">
              <a:extLst>
                <a:ext uri="{FF2B5EF4-FFF2-40B4-BE49-F238E27FC236}">
                  <a16:creationId xmlns:a16="http://schemas.microsoft.com/office/drawing/2014/main" id="{C99D31CB-3C8B-41E7-BEAB-81EE3C479C3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l 88">
              <a:extLst>
                <a:ext uri="{FF2B5EF4-FFF2-40B4-BE49-F238E27FC236}">
                  <a16:creationId xmlns:a16="http://schemas.microsoft.com/office/drawing/2014/main" id="{276720E2-78DC-4F58-AC67-70B501421FD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l 89">
              <a:extLst>
                <a:ext uri="{FF2B5EF4-FFF2-40B4-BE49-F238E27FC236}">
                  <a16:creationId xmlns:a16="http://schemas.microsoft.com/office/drawing/2014/main" id="{B9BA35A9-CF0D-4E0B-8E3E-D997CD01A67F}"/>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l 90">
              <a:extLst>
                <a:ext uri="{FF2B5EF4-FFF2-40B4-BE49-F238E27FC236}">
                  <a16:creationId xmlns:a16="http://schemas.microsoft.com/office/drawing/2014/main" id="{97D30F32-E6BF-43FD-9053-EA8B82534CF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92" name="Oval 91">
              <a:extLst>
                <a:ext uri="{FF2B5EF4-FFF2-40B4-BE49-F238E27FC236}">
                  <a16:creationId xmlns:a16="http://schemas.microsoft.com/office/drawing/2014/main" id="{30B965F0-94B9-4302-9215-DAA8D3A5EAC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Oval 92">
              <a:extLst>
                <a:ext uri="{FF2B5EF4-FFF2-40B4-BE49-F238E27FC236}">
                  <a16:creationId xmlns:a16="http://schemas.microsoft.com/office/drawing/2014/main" id="{F8466486-0388-4E26-9B61-AA12DAF8B5D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Oval 93">
              <a:extLst>
                <a:ext uri="{FF2B5EF4-FFF2-40B4-BE49-F238E27FC236}">
                  <a16:creationId xmlns:a16="http://schemas.microsoft.com/office/drawing/2014/main" id="{074545C7-8F3A-400E-9FCA-2159F6E29D9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Oval 94">
              <a:extLst>
                <a:ext uri="{FF2B5EF4-FFF2-40B4-BE49-F238E27FC236}">
                  <a16:creationId xmlns:a16="http://schemas.microsoft.com/office/drawing/2014/main" id="{78A0446C-8D9E-46A9-8102-8C9F30E180A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Oval 95">
              <a:extLst>
                <a:ext uri="{FF2B5EF4-FFF2-40B4-BE49-F238E27FC236}">
                  <a16:creationId xmlns:a16="http://schemas.microsoft.com/office/drawing/2014/main" id="{0344245E-D03F-402E-A49C-6BABDD17938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Oval 96">
              <a:extLst>
                <a:ext uri="{FF2B5EF4-FFF2-40B4-BE49-F238E27FC236}">
                  <a16:creationId xmlns:a16="http://schemas.microsoft.com/office/drawing/2014/main" id="{D1892B87-E656-4A94-A5A5-6EE6E6A31A3D}"/>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Oval 97">
              <a:extLst>
                <a:ext uri="{FF2B5EF4-FFF2-40B4-BE49-F238E27FC236}">
                  <a16:creationId xmlns:a16="http://schemas.microsoft.com/office/drawing/2014/main" id="{84217071-D59E-46B8-BFFA-AAA62024AB28}"/>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l 98">
              <a:extLst>
                <a:ext uri="{FF2B5EF4-FFF2-40B4-BE49-F238E27FC236}">
                  <a16:creationId xmlns:a16="http://schemas.microsoft.com/office/drawing/2014/main" id="{80CD4824-C6A6-452F-9229-1A42C666E901}"/>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0" name="Oval 99">
              <a:extLst>
                <a:ext uri="{FF2B5EF4-FFF2-40B4-BE49-F238E27FC236}">
                  <a16:creationId xmlns:a16="http://schemas.microsoft.com/office/drawing/2014/main" id="{EE7198A6-F01F-42DB-B952-E057D3A469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1" name="Oval 100">
              <a:extLst>
                <a:ext uri="{FF2B5EF4-FFF2-40B4-BE49-F238E27FC236}">
                  <a16:creationId xmlns:a16="http://schemas.microsoft.com/office/drawing/2014/main" id="{0493F4AA-9AB1-4B4D-95AE-AC30D0DF186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 name="Circle: Hollow 101">
              <a:extLst>
                <a:ext uri="{FF2B5EF4-FFF2-40B4-BE49-F238E27FC236}">
                  <a16:creationId xmlns:a16="http://schemas.microsoft.com/office/drawing/2014/main" id="{6EF5040E-82CE-4E1D-877E-3CBD1AD8497E}"/>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03" name="Circle: Hollow 102">
              <a:extLst>
                <a:ext uri="{FF2B5EF4-FFF2-40B4-BE49-F238E27FC236}">
                  <a16:creationId xmlns:a16="http://schemas.microsoft.com/office/drawing/2014/main" id="{09BEAE28-30DA-4255-9EFE-16682F31BAC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B51E713-9505-E355-6810-9870EC770376}"/>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C6C7FE48-FF00-459A-7AE6-E100ED8257A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1DA72651-6438-02D8-07C6-0EEFF946783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111EB31F-3938-40BB-5ED6-AC3789D161A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898D12F-0B21-6CCF-0BF2-2F3AF3C8E309}"/>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71890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BJECTIVES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D2294D-DE6D-4282-AF4F-F8416F106F81}"/>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5" name="Oval 4">
            <a:extLst>
              <a:ext uri="{FF2B5EF4-FFF2-40B4-BE49-F238E27FC236}">
                <a16:creationId xmlns:a16="http://schemas.microsoft.com/office/drawing/2014/main" id="{11CD8C8C-63CF-4943-89D3-B5BCA0F16C98}"/>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ircle: Hollow 5">
            <a:extLst>
              <a:ext uri="{FF2B5EF4-FFF2-40B4-BE49-F238E27FC236}">
                <a16:creationId xmlns:a16="http://schemas.microsoft.com/office/drawing/2014/main" id="{77FBCCC6-2047-406D-B33D-317698474BB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7" name="Circle: Hollow 6">
            <a:extLst>
              <a:ext uri="{FF2B5EF4-FFF2-40B4-BE49-F238E27FC236}">
                <a16:creationId xmlns:a16="http://schemas.microsoft.com/office/drawing/2014/main" id="{12D982B6-0289-439C-A43F-7FF6B3744AD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 name="Picture Placeholder 2">
            <a:extLst>
              <a:ext uri="{FF2B5EF4-FFF2-40B4-BE49-F238E27FC236}">
                <a16:creationId xmlns:a16="http://schemas.microsoft.com/office/drawing/2014/main" id="{FEB8FEBE-B61F-4667-AB15-3E01E9EFF369}"/>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a:p>
        </p:txBody>
      </p:sp>
      <p:sp>
        <p:nvSpPr>
          <p:cNvPr id="16" name="Text Placeholder 5">
            <a:extLst>
              <a:ext uri="{FF2B5EF4-FFF2-40B4-BE49-F238E27FC236}">
                <a16:creationId xmlns:a16="http://schemas.microsoft.com/office/drawing/2014/main" id="{543B43F8-9408-4DE6-ADB1-0F55458A9A22}"/>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17" name="Text Placeholder 5">
            <a:extLst>
              <a:ext uri="{FF2B5EF4-FFF2-40B4-BE49-F238E27FC236}">
                <a16:creationId xmlns:a16="http://schemas.microsoft.com/office/drawing/2014/main" id="{94772D6F-1FC4-4476-A44A-08C36474BFAC}"/>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18" name="Text Placeholder 5">
            <a:extLst>
              <a:ext uri="{FF2B5EF4-FFF2-40B4-BE49-F238E27FC236}">
                <a16:creationId xmlns:a16="http://schemas.microsoft.com/office/drawing/2014/main" id="{512809E2-9DA5-447E-955E-34FB70D95FD4}"/>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19" name="Text Placeholder 5">
            <a:extLst>
              <a:ext uri="{FF2B5EF4-FFF2-40B4-BE49-F238E27FC236}">
                <a16:creationId xmlns:a16="http://schemas.microsoft.com/office/drawing/2014/main" id="{B7A3AD81-254E-4701-8E10-052F58E25B96}"/>
              </a:ext>
            </a:extLst>
          </p:cNvPr>
          <p:cNvSpPr>
            <a:spLocks noGrp="1"/>
          </p:cNvSpPr>
          <p:nvPr>
            <p:ph type="body" sz="quarter" idx="14" hasCustomPrompt="1"/>
          </p:nvPr>
        </p:nvSpPr>
        <p:spPr>
          <a:xfrm>
            <a:off x="512169" y="4876200"/>
            <a:ext cx="8003183" cy="914400"/>
          </a:xfrm>
          <a:prstGeom prst="rect">
            <a:avLst/>
          </a:prstGeom>
        </p:spPr>
        <p:txBody>
          <a:bodyPr/>
          <a:lstStyle>
            <a:lvl1pPr marL="0" indent="0">
              <a:buNone/>
              <a:defRPr>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21" name="TextBox 20">
            <a:extLst>
              <a:ext uri="{FF2B5EF4-FFF2-40B4-BE49-F238E27FC236}">
                <a16:creationId xmlns:a16="http://schemas.microsoft.com/office/drawing/2014/main" id="{90FA61AE-BB1F-440B-B9B9-EEF289294A6B}"/>
              </a:ext>
            </a:extLst>
          </p:cNvPr>
          <p:cNvSpPr txBox="1"/>
          <p:nvPr userDrawn="1"/>
        </p:nvSpPr>
        <p:spPr>
          <a:xfrm>
            <a:off x="512169" y="1425240"/>
            <a:ext cx="7369325" cy="523220"/>
          </a:xfrm>
          <a:prstGeom prst="rect">
            <a:avLst/>
          </a:prstGeom>
          <a:noFill/>
        </p:spPr>
        <p:txBody>
          <a:bodyPr wrap="none" rtlCol="0">
            <a:spAutoFit/>
          </a:bodyPr>
          <a:lstStyle/>
          <a:p>
            <a:r>
              <a:rPr lang="nl-NL" sz="2800" b="1">
                <a:latin typeface="Ink Free" panose="03080402000500000000" pitchFamily="66" charset="0"/>
              </a:rPr>
              <a:t>By the end of this workshop you will be able to:</a:t>
            </a:r>
          </a:p>
        </p:txBody>
      </p:sp>
      <p:sp>
        <p:nvSpPr>
          <p:cNvPr id="22" name="TextBox 21">
            <a:extLst>
              <a:ext uri="{FF2B5EF4-FFF2-40B4-BE49-F238E27FC236}">
                <a16:creationId xmlns:a16="http://schemas.microsoft.com/office/drawing/2014/main" id="{F50D9795-89E4-442A-AB07-DB9973DB0C26}"/>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9E491176-312E-0737-E37F-3EDBC8406C43}"/>
              </a:ext>
            </a:extLst>
          </p:cNvPr>
          <p:cNvSpPr>
            <a:spLocks noGrp="1"/>
          </p:cNvSpPr>
          <p:nvPr>
            <p:ph type="sldNum" sz="quarter" idx="15"/>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646542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IVES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534435" cy="523220"/>
          </a:xfrm>
          <a:prstGeom prst="rect">
            <a:avLst/>
          </a:prstGeom>
          <a:noFill/>
        </p:spPr>
        <p:txBody>
          <a:bodyPr wrap="none" rtlCol="0">
            <a:spAutoFit/>
          </a:bodyPr>
          <a:lstStyle/>
          <a:p>
            <a:r>
              <a:rPr lang="nl-NL" sz="2800" b="1">
                <a:latin typeface="Ink Free" panose="03080402000500000000" pitchFamily="66" charset="0"/>
              </a:rPr>
              <a:t>By then end of this workshop you will be able to:</a:t>
            </a:r>
          </a:p>
        </p:txBody>
      </p:sp>
      <p:sp>
        <p:nvSpPr>
          <p:cNvPr id="2" name="Slide Number Placeholder 1">
            <a:extLst>
              <a:ext uri="{FF2B5EF4-FFF2-40B4-BE49-F238E27FC236}">
                <a16:creationId xmlns:a16="http://schemas.microsoft.com/office/drawing/2014/main" id="{A8ACC4F4-7C02-FF7D-CF74-33786CE08F5E}"/>
              </a:ext>
            </a:extLst>
          </p:cNvPr>
          <p:cNvSpPr>
            <a:spLocks noGrp="1"/>
          </p:cNvSpPr>
          <p:nvPr>
            <p:ph type="sldNum" sz="quarter" idx="14"/>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607588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JECTIVES PAGE_IMAG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D7B0406E-C1BB-6A1F-CB07-3376E948D0BF}"/>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94D745D1-DC55-B4E1-7DAD-4B4B000F3095}"/>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250790E5-9E11-4649-E4AC-41D375E1BFC4}"/>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0">
            <a:extLst>
              <a:ext uri="{FF2B5EF4-FFF2-40B4-BE49-F238E27FC236}">
                <a16:creationId xmlns:a16="http://schemas.microsoft.com/office/drawing/2014/main" id="{BF4F2507-8787-C114-465A-45FB837B2E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9954" t="17481" r="12474"/>
          <a:stretch/>
        </p:blipFill>
        <p:spPr>
          <a:xfrm>
            <a:off x="8680177" y="-346796"/>
            <a:ext cx="3892823" cy="3892823"/>
          </a:xfrm>
          <a:prstGeom prst="ellipse">
            <a:avLst/>
          </a:prstGeom>
        </p:spPr>
      </p:pic>
      <p:sp>
        <p:nvSpPr>
          <p:cNvPr id="5" name="Slide Number Placeholder 4">
            <a:extLst>
              <a:ext uri="{FF2B5EF4-FFF2-40B4-BE49-F238E27FC236}">
                <a16:creationId xmlns:a16="http://schemas.microsoft.com/office/drawing/2014/main" id="{FFAB501B-3335-168E-2333-DFE6547679EB}"/>
              </a:ext>
            </a:extLst>
          </p:cNvPr>
          <p:cNvSpPr>
            <a:spLocks noGrp="1"/>
          </p:cNvSpPr>
          <p:nvPr>
            <p:ph type="sldNum" sz="quarter" idx="14"/>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15467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BJECTIVES PAGE_IMAG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23ADD9C8-F505-F387-6A83-94A7167636BD}"/>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38335404-23E4-214B-40CF-0D5E34B8C82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3331DB0F-033C-00F0-0DEA-20406F0797B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5" descr="Diagram, venn diagram&#10;&#10;Description automatically generated">
            <a:extLst>
              <a:ext uri="{FF2B5EF4-FFF2-40B4-BE49-F238E27FC236}">
                <a16:creationId xmlns:a16="http://schemas.microsoft.com/office/drawing/2014/main" id="{5E5FB6B2-7168-B6E6-8058-DC88D4C247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414" t="13326" r="11338" b="12427"/>
          <a:stretch/>
        </p:blipFill>
        <p:spPr>
          <a:xfrm>
            <a:off x="8692877" y="-308696"/>
            <a:ext cx="3892823" cy="3892823"/>
          </a:xfrm>
          <a:prstGeom prst="ellipse">
            <a:avLst/>
          </a:prstGeom>
        </p:spPr>
      </p:pic>
      <p:sp>
        <p:nvSpPr>
          <p:cNvPr id="5" name="Slide Number Placeholder 4">
            <a:extLst>
              <a:ext uri="{FF2B5EF4-FFF2-40B4-BE49-F238E27FC236}">
                <a16:creationId xmlns:a16="http://schemas.microsoft.com/office/drawing/2014/main" id="{25326AE7-C33F-518B-A22B-F5AABD44D683}"/>
              </a:ext>
            </a:extLst>
          </p:cNvPr>
          <p:cNvSpPr>
            <a:spLocks noGrp="1"/>
          </p:cNvSpPr>
          <p:nvPr>
            <p:ph type="sldNum" sz="quarter" idx="14"/>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194012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IVES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5" name="Oval 4">
            <a:extLst>
              <a:ext uri="{FF2B5EF4-FFF2-40B4-BE49-F238E27FC236}">
                <a16:creationId xmlns:a16="http://schemas.microsoft.com/office/drawing/2014/main" id="{11CD8C8C-63CF-4943-89D3-B5BCA0F16C98}"/>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ircle: Hollow 5">
            <a:extLst>
              <a:ext uri="{FF2B5EF4-FFF2-40B4-BE49-F238E27FC236}">
                <a16:creationId xmlns:a16="http://schemas.microsoft.com/office/drawing/2014/main" id="{77FBCCC6-2047-406D-B33D-317698474BB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7" name="Circle: Hollow 6">
            <a:extLst>
              <a:ext uri="{FF2B5EF4-FFF2-40B4-BE49-F238E27FC236}">
                <a16:creationId xmlns:a16="http://schemas.microsoft.com/office/drawing/2014/main" id="{12D982B6-0289-439C-A43F-7FF6B3744AD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 name="Picture Placeholder 2">
            <a:extLst>
              <a:ext uri="{FF2B5EF4-FFF2-40B4-BE49-F238E27FC236}">
                <a16:creationId xmlns:a16="http://schemas.microsoft.com/office/drawing/2014/main" id="{FEB8FEBE-B61F-4667-AB15-3E01E9EFF369}"/>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a:p>
        </p:txBody>
      </p:sp>
      <p:sp>
        <p:nvSpPr>
          <p:cNvPr id="16" name="Text Placeholder 5">
            <a:extLst>
              <a:ext uri="{FF2B5EF4-FFF2-40B4-BE49-F238E27FC236}">
                <a16:creationId xmlns:a16="http://schemas.microsoft.com/office/drawing/2014/main" id="{543B43F8-9408-4DE6-ADB1-0F55458A9A22}"/>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1</a:t>
            </a:r>
          </a:p>
        </p:txBody>
      </p:sp>
      <p:sp>
        <p:nvSpPr>
          <p:cNvPr id="17" name="Text Placeholder 5">
            <a:extLst>
              <a:ext uri="{FF2B5EF4-FFF2-40B4-BE49-F238E27FC236}">
                <a16:creationId xmlns:a16="http://schemas.microsoft.com/office/drawing/2014/main" id="{94772D6F-1FC4-4476-A44A-08C36474BFAC}"/>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2</a:t>
            </a:r>
          </a:p>
        </p:txBody>
      </p:sp>
      <p:sp>
        <p:nvSpPr>
          <p:cNvPr id="18" name="Text Placeholder 5">
            <a:extLst>
              <a:ext uri="{FF2B5EF4-FFF2-40B4-BE49-F238E27FC236}">
                <a16:creationId xmlns:a16="http://schemas.microsoft.com/office/drawing/2014/main" id="{512809E2-9DA5-447E-955E-34FB70D95FD4}"/>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3</a:t>
            </a:r>
          </a:p>
        </p:txBody>
      </p:sp>
      <p:sp>
        <p:nvSpPr>
          <p:cNvPr id="19" name="Text Placeholder 5">
            <a:extLst>
              <a:ext uri="{FF2B5EF4-FFF2-40B4-BE49-F238E27FC236}">
                <a16:creationId xmlns:a16="http://schemas.microsoft.com/office/drawing/2014/main" id="{B7A3AD81-254E-4701-8E10-052F58E25B96}"/>
              </a:ext>
            </a:extLst>
          </p:cNvPr>
          <p:cNvSpPr>
            <a:spLocks noGrp="1"/>
          </p:cNvSpPr>
          <p:nvPr>
            <p:ph type="body" sz="quarter" idx="14"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enter objective 4</a:t>
            </a:r>
          </a:p>
        </p:txBody>
      </p:sp>
      <p:sp>
        <p:nvSpPr>
          <p:cNvPr id="21" name="TextBox 20">
            <a:extLst>
              <a:ext uri="{FF2B5EF4-FFF2-40B4-BE49-F238E27FC236}">
                <a16:creationId xmlns:a16="http://schemas.microsoft.com/office/drawing/2014/main" id="{90FA61AE-BB1F-440B-B9B9-EEF289294A6B}"/>
              </a:ext>
            </a:extLst>
          </p:cNvPr>
          <p:cNvSpPr txBox="1"/>
          <p:nvPr userDrawn="1"/>
        </p:nvSpPr>
        <p:spPr>
          <a:xfrm>
            <a:off x="512169" y="1425240"/>
            <a:ext cx="7172156" cy="523220"/>
          </a:xfrm>
          <a:prstGeom prst="rect">
            <a:avLst/>
          </a:prstGeom>
          <a:noFill/>
        </p:spPr>
        <p:txBody>
          <a:bodyPr wrap="none" rtlCol="0">
            <a:spAutoFit/>
          </a:bodyPr>
          <a:lstStyle/>
          <a:p>
            <a:r>
              <a:rPr lang="nl-NL" sz="2800" b="1">
                <a:latin typeface="Ink Free" panose="03080402000500000000" pitchFamily="66" charset="0"/>
              </a:rPr>
              <a:t>By then end of this module you will be able to:</a:t>
            </a:r>
          </a:p>
        </p:txBody>
      </p:sp>
      <p:sp>
        <p:nvSpPr>
          <p:cNvPr id="22" name="TextBox 21">
            <a:extLst>
              <a:ext uri="{FF2B5EF4-FFF2-40B4-BE49-F238E27FC236}">
                <a16:creationId xmlns:a16="http://schemas.microsoft.com/office/drawing/2014/main" id="{F50D9795-89E4-442A-AB07-DB9973DB0C26}"/>
              </a:ext>
            </a:extLst>
          </p:cNvPr>
          <p:cNvSpPr txBox="1"/>
          <p:nvPr userDrawn="1"/>
        </p:nvSpPr>
        <p:spPr>
          <a:xfrm>
            <a:off x="179783" y="192389"/>
            <a:ext cx="4556055" cy="584775"/>
          </a:xfrm>
          <a:prstGeom prst="rect">
            <a:avLst/>
          </a:prstGeom>
          <a:noFill/>
        </p:spPr>
        <p:txBody>
          <a:bodyPr wrap="none" rtlCol="0">
            <a:spAutoFit/>
          </a:bodyPr>
          <a:lstStyle/>
          <a:p>
            <a:r>
              <a:rPr lang="en-US" sz="3200" b="1">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F7699F7F-A3F2-3761-E5CD-30B9A140B7F7}"/>
              </a:ext>
            </a:extLst>
          </p:cNvPr>
          <p:cNvSpPr>
            <a:spLocks noGrp="1"/>
          </p:cNvSpPr>
          <p:nvPr>
            <p:ph type="sldNum" sz="quarter" idx="15"/>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454208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PAGE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1">
            <a:extLst>
              <a:ext uri="{FF2B5EF4-FFF2-40B4-BE49-F238E27FC236}">
                <a16:creationId xmlns:a16="http://schemas.microsoft.com/office/drawing/2014/main" id="{1B34DE5A-A590-4BC7-967E-C466D1AB84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812"/>
          <a:stretch/>
        </p:blipFill>
        <p:spPr>
          <a:xfrm>
            <a:off x="-2077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F8D745B2-181B-C7FB-25D5-CCB769166FEF}"/>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258372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20" name="Picture Placeholder 5">
            <a:extLst>
              <a:ext uri="{FF2B5EF4-FFF2-40B4-BE49-F238E27FC236}">
                <a16:creationId xmlns:a16="http://schemas.microsoft.com/office/drawing/2014/main" id="{AA316804-1769-4051-BE67-10D3164B8E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
        <p:nvSpPr>
          <p:cNvPr id="2" name="Slide Number Placeholder 1">
            <a:extLst>
              <a:ext uri="{FF2B5EF4-FFF2-40B4-BE49-F238E27FC236}">
                <a16:creationId xmlns:a16="http://schemas.microsoft.com/office/drawing/2014/main" id="{C3A99778-2B07-98B7-05CD-5E2321C32897}"/>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810185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6" name="Picture Placeholder 16">
            <a:extLst>
              <a:ext uri="{FF2B5EF4-FFF2-40B4-BE49-F238E27FC236}">
                <a16:creationId xmlns:a16="http://schemas.microsoft.com/office/drawing/2014/main" id="{9B943C83-6792-468C-8670-C042E6FB9F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24B21780-5048-6959-E174-838C6065A25B}"/>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218068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PAGE AF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1">
            <a:extLst>
              <a:ext uri="{FF2B5EF4-FFF2-40B4-BE49-F238E27FC236}">
                <a16:creationId xmlns:a16="http://schemas.microsoft.com/office/drawing/2014/main" id="{43FDDFA6-320F-420A-AC82-CAC91807A7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71254" y="-294381"/>
            <a:ext cx="4732119" cy="4732119"/>
          </a:xfrm>
          <a:prstGeom prst="ellipse">
            <a:avLst/>
          </a:prstGeom>
        </p:spPr>
      </p:pic>
      <p:sp>
        <p:nvSpPr>
          <p:cNvPr id="2" name="Slide Number Placeholder 1">
            <a:extLst>
              <a:ext uri="{FF2B5EF4-FFF2-40B4-BE49-F238E27FC236}">
                <a16:creationId xmlns:a16="http://schemas.microsoft.com/office/drawing/2014/main" id="{C6B42B1D-3337-F7E6-00BF-97DAF84AF5A7}"/>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381309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3" descr="A picture containing person&#10;&#10;Description automatically generated">
            <a:extLst>
              <a:ext uri="{FF2B5EF4-FFF2-40B4-BE49-F238E27FC236}">
                <a16:creationId xmlns:a16="http://schemas.microsoft.com/office/drawing/2014/main" id="{7F16EA21-8B87-469D-A3E8-3FEA074A8D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01"/>
          <a:stretch/>
        </p:blipFill>
        <p:spPr>
          <a:xfrm>
            <a:off x="-251886" y="-279239"/>
            <a:ext cx="4732119" cy="4732119"/>
          </a:xfrm>
          <a:prstGeom prst="ellipse">
            <a:avLst/>
          </a:prstGeom>
          <a:ln>
            <a:noFill/>
          </a:ln>
        </p:spPr>
      </p:pic>
      <p:sp>
        <p:nvSpPr>
          <p:cNvPr id="2" name="Slide Number Placeholder 1">
            <a:extLst>
              <a:ext uri="{FF2B5EF4-FFF2-40B4-BE49-F238E27FC236}">
                <a16:creationId xmlns:a16="http://schemas.microsoft.com/office/drawing/2014/main" id="{FA1639B2-925B-EFA3-8704-24D885E8E741}"/>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69655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ASHPAGE AF 3">
    <p:bg>
      <p:bgPr>
        <a:solidFill>
          <a:schemeClr val="bg1"/>
        </a:solidFill>
        <a:effectLst/>
      </p:bgPr>
    </p:bg>
    <p:spTree>
      <p:nvGrpSpPr>
        <p:cNvPr id="1" name=""/>
        <p:cNvGrpSpPr/>
        <p:nvPr/>
      </p:nvGrpSpPr>
      <p:grpSpPr>
        <a:xfrm>
          <a:off x="0" y="0"/>
          <a:ext cx="0" cy="0"/>
          <a:chOff x="0" y="0"/>
          <a:chExt cx="0" cy="0"/>
        </a:xfrm>
      </p:grpSpPr>
      <p:pic>
        <p:nvPicPr>
          <p:cNvPr id="55" name="Picture 4">
            <a:extLst>
              <a:ext uri="{FF2B5EF4-FFF2-40B4-BE49-F238E27FC236}">
                <a16:creationId xmlns:a16="http://schemas.microsoft.com/office/drawing/2014/main" id="{96BE2E8B-4F21-448D-9169-41CC70C477A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E163D1F5-C5BA-4FF9-8B26-A03AA203D292}"/>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2" name="Group 11">
            <a:extLst>
              <a:ext uri="{FF2B5EF4-FFF2-40B4-BE49-F238E27FC236}">
                <a16:creationId xmlns:a16="http://schemas.microsoft.com/office/drawing/2014/main" id="{C04323F2-1941-4F49-92D8-0EDDF6EDBD9C}"/>
              </a:ext>
            </a:extLst>
          </p:cNvPr>
          <p:cNvGrpSpPr/>
          <p:nvPr userDrawn="1"/>
        </p:nvGrpSpPr>
        <p:grpSpPr>
          <a:xfrm>
            <a:off x="6073832" y="268219"/>
            <a:ext cx="5836821" cy="5088756"/>
            <a:chOff x="5836362" y="68074"/>
            <a:chExt cx="6083274" cy="5355263"/>
          </a:xfrm>
        </p:grpSpPr>
        <p:sp>
          <p:nvSpPr>
            <p:cNvPr id="13" name="Oval 12">
              <a:extLst>
                <a:ext uri="{FF2B5EF4-FFF2-40B4-BE49-F238E27FC236}">
                  <a16:creationId xmlns:a16="http://schemas.microsoft.com/office/drawing/2014/main" id="{B837035D-5F63-4BD9-9B64-04B7DB5F7F38}"/>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E3DE8605-1CD3-4052-B0DA-BEFA96AA1595}"/>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Circle: Hollow 14">
              <a:extLst>
                <a:ext uri="{FF2B5EF4-FFF2-40B4-BE49-F238E27FC236}">
                  <a16:creationId xmlns:a16="http://schemas.microsoft.com/office/drawing/2014/main" id="{FED25739-38B4-4110-9C53-DA5DCDE3B9FD}"/>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01F20A66-6C99-4916-8816-F167107725A1}"/>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74C7EDC0-EBCE-4E3A-9D16-C443CA7804B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Oval 17">
              <a:extLst>
                <a:ext uri="{FF2B5EF4-FFF2-40B4-BE49-F238E27FC236}">
                  <a16:creationId xmlns:a16="http://schemas.microsoft.com/office/drawing/2014/main" id="{B977C1F6-60A7-4B1B-9B31-DDE34B0B2F0B}"/>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510FB1A-C3B2-4CF5-8B2C-BBFB32FCFA0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Oval 19">
              <a:extLst>
                <a:ext uri="{FF2B5EF4-FFF2-40B4-BE49-F238E27FC236}">
                  <a16:creationId xmlns:a16="http://schemas.microsoft.com/office/drawing/2014/main" id="{3766107F-7B2A-4F22-A601-9C16F5B2469C}"/>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A64F1F5-B827-4EA5-8933-E799B8E47C2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126DA8CC-2FAC-4DF8-971C-2E34B29CB181}"/>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6323C646-80F1-4602-AF8A-86A0673FCE7D}"/>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D443EF24-E818-47BF-B8CF-6146C4DE698D}"/>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B8496846-3226-4DAD-A0D5-7D8EF98CA34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Oval 25">
              <a:extLst>
                <a:ext uri="{FF2B5EF4-FFF2-40B4-BE49-F238E27FC236}">
                  <a16:creationId xmlns:a16="http://schemas.microsoft.com/office/drawing/2014/main" id="{B9C359CD-B1AF-454E-9332-15F4BC62967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Circle: Hollow 26">
              <a:extLst>
                <a:ext uri="{FF2B5EF4-FFF2-40B4-BE49-F238E27FC236}">
                  <a16:creationId xmlns:a16="http://schemas.microsoft.com/office/drawing/2014/main" id="{880AD3B9-F91A-486B-86B6-CAD8EAA4304F}"/>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Oval 27">
              <a:extLst>
                <a:ext uri="{FF2B5EF4-FFF2-40B4-BE49-F238E27FC236}">
                  <a16:creationId xmlns:a16="http://schemas.microsoft.com/office/drawing/2014/main" id="{D8A7D310-3144-4D73-89B9-504A0D7A255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7AE2BFF1-642E-4793-93E5-D89D6AED52E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BD37EEF-F4C0-4062-9F31-DDF51B0450FF}"/>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DC866BA0-A3D8-4195-919B-8111B82EA0FB}"/>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DE8B01D4-3BE6-404D-865E-34AC3CBED0AB}"/>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092553F8-8827-418A-8D3A-834DCD9F220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BE81F47-731F-428A-8ACC-50DA1EDD0FCD}"/>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60E52D23-97A4-4275-8E22-44A3E492E0F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425FB51-11B9-4DD8-958D-FBFB22BFC0B5}"/>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7" name="Oval 36">
              <a:extLst>
                <a:ext uri="{FF2B5EF4-FFF2-40B4-BE49-F238E27FC236}">
                  <a16:creationId xmlns:a16="http://schemas.microsoft.com/office/drawing/2014/main" id="{57E26436-FC86-482A-A140-A3786CAC5AE6}"/>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E28B611-2B90-4E9E-A804-9B799DAE96E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8BD5ED52-6BF2-4195-A6B2-DE80F38E0929}"/>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6C2FEF86-6B99-44C8-BE8D-CE15F48C8E2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E0382D9A-89BF-4090-86B5-346755BC8F4C}"/>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31359F2-D4BA-4B7F-8F88-47D020CC3E1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3" name="Oval 42">
              <a:extLst>
                <a:ext uri="{FF2B5EF4-FFF2-40B4-BE49-F238E27FC236}">
                  <a16:creationId xmlns:a16="http://schemas.microsoft.com/office/drawing/2014/main" id="{86FB5339-6178-417C-BAFD-AB5606A35AA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64A6D78A-A307-44EE-B5BD-F305D59F32D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12192DCC-0F5E-4193-A87B-74A0D413E47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BB951C-002A-4272-A19E-7C8E6330513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3547E64B-4174-4EE0-9189-D6362E41C78B}"/>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CC08A981-C9F9-435A-903D-E7619E0950B5}"/>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D2AD646A-2E19-4579-9412-3377DD2A4A6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FDA3CB9-8E7E-4580-AE92-5A5EA2DD1D2A}"/>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2ECC116-6CBE-46B5-997C-AFD811BFE2AF}"/>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80833912-207A-4794-82C3-302AD41A3C2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Circle: Hollow 52">
              <a:extLst>
                <a:ext uri="{FF2B5EF4-FFF2-40B4-BE49-F238E27FC236}">
                  <a16:creationId xmlns:a16="http://schemas.microsoft.com/office/drawing/2014/main" id="{35A6ABC5-1F91-4587-9A4D-12549EBDC0C6}"/>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4" name="Circle: Hollow 53">
              <a:extLst>
                <a:ext uri="{FF2B5EF4-FFF2-40B4-BE49-F238E27FC236}">
                  <a16:creationId xmlns:a16="http://schemas.microsoft.com/office/drawing/2014/main" id="{5BCD3E4E-188B-4795-BFEF-2E97AE3CF8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40AB59A-982F-E07C-BD45-8D91E7AC79FA}"/>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CFF27272-3B68-EF42-2988-7B3AC651878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E7BCFC16-AA3F-0CB5-7C68-778170EF6E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E1436D6-6527-EAE8-1703-202DF06CF97E}"/>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2023F3B7-099D-D803-9C34-D16C91E8AF5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430525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8" descr="A picture containing person, indoor&#10;&#10;Description automatically generated">
            <a:extLst>
              <a:ext uri="{FF2B5EF4-FFF2-40B4-BE49-F238E27FC236}">
                <a16:creationId xmlns:a16="http://schemas.microsoft.com/office/drawing/2014/main" id="{610F21B1-7101-45F6-AA38-752ED285B1B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5379" y="-284856"/>
            <a:ext cx="4732119" cy="4732119"/>
          </a:xfrm>
          <a:prstGeom prst="ellipse">
            <a:avLst/>
          </a:prstGeom>
          <a:ln>
            <a:noFill/>
          </a:ln>
        </p:spPr>
      </p:pic>
      <p:sp>
        <p:nvSpPr>
          <p:cNvPr id="2" name="Slide Number Placeholder 1">
            <a:extLst>
              <a:ext uri="{FF2B5EF4-FFF2-40B4-BE49-F238E27FC236}">
                <a16:creationId xmlns:a16="http://schemas.microsoft.com/office/drawing/2014/main" id="{E7473D66-2932-85B0-98D7-0A529A6118A2}"/>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968345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descr="A person sitting on the ground&#10;&#10;Description automatically generated with medium confidence">
            <a:extLst>
              <a:ext uri="{FF2B5EF4-FFF2-40B4-BE49-F238E27FC236}">
                <a16:creationId xmlns:a16="http://schemas.microsoft.com/office/drawing/2014/main" id="{673F2E3E-A5AB-4A07-87D1-393D6A6DFFB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1878" y="-284856"/>
            <a:ext cx="4732119" cy="4732119"/>
          </a:xfrm>
          <a:prstGeom prst="ellipse">
            <a:avLst/>
          </a:prstGeom>
          <a:ln>
            <a:noFill/>
          </a:ln>
        </p:spPr>
      </p:pic>
      <p:sp>
        <p:nvSpPr>
          <p:cNvPr id="2" name="Slide Number Placeholder 1">
            <a:extLst>
              <a:ext uri="{FF2B5EF4-FFF2-40B4-BE49-F238E27FC236}">
                <a16:creationId xmlns:a16="http://schemas.microsoft.com/office/drawing/2014/main" id="{6302446F-8F07-E88C-5D19-949474205AA4}"/>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875516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18" descr="A couple of women sitting on a bench&#10;&#10;Description automatically generated with low confidence">
            <a:extLst>
              <a:ext uri="{FF2B5EF4-FFF2-40B4-BE49-F238E27FC236}">
                <a16:creationId xmlns:a16="http://schemas.microsoft.com/office/drawing/2014/main" id="{491A181A-B572-41EC-BE10-4C83F9B8295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70560" y="-311270"/>
            <a:ext cx="4754940" cy="4765898"/>
          </a:xfrm>
          <a:prstGeom prst="ellipse">
            <a:avLst/>
          </a:prstGeom>
          <a:ln>
            <a:noFill/>
          </a:ln>
        </p:spPr>
      </p:pic>
      <p:sp>
        <p:nvSpPr>
          <p:cNvPr id="2" name="Slide Number Placeholder 1">
            <a:extLst>
              <a:ext uri="{FF2B5EF4-FFF2-40B4-BE49-F238E27FC236}">
                <a16:creationId xmlns:a16="http://schemas.microsoft.com/office/drawing/2014/main" id="{B9D5205C-3CE4-D479-BF08-B204C45D71FC}"/>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109719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42" descr="A person stands next to a horse&#10;&#10;Description automatically generated with medium confidence">
            <a:extLst>
              <a:ext uri="{FF2B5EF4-FFF2-40B4-BE49-F238E27FC236}">
                <a16:creationId xmlns:a16="http://schemas.microsoft.com/office/drawing/2014/main" id="{FC6D0D84-00D1-4A8B-9C12-4DD55673B0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C70CFA3A-92E7-4774-ACFB-A00E8D88AC01}"/>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371610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7">
            <a:extLst>
              <a:ext uri="{FF2B5EF4-FFF2-40B4-BE49-F238E27FC236}">
                <a16:creationId xmlns:a16="http://schemas.microsoft.com/office/drawing/2014/main" id="{5A6E0A02-9478-4350-A40E-F036FFA0C8C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1878" y="-290391"/>
            <a:ext cx="4732119" cy="4732119"/>
          </a:xfrm>
          <a:prstGeom prst="ellipse">
            <a:avLst/>
          </a:prstGeom>
          <a:ln>
            <a:noFill/>
          </a:ln>
        </p:spPr>
      </p:pic>
      <p:sp>
        <p:nvSpPr>
          <p:cNvPr id="2" name="Slide Number Placeholder 1">
            <a:extLst>
              <a:ext uri="{FF2B5EF4-FFF2-40B4-BE49-F238E27FC236}">
                <a16:creationId xmlns:a16="http://schemas.microsoft.com/office/drawing/2014/main" id="{7C272171-EF7A-DBE5-F297-F932F1F01132}"/>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541074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7" name="Picture Placeholder 37" descr="A person wearing a garment&#10;&#10;Description automatically generated with low confidence">
            <a:extLst>
              <a:ext uri="{FF2B5EF4-FFF2-40B4-BE49-F238E27FC236}">
                <a16:creationId xmlns:a16="http://schemas.microsoft.com/office/drawing/2014/main" id="{6B3B84B2-BAE5-4993-9656-323A4F0FD2B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242" y="-281681"/>
            <a:ext cx="4732119" cy="4732119"/>
          </a:xfrm>
          <a:prstGeom prst="ellipse">
            <a:avLst/>
          </a:prstGeom>
          <a:ln>
            <a:noFill/>
          </a:ln>
        </p:spPr>
      </p:pic>
      <p:sp>
        <p:nvSpPr>
          <p:cNvPr id="2" name="Slide Number Placeholder 1">
            <a:extLst>
              <a:ext uri="{FF2B5EF4-FFF2-40B4-BE49-F238E27FC236}">
                <a16:creationId xmlns:a16="http://schemas.microsoft.com/office/drawing/2014/main" id="{DAA7AEFC-C534-95E5-0A86-41495578B3AC}"/>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639221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32" descr="A picture containing person, trouser&#10;&#10;Description automatically generated">
            <a:extLst>
              <a:ext uri="{FF2B5EF4-FFF2-40B4-BE49-F238E27FC236}">
                <a16:creationId xmlns:a16="http://schemas.microsoft.com/office/drawing/2014/main" id="{AAE251DD-C72A-4799-894C-96C6CF0B18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33154" y="-282556"/>
            <a:ext cx="4732119" cy="4732119"/>
          </a:xfrm>
          <a:prstGeom prst="ellipse">
            <a:avLst/>
          </a:prstGeom>
          <a:ln>
            <a:noFill/>
          </a:ln>
        </p:spPr>
      </p:pic>
      <p:sp>
        <p:nvSpPr>
          <p:cNvPr id="2" name="Slide Number Placeholder 1">
            <a:extLst>
              <a:ext uri="{FF2B5EF4-FFF2-40B4-BE49-F238E27FC236}">
                <a16:creationId xmlns:a16="http://schemas.microsoft.com/office/drawing/2014/main" id="{6DB54DFF-BC86-DC35-7691-68762FECA69E}"/>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609674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5">
            <a:extLst>
              <a:ext uri="{FF2B5EF4-FFF2-40B4-BE49-F238E27FC236}">
                <a16:creationId xmlns:a16="http://schemas.microsoft.com/office/drawing/2014/main" id="{1C2CC4FD-AA5C-43E0-8F84-43747160738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4495" y="-294381"/>
            <a:ext cx="4732119" cy="4732119"/>
          </a:xfrm>
          <a:prstGeom prst="ellipse">
            <a:avLst/>
          </a:prstGeom>
          <a:ln>
            <a:noFill/>
          </a:ln>
        </p:spPr>
      </p:pic>
      <p:sp>
        <p:nvSpPr>
          <p:cNvPr id="2" name="Slide Number Placeholder 1">
            <a:extLst>
              <a:ext uri="{FF2B5EF4-FFF2-40B4-BE49-F238E27FC236}">
                <a16:creationId xmlns:a16="http://schemas.microsoft.com/office/drawing/2014/main" id="{69C8F2E8-09A5-B408-DE40-F5C760CA4730}"/>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078116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9">
            <a:extLst>
              <a:ext uri="{FF2B5EF4-FFF2-40B4-BE49-F238E27FC236}">
                <a16:creationId xmlns:a16="http://schemas.microsoft.com/office/drawing/2014/main" id="{5E0BD08A-6854-4CC0-B24F-F237076F3C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B1D90CE9-3DD8-3693-7AF8-A4F78DCC14E2}"/>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890049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0">
            <a:extLst>
              <a:ext uri="{FF2B5EF4-FFF2-40B4-BE49-F238E27FC236}">
                <a16:creationId xmlns:a16="http://schemas.microsoft.com/office/drawing/2014/main" id="{B8DDE6F2-9F9B-41F2-B2A3-6DC9E6FA128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03B0897F-0BE1-E8CB-4BA6-0C682E44B78D}"/>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13812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ASHPAGE AS 1">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9C00F28-B628-41DD-8234-BA7516F71C92}"/>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1" name="Group 10">
            <a:extLst>
              <a:ext uri="{FF2B5EF4-FFF2-40B4-BE49-F238E27FC236}">
                <a16:creationId xmlns:a16="http://schemas.microsoft.com/office/drawing/2014/main" id="{F2F3D023-E23A-4E03-84C8-69F0966B73B0}"/>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2B8030D7-615E-4293-82C1-DE20FE117CE4}"/>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CCD9D61-099D-45E0-99F3-8F5C167D7FE7}"/>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659F2B10-1E06-40C6-9E26-2720F4D5D99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BBF4286-8421-44F4-AEC4-5077219CFB77}"/>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EFED5782-2621-4512-8A45-DE47726246A5}"/>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F583398-3426-42D1-815C-310F9ABFE4B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0BE6341-C3C8-4F53-963D-F29934F22E3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619D7686-861A-4A07-84AC-8988F0884144}"/>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08D9A70A-59D0-46D3-9D08-3634FD7F1703}"/>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Circle: Hollow 20">
              <a:extLst>
                <a:ext uri="{FF2B5EF4-FFF2-40B4-BE49-F238E27FC236}">
                  <a16:creationId xmlns:a16="http://schemas.microsoft.com/office/drawing/2014/main" id="{84BDDEE6-33B5-4006-8C17-BDB035DD01AD}"/>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Oval 21">
              <a:extLst>
                <a:ext uri="{FF2B5EF4-FFF2-40B4-BE49-F238E27FC236}">
                  <a16:creationId xmlns:a16="http://schemas.microsoft.com/office/drawing/2014/main" id="{F358D785-F1B4-4DD5-94EB-3235FA7F6875}"/>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08EE7F6-076F-4D93-AD7D-A61B733B7E0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BEFA4C30-62D4-477A-A6DB-02750BA0A1F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CA33E31B-D6EC-4253-8C29-24EE33940D2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Circle: Hollow 25">
              <a:extLst>
                <a:ext uri="{FF2B5EF4-FFF2-40B4-BE49-F238E27FC236}">
                  <a16:creationId xmlns:a16="http://schemas.microsoft.com/office/drawing/2014/main" id="{D738AF29-7576-4D48-8709-6DA0929506F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733DC169-90EC-4BF0-B7DD-90E78BF8F2B8}"/>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148F100-A352-4849-B456-2937885CCB9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40FF2B-C7CD-4698-9697-56EE132D71DD}"/>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062772A6-E0A1-4381-BAA9-90C0927A948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7156ED00-4FAC-431E-AC3B-E27166E85A3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6347B9F0-2CDB-42E7-9878-B83E2E90BF2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E949F0D-B1E8-4F39-AF33-CE1331BCAAB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C686CBE-7764-4AC6-B24B-45A23BFD3EE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C1C87805-910C-413A-95AE-5BFF2867812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6" name="Oval 35">
              <a:extLst>
                <a:ext uri="{FF2B5EF4-FFF2-40B4-BE49-F238E27FC236}">
                  <a16:creationId xmlns:a16="http://schemas.microsoft.com/office/drawing/2014/main" id="{A44C93A3-C08C-484B-A04F-47F7D5DF5A1F}"/>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E0F4B9F9-B2D4-44BA-B93F-BDB266263FF3}"/>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0441CCC0-63A0-4E6C-A75C-E7C19ACD7D82}"/>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E5369-3494-44C3-AD82-73F7F55558A2}"/>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1675B0AF-342F-4567-AF36-EE408405D012}"/>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B70EB615-D6DD-4F90-BB25-13D4183CB92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2" name="Oval 41">
              <a:extLst>
                <a:ext uri="{FF2B5EF4-FFF2-40B4-BE49-F238E27FC236}">
                  <a16:creationId xmlns:a16="http://schemas.microsoft.com/office/drawing/2014/main" id="{10635603-06E9-47E7-A4B4-9338D68F6BD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2FDEA22-6AB8-4599-8BF8-939E903AD06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DF884DE7-D691-4DC8-840F-9AC707FABEA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9B360CA-B082-4DB8-B91D-7F27636A9410}"/>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C21C763-24B4-43A8-8E34-E475A34FE82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9FC415E4-06EB-4B1F-98A5-3EAC7E701239}"/>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7C7325B8-C8BD-4107-A7B6-DB468D0781E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42CFF533-113C-454B-BA3B-D668F5DB6C42}"/>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229653B6-1785-4649-8F48-97DE2B192C9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CC889914-18C6-4DE7-8EC2-F62CB29F205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Circle: Hollow 51">
              <a:extLst>
                <a:ext uri="{FF2B5EF4-FFF2-40B4-BE49-F238E27FC236}">
                  <a16:creationId xmlns:a16="http://schemas.microsoft.com/office/drawing/2014/main" id="{AFAB4A5F-1A4C-4048-9DC6-697664180D6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3" name="Circle: Hollow 52">
              <a:extLst>
                <a:ext uri="{FF2B5EF4-FFF2-40B4-BE49-F238E27FC236}">
                  <a16:creationId xmlns:a16="http://schemas.microsoft.com/office/drawing/2014/main" id="{70CA7F9B-063D-46CC-86B7-A13247F54CF1}"/>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173A5332-604C-2B59-5144-AA9C2199535B}"/>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5C1EFA21-BC10-2786-CC43-5CF7533353C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145916BA-E4DA-AD0D-6D8C-0BF33AF641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669578F1-2F79-9D0D-8EB1-67C1B692FA85}"/>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D36F742-708A-4B31-CEDB-0AB6F41B93FB}"/>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03724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4">
            <a:extLst>
              <a:ext uri="{FF2B5EF4-FFF2-40B4-BE49-F238E27FC236}">
                <a16:creationId xmlns:a16="http://schemas.microsoft.com/office/drawing/2014/main" id="{78B21EA6-36D0-435A-9C96-0841F750FB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Tree>
    <p:extLst>
      <p:ext uri="{BB962C8B-B14F-4D97-AF65-F5344CB8AC3E}">
        <p14:creationId xmlns:p14="http://schemas.microsoft.com/office/powerpoint/2010/main" val="4096902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chapter title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5" descr="A picture containing text, clipart&#10;&#10;Description automatically generated">
            <a:extLst>
              <a:ext uri="{FF2B5EF4-FFF2-40B4-BE49-F238E27FC236}">
                <a16:creationId xmlns:a16="http://schemas.microsoft.com/office/drawing/2014/main" id="{D50915DD-5EE5-49E3-8AC8-C442BCE6948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8828" y="-299292"/>
            <a:ext cx="4732119" cy="4732119"/>
          </a:xfrm>
          <a:prstGeom prst="ellipse">
            <a:avLst/>
          </a:prstGeom>
          <a:ln>
            <a:noFill/>
          </a:ln>
        </p:spPr>
      </p:pic>
      <p:sp>
        <p:nvSpPr>
          <p:cNvPr id="2" name="Slide Number Placeholder 1">
            <a:extLst>
              <a:ext uri="{FF2B5EF4-FFF2-40B4-BE49-F238E27FC236}">
                <a16:creationId xmlns:a16="http://schemas.microsoft.com/office/drawing/2014/main" id="{39C4D562-B351-3234-D2A9-B78962A279BF}"/>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07791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7">
            <a:extLst>
              <a:ext uri="{FF2B5EF4-FFF2-40B4-BE49-F238E27FC236}">
                <a16:creationId xmlns:a16="http://schemas.microsoft.com/office/drawing/2014/main" id="{4CDEE063-EA26-468A-AFDA-44D797D69B8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6214" y="-288031"/>
            <a:ext cx="4732119" cy="4732119"/>
          </a:xfrm>
          <a:prstGeom prst="ellipse">
            <a:avLst/>
          </a:prstGeom>
          <a:ln>
            <a:noFill/>
          </a:ln>
        </p:spPr>
      </p:pic>
      <p:sp>
        <p:nvSpPr>
          <p:cNvPr id="2" name="Slide Number Placeholder 1">
            <a:extLst>
              <a:ext uri="{FF2B5EF4-FFF2-40B4-BE49-F238E27FC236}">
                <a16:creationId xmlns:a16="http://schemas.microsoft.com/office/drawing/2014/main" id="{6D285450-C345-8C8B-3724-8BCCF9F829F9}"/>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328022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a:extLst>
              <a:ext uri="{FF2B5EF4-FFF2-40B4-BE49-F238E27FC236}">
                <a16:creationId xmlns:a16="http://schemas.microsoft.com/office/drawing/2014/main" id="{77E1F9EE-A329-483E-8900-3AECA7CA9E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25F7000C-87CF-EB96-B2C5-5F187B96EE0F}"/>
              </a:ext>
            </a:extLst>
          </p:cNvPr>
          <p:cNvSpPr>
            <a:spLocks noGrp="1"/>
          </p:cNvSpPr>
          <p:nvPr>
            <p:ph type="sldNum" sz="quarter" idx="10"/>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009040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ITION PAGE 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13" descr="Shape, circle&#10;&#10;Description automatically generated">
            <a:extLst>
              <a:ext uri="{FF2B5EF4-FFF2-40B4-BE49-F238E27FC236}">
                <a16:creationId xmlns:a16="http://schemas.microsoft.com/office/drawing/2014/main" id="{6FD64248-CA7C-43DF-8841-6CBDF67BBA6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3" name="Oval 12">
            <a:extLst>
              <a:ext uri="{FF2B5EF4-FFF2-40B4-BE49-F238E27FC236}">
                <a16:creationId xmlns:a16="http://schemas.microsoft.com/office/drawing/2014/main" id="{937CCF2B-AE90-4BCD-9D59-A4373A3ACC6D}"/>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chemeClr val="tx1">
              <a:lumMod val="50000"/>
              <a:lumOff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chemeClr val="tx1">
                  <a:lumMod val="50000"/>
                  <a:lumOff val="50000"/>
                  <a:alpha val="69000"/>
                </a:schemeClr>
              </a:gs>
              <a:gs pos="63000">
                <a:schemeClr val="bg1">
                  <a:lumMod val="65000"/>
                  <a:alpha val="47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14" descr="Shape, circle&#10;&#10;Description automatically generated">
            <a:extLst>
              <a:ext uri="{FF2B5EF4-FFF2-40B4-BE49-F238E27FC236}">
                <a16:creationId xmlns:a16="http://schemas.microsoft.com/office/drawing/2014/main" id="{FE98D32E-5A0E-479F-82DC-AD357EC1263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sp>
        <p:nvSpPr>
          <p:cNvPr id="16" name="Title Placeholder 1">
            <a:extLst>
              <a:ext uri="{FF2B5EF4-FFF2-40B4-BE49-F238E27FC236}">
                <a16:creationId xmlns:a16="http://schemas.microsoft.com/office/drawing/2014/main" id="{A553C083-E55A-4094-8B49-FECA80473FB9}"/>
              </a:ext>
            </a:extLst>
          </p:cNvPr>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12" name="Picture Placeholder 2">
            <a:extLst>
              <a:ext uri="{FF2B5EF4-FFF2-40B4-BE49-F238E27FC236}">
                <a16:creationId xmlns:a16="http://schemas.microsoft.com/office/drawing/2014/main" id="{DE30343A-8BB0-43F9-922D-7031CC16589B}"/>
              </a:ext>
            </a:extLst>
          </p:cNvPr>
          <p:cNvSpPr>
            <a:spLocks noGrp="1" noChangeAspect="1"/>
          </p:cNvSpPr>
          <p:nvPr>
            <p:ph type="pic" sz="quarter" idx="10"/>
          </p:nvPr>
        </p:nvSpPr>
        <p:spPr>
          <a:xfrm>
            <a:off x="-271254" y="-294381"/>
            <a:ext cx="4732119" cy="4732119"/>
          </a:xfrm>
          <a:prstGeom prst="ellipse">
            <a:avLst/>
          </a:prstGeom>
          <a:ln>
            <a:noFill/>
          </a:ln>
        </p:spPr>
        <p:txBody>
          <a:bodyPr/>
          <a:lstStyle/>
          <a:p>
            <a:endParaRPr lang="nl-NL"/>
          </a:p>
        </p:txBody>
      </p:sp>
      <p:sp>
        <p:nvSpPr>
          <p:cNvPr id="2" name="Slide Number Placeholder 1">
            <a:extLst>
              <a:ext uri="{FF2B5EF4-FFF2-40B4-BE49-F238E27FC236}">
                <a16:creationId xmlns:a16="http://schemas.microsoft.com/office/drawing/2014/main" id="{1428E46F-7D85-7967-F4DE-989B988270E5}"/>
              </a:ext>
            </a:extLst>
          </p:cNvPr>
          <p:cNvSpPr>
            <a:spLocks noGrp="1"/>
          </p:cNvSpPr>
          <p:nvPr>
            <p:ph type="sldNum" sz="quarter" idx="11"/>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57623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AGE NO IM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5F0F26E2-6984-497F-8C8D-A3D6BEA48D1F}"/>
              </a:ext>
            </a:extLst>
          </p:cNvPr>
          <p:cNvSpPr>
            <a:spLocks noChangeAspect="1"/>
          </p:cNvSpPr>
          <p:nvPr userDrawn="1"/>
        </p:nvSpPr>
        <p:spPr>
          <a:xfrm>
            <a:off x="9805968" y="3941728"/>
            <a:ext cx="1397331" cy="1383857"/>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Circle: Hollow 22">
            <a:extLst>
              <a:ext uri="{FF2B5EF4-FFF2-40B4-BE49-F238E27FC236}">
                <a16:creationId xmlns:a16="http://schemas.microsoft.com/office/drawing/2014/main" id="{5A7EBCD1-E692-4D90-ACF4-D8EE45581A6E}"/>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170B96ED-B0F5-471C-B4A4-CA83B23B03F9}"/>
              </a:ext>
            </a:extLst>
          </p:cNvPr>
          <p:cNvSpPr>
            <a:spLocks noChangeAspect="1"/>
          </p:cNvSpPr>
          <p:nvPr userDrawn="1"/>
        </p:nvSpPr>
        <p:spPr>
          <a:xfrm>
            <a:off x="9034255" y="4793407"/>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F71F4BA5-F1C8-464D-A35E-C600990EED94}"/>
              </a:ext>
            </a:extLst>
          </p:cNvPr>
          <p:cNvSpPr>
            <a:spLocks noChangeAspect="1"/>
          </p:cNvSpPr>
          <p:nvPr userDrawn="1"/>
        </p:nvSpPr>
        <p:spPr>
          <a:xfrm>
            <a:off x="9447509" y="5325585"/>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CD65B6EF-40AB-0848-A310-F92F5854F7E7}"/>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5B73281A-F13D-4ACD-E808-457C8297DE5D}"/>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BD7F1694-7EE8-2A17-9795-81B06C25DF36}"/>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1997391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AGE NO IMAG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51863DD1-61D7-A8C0-4743-A27221093B2B}"/>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6C592046-1FC5-5131-BA70-2DFA7B9AC80E}"/>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75BFCA33-7768-BE6A-7593-456240C10343}"/>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3070187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AGE NO IMAG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9E2A2B44-FAD8-7DA3-921C-BD17059B3701}"/>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21836720-11CF-F9C7-44CF-67C9EA64D7A2}"/>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EAEED896-2B9B-D0D8-CB9F-35FCA574CDB2}"/>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2597155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AGE NO IMAG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23EE819-298B-AB96-D0A8-4B5E2EDD87B4}"/>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62C45AA-710D-1486-5094-D19ABD237CF1}"/>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1441526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AGE NO IMAGE 5">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0E3E2DAF-B75F-91AC-D361-C5B4456BAE3A}"/>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D97271C-D8CF-8FB4-D8E3-235BCCD7F68F}"/>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348930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ASHPAGE AS 2">
    <p:bg>
      <p:bgPr>
        <a:solidFill>
          <a:schemeClr val="bg1"/>
        </a:solidFill>
        <a:effectLst/>
      </p:bgPr>
    </p:bg>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BD4363AE-205A-4819-9F31-7F4B9BB04420}"/>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3" name="Group 12">
            <a:extLst>
              <a:ext uri="{FF2B5EF4-FFF2-40B4-BE49-F238E27FC236}">
                <a16:creationId xmlns:a16="http://schemas.microsoft.com/office/drawing/2014/main" id="{FB80E6E3-50FB-46B8-AD03-DCC07D5F9F1E}"/>
              </a:ext>
            </a:extLst>
          </p:cNvPr>
          <p:cNvGrpSpPr/>
          <p:nvPr userDrawn="1"/>
        </p:nvGrpSpPr>
        <p:grpSpPr>
          <a:xfrm>
            <a:off x="6073832" y="268219"/>
            <a:ext cx="5836821" cy="5088756"/>
            <a:chOff x="5836362" y="68074"/>
            <a:chExt cx="6083274" cy="5355263"/>
          </a:xfrm>
        </p:grpSpPr>
        <p:sp>
          <p:nvSpPr>
            <p:cNvPr id="14" name="Oval 13">
              <a:extLst>
                <a:ext uri="{FF2B5EF4-FFF2-40B4-BE49-F238E27FC236}">
                  <a16:creationId xmlns:a16="http://schemas.microsoft.com/office/drawing/2014/main" id="{39936F59-E4A5-4FB7-BC48-4531FE3120EE}"/>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8CAC6223-6465-4B73-B076-732D2542BB9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Circle: Hollow 15">
              <a:extLst>
                <a:ext uri="{FF2B5EF4-FFF2-40B4-BE49-F238E27FC236}">
                  <a16:creationId xmlns:a16="http://schemas.microsoft.com/office/drawing/2014/main" id="{09A64407-DA70-426D-9DE9-893E4C2C55B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Oval 16">
              <a:extLst>
                <a:ext uri="{FF2B5EF4-FFF2-40B4-BE49-F238E27FC236}">
                  <a16:creationId xmlns:a16="http://schemas.microsoft.com/office/drawing/2014/main" id="{B9135213-2D18-4C9E-8A5A-E3648F009848}"/>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01C6B40-0608-45DE-9D3E-CCD296A86806}"/>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EE097154-4802-4956-94E4-73576F79F337}"/>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E07354F7-D16A-41DB-8123-E6BD66208B8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30E5860-2384-4691-A332-336D14B77538}"/>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78D9816B-4A28-449A-ADA9-D558D0CB407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Circle: Hollow 22">
              <a:extLst>
                <a:ext uri="{FF2B5EF4-FFF2-40B4-BE49-F238E27FC236}">
                  <a16:creationId xmlns:a16="http://schemas.microsoft.com/office/drawing/2014/main" id="{AFD0F331-48F6-436C-9A37-F51AC87A80F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FE248FA4-8FB4-467B-BB2C-7C67EFD0B1C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AD3EC2D2-43E2-401F-852E-D345530D7C9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3B85795-F1B1-4510-9132-9D4DFBF2E855}"/>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Oval 26">
              <a:extLst>
                <a:ext uri="{FF2B5EF4-FFF2-40B4-BE49-F238E27FC236}">
                  <a16:creationId xmlns:a16="http://schemas.microsoft.com/office/drawing/2014/main" id="{D8C9B3BC-CA00-4779-B18A-D72E3C812C1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Circle: Hollow 27">
              <a:extLst>
                <a:ext uri="{FF2B5EF4-FFF2-40B4-BE49-F238E27FC236}">
                  <a16:creationId xmlns:a16="http://schemas.microsoft.com/office/drawing/2014/main" id="{6BF1DDA1-7E8F-4038-AA49-AEF5F3EB2046}"/>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9" name="Oval 28">
              <a:extLst>
                <a:ext uri="{FF2B5EF4-FFF2-40B4-BE49-F238E27FC236}">
                  <a16:creationId xmlns:a16="http://schemas.microsoft.com/office/drawing/2014/main" id="{CC9C9628-975D-44E1-B4E9-B9C1E06BAD7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7AB84A7-C46E-45A6-A3A2-8C6B3F0763A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3FD32A33-F548-4165-B771-B22BA770B3C5}"/>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F49CFC8-0A0A-478C-AE8F-7FE9913520A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36B006-A498-49BC-8B0A-B04BE0FC8E6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EBB3FFC-F938-466A-AB4F-C64A8E768DE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A7A245F7-C427-44A3-8AA8-C01FF2D6E806}"/>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0079C50A-77F3-4841-A27A-56720E450F82}"/>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48D491-0B4D-4801-AE29-672EF1331DB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8" name="Oval 37">
              <a:extLst>
                <a:ext uri="{FF2B5EF4-FFF2-40B4-BE49-F238E27FC236}">
                  <a16:creationId xmlns:a16="http://schemas.microsoft.com/office/drawing/2014/main" id="{8310ABB2-8829-4081-954C-060F795C620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A1BF5D2-17DB-4295-8864-BD6F8D834B1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626B1BD-8353-473E-A336-1B2C3789D045}"/>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63F954E1-B24D-4548-ADC7-5FC3AE57394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863F5DAF-F9FC-47E9-8231-BC562926E658}"/>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CF12651-1CFD-4D64-A02D-7BDA3B137870}"/>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4" name="Oval 43">
              <a:extLst>
                <a:ext uri="{FF2B5EF4-FFF2-40B4-BE49-F238E27FC236}">
                  <a16:creationId xmlns:a16="http://schemas.microsoft.com/office/drawing/2014/main" id="{B80B87C1-F227-462F-8141-B0F5FA70BD0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1A8BD0D-0305-4A56-9205-DC3A60093B9E}"/>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2487647-FE03-4EFA-8362-CB3F6587751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A7DB594D-AACD-4ED5-8C10-D459DE7E823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8063840-D79F-4781-9CBA-3A1EE0A309B6}"/>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29F05C63-EFD7-4553-929F-B4959C647E1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7EC30B2-403C-4C56-8374-3C7B667F8B1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69CA3825-947B-4D5C-A285-B4B4B4DD319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90EC4918-17F4-4239-B224-FB846D2A2E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402975C8-1248-4552-8C21-C14E89D62A4F}"/>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9484B860-5E7E-4B39-A421-8407DBF1A864}"/>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5" name="Circle: Hollow 54">
              <a:extLst>
                <a:ext uri="{FF2B5EF4-FFF2-40B4-BE49-F238E27FC236}">
                  <a16:creationId xmlns:a16="http://schemas.microsoft.com/office/drawing/2014/main" id="{97F2434B-BDBA-423B-B5E9-09CAE81FD81E}"/>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0F9BDD3-6959-C843-EEBF-F9CB44ADFB57}"/>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88ECE77C-0C9B-D878-7926-EDBBEBAEC10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735DE826-6200-FAAD-B4DA-04BE74BAAD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F70C7C7-10D4-0C4F-ED9F-51E4E2665429}"/>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AE1E5FB2-8FC5-81F6-C112-25DA4F580CEB}"/>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69672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AGE NO IMAGE 6">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4E573A9-92F0-47BF-FAD3-C6B8BCFBF43D}"/>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6B9E501-4F00-C841-8024-B9429ECFD087}"/>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215789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AGE GRAPHIC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9B4A9C0C-8128-4278-8F17-3A28A9BE9B5A}"/>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 name="Text Placeholder 4">
            <a:extLst>
              <a:ext uri="{FF2B5EF4-FFF2-40B4-BE49-F238E27FC236}">
                <a16:creationId xmlns:a16="http://schemas.microsoft.com/office/drawing/2014/main" id="{135530B2-AADB-260C-FAB6-B18813118DA1}"/>
              </a:ext>
            </a:extLst>
          </p:cNvPr>
          <p:cNvSpPr>
            <a:spLocks noGrp="1"/>
          </p:cNvSpPr>
          <p:nvPr>
            <p:ph type="body" sz="quarter" idx="11"/>
          </p:nvPr>
        </p:nvSpPr>
        <p:spPr>
          <a:xfrm>
            <a:off x="320220" y="1222391"/>
            <a:ext cx="727817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CD6E51D-83E2-0901-4632-48EEDACF1084}"/>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3201581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AGE GRAPHIC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234D69AB-77EA-4E18-ABFF-964A352897F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5CFE35A0-167E-F21C-2784-BE2EEEAEE4D9}"/>
              </a:ext>
            </a:extLst>
          </p:cNvPr>
          <p:cNvSpPr>
            <a:spLocks noGrp="1"/>
          </p:cNvSpPr>
          <p:nvPr>
            <p:ph type="body" sz="quarter" idx="11"/>
          </p:nvPr>
        </p:nvSpPr>
        <p:spPr>
          <a:xfrm>
            <a:off x="4819649" y="1205999"/>
            <a:ext cx="7093565"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25A8ADA-BE84-E32A-7E41-F9C0D4F92DB7}"/>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743163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AGE GRAPHIC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6" name="Picture 5" descr="Shape, circle&#10;&#10;Description automatically generated">
            <a:extLst>
              <a:ext uri="{FF2B5EF4-FFF2-40B4-BE49-F238E27FC236}">
                <a16:creationId xmlns:a16="http://schemas.microsoft.com/office/drawing/2014/main" id="{4F2927DF-669F-41E1-8C02-02B43DD1EC3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a:off x="8091044" y="460008"/>
            <a:ext cx="4583981" cy="3617930"/>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80BA1CF4-6F67-7108-9841-5C30CDC7C1C4}"/>
              </a:ext>
            </a:extLst>
          </p:cNvPr>
          <p:cNvSpPr>
            <a:spLocks noGrp="1"/>
          </p:cNvSpPr>
          <p:nvPr>
            <p:ph type="body" sz="quarter" idx="11"/>
          </p:nvPr>
        </p:nvSpPr>
        <p:spPr>
          <a:xfrm>
            <a:off x="320220" y="1222391"/>
            <a:ext cx="851898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4D958CD-FBF0-2A2D-96D2-1DBAADD51C2A}"/>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636865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Text Placeholder 4">
            <a:extLst>
              <a:ext uri="{FF2B5EF4-FFF2-40B4-BE49-F238E27FC236}">
                <a16:creationId xmlns:a16="http://schemas.microsoft.com/office/drawing/2014/main" id="{1CD8F452-A9A4-90BF-A9D1-44E01C2BF4B1}"/>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9B2084B-9BFC-FCB2-B5A2-6E97DD76A295}"/>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2943944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AGE 2">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2" name="Text Placeholder 4">
            <a:extLst>
              <a:ext uri="{FF2B5EF4-FFF2-40B4-BE49-F238E27FC236}">
                <a16:creationId xmlns:a16="http://schemas.microsoft.com/office/drawing/2014/main" id="{9C22D1EB-BC1E-94BA-C864-34654309C6EE}"/>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90E1975-0619-7C19-6DE1-1B86BF3D3245}"/>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470324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AGE IMAGE RIGHT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a:extLst>
              <a:ext uri="{FF2B5EF4-FFF2-40B4-BE49-F238E27FC236}">
                <a16:creationId xmlns:a16="http://schemas.microsoft.com/office/drawing/2014/main" id="{F7F2160B-645D-4E1B-B845-460D16D0474A}"/>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8774753" y="3117530"/>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B12FB3F9-D1D0-1A34-CE12-B11A86ACDB0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680064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AGE IMAGE RIGHT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18">
            <a:extLst>
              <a:ext uri="{FF2B5EF4-FFF2-40B4-BE49-F238E27FC236}">
                <a16:creationId xmlns:a16="http://schemas.microsoft.com/office/drawing/2014/main" id="{1B8F02F8-EEDB-4CCC-9C11-A6782DFAEA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6B98B1F1-4889-85B1-FB39-59E2DA3DF0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B573225-A23A-AD7A-B158-305E1AFF75F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786456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AGE IMAGE RIGHT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33">
            <a:extLst>
              <a:ext uri="{FF2B5EF4-FFF2-40B4-BE49-F238E27FC236}">
                <a16:creationId xmlns:a16="http://schemas.microsoft.com/office/drawing/2014/main" id="{67022DBB-02B9-4128-AFCD-1D44975BC07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7846" y="3075746"/>
            <a:ext cx="3128359" cy="3128359"/>
          </a:xfrm>
          <a:prstGeom prst="ellipse">
            <a:avLst/>
          </a:prstGeom>
          <a:ln>
            <a:noFill/>
          </a:ln>
        </p:spPr>
      </p:pic>
      <p:sp>
        <p:nvSpPr>
          <p:cNvPr id="2" name="Text Placeholder 4">
            <a:extLst>
              <a:ext uri="{FF2B5EF4-FFF2-40B4-BE49-F238E27FC236}">
                <a16:creationId xmlns:a16="http://schemas.microsoft.com/office/drawing/2014/main" id="{DE65A6A3-F7CD-BB0C-365E-6F71F25E262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31179B7-3FFA-82BE-B41A-44E508BDC96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2046986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AGE IMAGE RIGHT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38">
            <a:extLst>
              <a:ext uri="{FF2B5EF4-FFF2-40B4-BE49-F238E27FC236}">
                <a16:creationId xmlns:a16="http://schemas.microsoft.com/office/drawing/2014/main" id="{5DFCF5F3-7711-4726-AA2B-5F73058D7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63046"/>
            <a:ext cx="3128359" cy="3128359"/>
          </a:xfrm>
          <a:prstGeom prst="ellipse">
            <a:avLst/>
          </a:prstGeom>
          <a:ln>
            <a:noFill/>
          </a:ln>
        </p:spPr>
      </p:pic>
      <p:sp>
        <p:nvSpPr>
          <p:cNvPr id="2" name="Text Placeholder 4">
            <a:extLst>
              <a:ext uri="{FF2B5EF4-FFF2-40B4-BE49-F238E27FC236}">
                <a16:creationId xmlns:a16="http://schemas.microsoft.com/office/drawing/2014/main" id="{E9B4775C-A0B8-C29B-11E8-E71571C2994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57E79F0-C96C-F03C-3900-2DEC44AB172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66232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ASHPAGE AS 3">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0762832-CA68-4593-A467-AC9D115B363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8264F0AE-C14B-49B4-B2DA-9F7D1027D5B0}"/>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A69F55C0-EC6D-44B3-BB82-E96A09B3420D}"/>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7FCA5E31-9580-496F-9E42-1E6F2E07DAC1}"/>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D9C47CBD-8D33-405D-BC70-B694229714DB}"/>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862EA350-F82E-4D4C-BA13-0794D9500EF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0580316D-5DF0-40B5-A3A6-88A87098D0F4}"/>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64DE458-7348-424D-BA0B-DB2033B3D8D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996E8319-087F-4D1A-AC1D-37C5993747B9}"/>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40D1CC14-1DFE-4C16-809F-B47B5942D5F2}"/>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95C80524-C697-4410-9D7A-6F117A5F4279}"/>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5DDAF0C-3AFC-46BF-9F33-8199FA60A7F0}"/>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90E3AB26-4D87-42FF-97FB-5EE9DF93493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16E59A0E-54D9-484E-BDE9-532798001B17}"/>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902106AF-E792-4E14-9E72-A5BF5585803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7F48818E-1D3B-4F50-8868-77EFFF642D4C}"/>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B06DF11D-511A-44B8-9EA4-538E51C5CF3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A8BCBF9B-A739-486F-AE59-ABE12AE02BB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8E0AB5A-674C-4DE7-93C2-D6BEC62566B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2611CDE5-2616-4304-9622-97E6956492D8}"/>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C2AEE9CC-82AC-42ED-A5E3-1C1FBB598E30}"/>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5B07C61-CA3C-4B06-BB3B-252F04600D15}"/>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31CC1F13-2300-4736-BD4E-CD50123F3405}"/>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BE2B2A1C-13C0-4A0F-AA7F-40CBF328EF6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E0E9E105-E9DF-4541-B2CA-211978A177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9882D4D8-D8CC-400A-A7EB-C0D59FEE4D8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166D34E-8AE8-4558-B308-0690644A3D2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020417FC-C19B-4FF8-AB1B-5739B92BE92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297E7573-727A-400A-9837-0622D2709002}"/>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186FDA2-140B-4619-8E3A-ADE0E4ACC35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916BE292-FFE3-4054-B1F8-459151E35DF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A0C3C8A-737F-48D0-A8E6-F3C2DA9F5C4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2F83213A-1DCA-4D45-B441-286FDD94D27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114399FE-68D5-4F78-94C0-CA2108EBA19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6196BB2-B1EB-4BD8-ACAA-839CF157F03B}"/>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646F30E-3B43-46A7-AC2D-95D5C2C58059}"/>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CA778B9-DC94-4CD3-9E19-72EC312FE49E}"/>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01896B74-8927-4082-B2BA-829CC59DEBD0}"/>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5DB2747-744C-4272-8285-BCDCA1D76FB4}"/>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AEDBC75-BAF7-4810-92F3-73941FCA715F}"/>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47C0EB01-0544-4C72-9B46-42B7697626A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5DF00221-B9A0-4B7D-A3CA-FA773C05FD5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B1828083-BA49-4A75-AE2E-36F0CAD7EBC6}"/>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7C3BBF84-0C85-4B2F-B83D-0B97A4E4B9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EACF7882-0404-49EE-B918-3B315360A18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B07F70F-93D5-525B-0192-C266AC8F0B55}"/>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41F564AD-24A4-5E0D-7066-B343AEC62FC5}"/>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1CC2DBC4-3915-C1D6-728D-1D1EAF21607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6C73E10-8B07-A8C6-4E6A-7B2A915BCCF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3FD4AF7-D7FD-3021-3230-41A468BF09EC}"/>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287433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PAGE IMAGE RIGHT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Picture Placeholder 52" descr="Two women sitting on a ledge&#10;&#10;Description automatically generated with low confidence">
            <a:extLst>
              <a:ext uri="{FF2B5EF4-FFF2-40B4-BE49-F238E27FC236}">
                <a16:creationId xmlns:a16="http://schemas.microsoft.com/office/drawing/2014/main" id="{181CDFF3-3268-4B33-AEE6-4AC936C4DD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4856" y="3074551"/>
            <a:ext cx="3128359" cy="3139647"/>
          </a:xfrm>
          <a:prstGeom prst="ellipse">
            <a:avLst/>
          </a:prstGeom>
          <a:ln>
            <a:noFill/>
          </a:ln>
        </p:spPr>
      </p:pic>
      <p:sp>
        <p:nvSpPr>
          <p:cNvPr id="2" name="Text Placeholder 4">
            <a:extLst>
              <a:ext uri="{FF2B5EF4-FFF2-40B4-BE49-F238E27FC236}">
                <a16:creationId xmlns:a16="http://schemas.microsoft.com/office/drawing/2014/main" id="{8262C41A-9794-3772-FB7E-F4665A87AC3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97DC2EB-E0D7-FDDF-AE49-FAF76C3BCDC3}"/>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596137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AGE IMAGE RIGHT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43" descr="A picture containing person, standing&#10;&#10;Description automatically generated">
            <a:extLst>
              <a:ext uri="{FF2B5EF4-FFF2-40B4-BE49-F238E27FC236}">
                <a16:creationId xmlns:a16="http://schemas.microsoft.com/office/drawing/2014/main" id="{BA62350B-7699-46E2-AB6F-FE0A3F4030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1878" y="3075096"/>
            <a:ext cx="3128359" cy="3128359"/>
          </a:xfrm>
          <a:prstGeom prst="ellipse">
            <a:avLst/>
          </a:prstGeom>
          <a:ln>
            <a:noFill/>
          </a:ln>
        </p:spPr>
      </p:pic>
      <p:sp>
        <p:nvSpPr>
          <p:cNvPr id="2" name="Text Placeholder 4">
            <a:extLst>
              <a:ext uri="{FF2B5EF4-FFF2-40B4-BE49-F238E27FC236}">
                <a16:creationId xmlns:a16="http://schemas.microsoft.com/office/drawing/2014/main" id="{A8B2DBD2-AF8B-3926-43A0-6292CBA21CF7}"/>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A7A9EBF-D3D9-FF45-DA85-146709FAE1E7}"/>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6445149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AGE IMAGE RIGHT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38" descr="A group of people posing for the camera&#10;&#10;Description automatically generated">
            <a:extLst>
              <a:ext uri="{FF2B5EF4-FFF2-40B4-BE49-F238E27FC236}">
                <a16:creationId xmlns:a16="http://schemas.microsoft.com/office/drawing/2014/main" id="{C6E6FF14-ED78-422E-B481-6A622439FB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0319" y="3074560"/>
            <a:ext cx="3155207" cy="3137505"/>
          </a:xfrm>
          <a:prstGeom prst="ellipse">
            <a:avLst/>
          </a:prstGeom>
          <a:ln>
            <a:noFill/>
          </a:ln>
        </p:spPr>
      </p:pic>
      <p:sp>
        <p:nvSpPr>
          <p:cNvPr id="2" name="Text Placeholder 4">
            <a:extLst>
              <a:ext uri="{FF2B5EF4-FFF2-40B4-BE49-F238E27FC236}">
                <a16:creationId xmlns:a16="http://schemas.microsoft.com/office/drawing/2014/main" id="{6713541E-7ACB-022D-159B-FE912B2C749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AC26BB3-6C32-C2A9-098C-1813077892BE}"/>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247405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AGE IMAGE RIGHT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32" descr="A picture containing person, outdoor&#10;&#10;Description automatically generated">
            <a:extLst>
              <a:ext uri="{FF2B5EF4-FFF2-40B4-BE49-F238E27FC236}">
                <a16:creationId xmlns:a16="http://schemas.microsoft.com/office/drawing/2014/main" id="{835F987A-9F04-4897-8887-BD9A338358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8449" y="3077213"/>
            <a:ext cx="3105809" cy="3126242"/>
          </a:xfrm>
          <a:prstGeom prst="ellipse">
            <a:avLst/>
          </a:prstGeom>
          <a:ln>
            <a:noFill/>
          </a:ln>
        </p:spPr>
      </p:pic>
      <p:sp>
        <p:nvSpPr>
          <p:cNvPr id="2" name="Text Placeholder 4">
            <a:extLst>
              <a:ext uri="{FF2B5EF4-FFF2-40B4-BE49-F238E27FC236}">
                <a16:creationId xmlns:a16="http://schemas.microsoft.com/office/drawing/2014/main" id="{38D523EA-6777-9070-C400-49F313A5B244}"/>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8A70C68-9162-9722-84D8-7D0D8DC13F9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337798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AGE IMAGE RIGHT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59" descr="A picture containing person, outdoor&#10;&#10;Description automatically generated">
            <a:extLst>
              <a:ext uri="{FF2B5EF4-FFF2-40B4-BE49-F238E27FC236}">
                <a16:creationId xmlns:a16="http://schemas.microsoft.com/office/drawing/2014/main" id="{E525F203-3657-4C12-9D51-52D87FF803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9794" y="3087698"/>
            <a:ext cx="3128359" cy="3128359"/>
          </a:xfrm>
          <a:prstGeom prst="ellipse">
            <a:avLst/>
          </a:prstGeom>
          <a:ln>
            <a:noFill/>
          </a:ln>
        </p:spPr>
      </p:pic>
      <p:sp>
        <p:nvSpPr>
          <p:cNvPr id="2" name="Text Placeholder 4">
            <a:extLst>
              <a:ext uri="{FF2B5EF4-FFF2-40B4-BE49-F238E27FC236}">
                <a16:creationId xmlns:a16="http://schemas.microsoft.com/office/drawing/2014/main" id="{975AB962-F00B-895F-1C8C-B88F35E38558}"/>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E2253A6-A64E-4163-4778-73FCE398AAE9}"/>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732030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AGE IMAGE RIGHT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64" descr="A group of people posing for the camera&#10;&#10;Description automatically generated">
            <a:extLst>
              <a:ext uri="{FF2B5EF4-FFF2-40B4-BE49-F238E27FC236}">
                <a16:creationId xmlns:a16="http://schemas.microsoft.com/office/drawing/2014/main" id="{7599E71C-A1DF-4DCA-92C8-644EF5AED2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5569" y="3068198"/>
            <a:ext cx="3128359" cy="3128359"/>
          </a:xfrm>
          <a:prstGeom prst="ellipse">
            <a:avLst/>
          </a:prstGeom>
          <a:ln>
            <a:noFill/>
          </a:ln>
        </p:spPr>
      </p:pic>
      <p:sp>
        <p:nvSpPr>
          <p:cNvPr id="2" name="Text Placeholder 4">
            <a:extLst>
              <a:ext uri="{FF2B5EF4-FFF2-40B4-BE49-F238E27FC236}">
                <a16:creationId xmlns:a16="http://schemas.microsoft.com/office/drawing/2014/main" id="{80CE9229-F1E0-28A2-16AD-55486750A3D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23BCAA9-508B-EA39-1ABB-8E45DD37448F}"/>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485632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AGE IMAGE RIGHT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54" descr="A person holding a ball&#10;&#10;Description automatically generated with medium confidence">
            <a:extLst>
              <a:ext uri="{FF2B5EF4-FFF2-40B4-BE49-F238E27FC236}">
                <a16:creationId xmlns:a16="http://schemas.microsoft.com/office/drawing/2014/main" id="{2A1BE4E1-E7A7-41CC-BB61-12289933AD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18629" y="3105203"/>
            <a:ext cx="3128359" cy="3128359"/>
          </a:xfrm>
          <a:prstGeom prst="ellipse">
            <a:avLst/>
          </a:prstGeom>
          <a:ln>
            <a:noFill/>
          </a:ln>
        </p:spPr>
      </p:pic>
      <p:sp>
        <p:nvSpPr>
          <p:cNvPr id="2" name="Text Placeholder 4">
            <a:extLst>
              <a:ext uri="{FF2B5EF4-FFF2-40B4-BE49-F238E27FC236}">
                <a16:creationId xmlns:a16="http://schemas.microsoft.com/office/drawing/2014/main" id="{19BE6254-4B61-1DF4-E7AB-3F7C43ECCB5D}"/>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302E134-1D79-F774-B033-E2BCA81898F4}"/>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211686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AGE IMAGE RIGHT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50" descr="A group of women sitting together&#10;&#10;Description automatically generated with low confidence">
            <a:extLst>
              <a:ext uri="{FF2B5EF4-FFF2-40B4-BE49-F238E27FC236}">
                <a16:creationId xmlns:a16="http://schemas.microsoft.com/office/drawing/2014/main" id="{C8AE1489-5A68-4025-8F43-98D28E9AC7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4129"/>
            <a:ext cx="3128359" cy="3128359"/>
          </a:xfrm>
          <a:prstGeom prst="ellipse">
            <a:avLst/>
          </a:prstGeom>
          <a:ln>
            <a:noFill/>
          </a:ln>
        </p:spPr>
      </p:pic>
      <p:sp>
        <p:nvSpPr>
          <p:cNvPr id="2" name="Text Placeholder 4">
            <a:extLst>
              <a:ext uri="{FF2B5EF4-FFF2-40B4-BE49-F238E27FC236}">
                <a16:creationId xmlns:a16="http://schemas.microsoft.com/office/drawing/2014/main" id="{59CD2144-5116-9F0A-AAA2-AB039B19D2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26F75E6-864C-957E-FAC3-26F0AB32F66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848435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AGE IMAGE RIGHT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225">
            <a:extLst>
              <a:ext uri="{FF2B5EF4-FFF2-40B4-BE49-F238E27FC236}">
                <a16:creationId xmlns:a16="http://schemas.microsoft.com/office/drawing/2014/main" id="{10BC53BA-5DCA-4E4D-A6B7-9F020B472F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4218" y="3075746"/>
            <a:ext cx="3128359" cy="3128359"/>
          </a:xfrm>
          <a:prstGeom prst="ellipse">
            <a:avLst/>
          </a:prstGeom>
          <a:ln>
            <a:noFill/>
          </a:ln>
        </p:spPr>
      </p:pic>
      <p:sp>
        <p:nvSpPr>
          <p:cNvPr id="2" name="Text Placeholder 4">
            <a:extLst>
              <a:ext uri="{FF2B5EF4-FFF2-40B4-BE49-F238E27FC236}">
                <a16:creationId xmlns:a16="http://schemas.microsoft.com/office/drawing/2014/main" id="{3B52B6B6-4D22-C648-26D4-35A6E1967089}"/>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31D8219-12C7-7081-065D-BAB28C5AD722}"/>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171373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AGE IMAGE RIGHT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230">
            <a:extLst>
              <a:ext uri="{FF2B5EF4-FFF2-40B4-BE49-F238E27FC236}">
                <a16:creationId xmlns:a16="http://schemas.microsoft.com/office/drawing/2014/main" id="{EFEBBFFA-F6D0-4A08-878C-687BE3AFF5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2156" y="3087220"/>
            <a:ext cx="3128359" cy="3128359"/>
          </a:xfrm>
          <a:prstGeom prst="ellipse">
            <a:avLst/>
          </a:prstGeom>
          <a:ln>
            <a:noFill/>
          </a:ln>
        </p:spPr>
      </p:pic>
      <p:sp>
        <p:nvSpPr>
          <p:cNvPr id="2" name="Text Placeholder 4">
            <a:extLst>
              <a:ext uri="{FF2B5EF4-FFF2-40B4-BE49-F238E27FC236}">
                <a16:creationId xmlns:a16="http://schemas.microsoft.com/office/drawing/2014/main" id="{8F1C73E6-6A7C-964A-7416-3494B862415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DFF05BE-8411-38D9-53BA-23B08AD1B931}"/>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70587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ASHPAGE AS 4">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9C893BA-F6EE-4E83-BE58-9A0E22A9CF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2D51AD77-9F8E-4FE5-B3D1-C3092AB60B8F}"/>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5" name="Group 14">
            <a:extLst>
              <a:ext uri="{FF2B5EF4-FFF2-40B4-BE49-F238E27FC236}">
                <a16:creationId xmlns:a16="http://schemas.microsoft.com/office/drawing/2014/main" id="{580A3703-6F20-45D6-9C88-75098BA5575C}"/>
              </a:ext>
            </a:extLst>
          </p:cNvPr>
          <p:cNvGrpSpPr/>
          <p:nvPr userDrawn="1"/>
        </p:nvGrpSpPr>
        <p:grpSpPr>
          <a:xfrm>
            <a:off x="6073832" y="268219"/>
            <a:ext cx="5836821" cy="5088756"/>
            <a:chOff x="5836362" y="68074"/>
            <a:chExt cx="6083274" cy="5355263"/>
          </a:xfrm>
        </p:grpSpPr>
        <p:sp>
          <p:nvSpPr>
            <p:cNvPr id="16" name="Oval 15">
              <a:extLst>
                <a:ext uri="{FF2B5EF4-FFF2-40B4-BE49-F238E27FC236}">
                  <a16:creationId xmlns:a16="http://schemas.microsoft.com/office/drawing/2014/main" id="{C31EA660-5266-4A56-A7D6-0C1E6A3C694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693BEC8D-B687-4817-9ACB-4BDD9224FA50}"/>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7854D696-4032-463D-9207-225848DE992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726B13DD-8B9E-45BE-B559-BB765425967D}"/>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14140742-013B-4ADB-A18F-83BA2430A609}"/>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Oval 20">
              <a:extLst>
                <a:ext uri="{FF2B5EF4-FFF2-40B4-BE49-F238E27FC236}">
                  <a16:creationId xmlns:a16="http://schemas.microsoft.com/office/drawing/2014/main" id="{4392C1B2-0DC9-4ABF-8B99-CCFF5DBD265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05585273-FCAB-44B6-BE40-85BF8E6A96DA}"/>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300B9C4B-5CEA-4BFA-9B9C-1D73BA93AE90}"/>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EB43A2BB-E209-4AB6-BB05-633F84CE4FB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77F4B326-2C09-4758-AB22-5DC22D7940B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A68E4810-BC5E-4BD3-BE2A-587F2162668C}"/>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41779BAB-9358-44D1-9C61-B395F8C75370}"/>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638BB871-BA65-47C8-8E8E-B58A87FCC4D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9" name="Oval 28">
              <a:extLst>
                <a:ext uri="{FF2B5EF4-FFF2-40B4-BE49-F238E27FC236}">
                  <a16:creationId xmlns:a16="http://schemas.microsoft.com/office/drawing/2014/main" id="{D3FFCA38-51D6-4FD1-A6C2-53FFA937226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Circle: Hollow 29">
              <a:extLst>
                <a:ext uri="{FF2B5EF4-FFF2-40B4-BE49-F238E27FC236}">
                  <a16:creationId xmlns:a16="http://schemas.microsoft.com/office/drawing/2014/main" id="{F431AEEC-0BF8-4932-BB17-153969613C9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1" name="Oval 30">
              <a:extLst>
                <a:ext uri="{FF2B5EF4-FFF2-40B4-BE49-F238E27FC236}">
                  <a16:creationId xmlns:a16="http://schemas.microsoft.com/office/drawing/2014/main" id="{2C7349A2-898C-4034-AD8A-423440143357}"/>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CE82100B-D46E-4C02-AC3C-BB7CB5A0590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180E1F0B-C39F-4D4A-940A-ED5C3CDE1FE6}"/>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15D6CFA-0A9E-4873-A671-AAB73CE2BE1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9B5318EB-C539-4ED3-AFD7-013F33B3897D}"/>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CA5B5448-A185-4451-941D-B3D444FF5134}"/>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4BA66155-B705-4FED-B920-2C8BA2BE8E6E}"/>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198640C-8FF9-4EDC-8495-E7CA72A46625}"/>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192A3B8-787D-439C-BACD-79CD8260E84C}"/>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0" name="Oval 39">
              <a:extLst>
                <a:ext uri="{FF2B5EF4-FFF2-40B4-BE49-F238E27FC236}">
                  <a16:creationId xmlns:a16="http://schemas.microsoft.com/office/drawing/2014/main" id="{88EDF3D6-FE5D-4B26-9A59-4F175ADF2FB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5C9353BB-5454-4454-86F9-4904F7F16A4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EE9A01FA-5DA3-4CA8-B74A-D12B71847986}"/>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3EE9D10C-502B-48D8-AFBB-882ABA7A73F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EDCAAD8-810E-4710-A0E5-1EB189EDE10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B2BACA6-1DD9-483B-8391-C1E7D591E75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6" name="Oval 45">
              <a:extLst>
                <a:ext uri="{FF2B5EF4-FFF2-40B4-BE49-F238E27FC236}">
                  <a16:creationId xmlns:a16="http://schemas.microsoft.com/office/drawing/2014/main" id="{6E9D910D-B2F0-4A1C-A05E-B79E1C9F755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861137BA-27EE-4250-BB80-61C617B3A5B5}"/>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5C2A4BD-CD2D-43D3-9273-4DAE72C70AEB}"/>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A02B2099-5F55-4074-B0C1-21588F74958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E574E98C-09FE-4701-B95B-E364E7BAC78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A03763D6-FAA7-484B-84D7-FAB9EC860161}"/>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7B7B4583-A7A4-49BC-A13D-4173BFBBB9D0}"/>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B8348E0-241D-4C64-8BE5-E243CF07DF73}"/>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53AD3BD8-CCF5-40F1-9D42-063E0AEE8237}"/>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83F720AD-C8DB-4F8E-A530-1CAB421B924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Circle: Hollow 55">
              <a:extLst>
                <a:ext uri="{FF2B5EF4-FFF2-40B4-BE49-F238E27FC236}">
                  <a16:creationId xmlns:a16="http://schemas.microsoft.com/office/drawing/2014/main" id="{DFED4172-20AA-4993-AB8B-DB9042A26C58}"/>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7" name="Circle: Hollow 56">
              <a:extLst>
                <a:ext uri="{FF2B5EF4-FFF2-40B4-BE49-F238E27FC236}">
                  <a16:creationId xmlns:a16="http://schemas.microsoft.com/office/drawing/2014/main" id="{FA450EDC-1A24-4C82-9091-F0AD5E76F1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D8E90DD-629B-BBD9-2DF4-A2AC1C34BC47}"/>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77B9BE65-EB90-0572-3B2E-AB612EF0F4F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CD3F0093-6A8F-FCAF-8926-EBBE854BA61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0A8DAF30-7CA2-357B-5A6B-DA13E04763D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3FC498F8-8B36-1C3C-FF13-8F322BA36E2B}"/>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05642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PAGE IMAGE RIGHT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239">
            <a:extLst>
              <a:ext uri="{FF2B5EF4-FFF2-40B4-BE49-F238E27FC236}">
                <a16:creationId xmlns:a16="http://schemas.microsoft.com/office/drawing/2014/main" id="{9461850F-80C9-4B8C-A8E7-EF6D8D02A0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4218" y="3084076"/>
            <a:ext cx="3128359" cy="3128359"/>
          </a:xfrm>
          <a:prstGeom prst="ellipse">
            <a:avLst/>
          </a:prstGeom>
          <a:ln>
            <a:noFill/>
          </a:ln>
        </p:spPr>
      </p:pic>
      <p:sp>
        <p:nvSpPr>
          <p:cNvPr id="2" name="Text Placeholder 4">
            <a:extLst>
              <a:ext uri="{FF2B5EF4-FFF2-40B4-BE49-F238E27FC236}">
                <a16:creationId xmlns:a16="http://schemas.microsoft.com/office/drawing/2014/main" id="{6619BDFC-FBBB-AE65-DDBB-D904272D6A1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7CB2B7A-11F6-CADB-71A5-912E7D8765A7}"/>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404922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AGE IMAGE RIGHT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216">
            <a:extLst>
              <a:ext uri="{FF2B5EF4-FFF2-40B4-BE49-F238E27FC236}">
                <a16:creationId xmlns:a16="http://schemas.microsoft.com/office/drawing/2014/main" id="{DA64DE30-4E17-479B-A144-247C89F7CE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8271"/>
            <a:ext cx="3128359" cy="3128359"/>
          </a:xfrm>
          <a:prstGeom prst="ellipse">
            <a:avLst/>
          </a:prstGeom>
          <a:ln>
            <a:noFill/>
          </a:ln>
        </p:spPr>
      </p:pic>
      <p:sp>
        <p:nvSpPr>
          <p:cNvPr id="2" name="Text Placeholder 4">
            <a:extLst>
              <a:ext uri="{FF2B5EF4-FFF2-40B4-BE49-F238E27FC236}">
                <a16:creationId xmlns:a16="http://schemas.microsoft.com/office/drawing/2014/main" id="{22197206-250A-B92B-B423-371C212FF99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C0DD9EC5-7233-B80F-346E-3ED393A9B1C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065184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PAGE IMAGE RIGHT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79">
            <a:extLst>
              <a:ext uri="{FF2B5EF4-FFF2-40B4-BE49-F238E27FC236}">
                <a16:creationId xmlns:a16="http://schemas.microsoft.com/office/drawing/2014/main" id="{2603C81C-176A-4A44-8738-465B40CE5C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8514" y="3070350"/>
            <a:ext cx="3128359" cy="3128359"/>
          </a:xfrm>
          <a:prstGeom prst="ellipse">
            <a:avLst/>
          </a:prstGeom>
          <a:ln>
            <a:noFill/>
          </a:ln>
        </p:spPr>
      </p:pic>
      <p:sp>
        <p:nvSpPr>
          <p:cNvPr id="2" name="Text Placeholder 4">
            <a:extLst>
              <a:ext uri="{FF2B5EF4-FFF2-40B4-BE49-F238E27FC236}">
                <a16:creationId xmlns:a16="http://schemas.microsoft.com/office/drawing/2014/main" id="{65A204B3-BD35-F274-B3EA-0F9E29AEF87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55D3704-4DEB-3B87-B511-D9EFDB5EAA9C}"/>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4318847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AGE IMAGE RIGHT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69">
            <a:extLst>
              <a:ext uri="{FF2B5EF4-FFF2-40B4-BE49-F238E27FC236}">
                <a16:creationId xmlns:a16="http://schemas.microsoft.com/office/drawing/2014/main" id="{12DB180C-23DD-4196-9608-03D1822DDD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420F16EF-E8A4-B5B8-FA34-9753C57D0105}"/>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DDA463EB-8B0A-42E4-7C0C-078530A6548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793421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PAGE IMAGE RIGHT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74">
            <a:extLst>
              <a:ext uri="{FF2B5EF4-FFF2-40B4-BE49-F238E27FC236}">
                <a16:creationId xmlns:a16="http://schemas.microsoft.com/office/drawing/2014/main" id="{AE47E58D-ADE0-43FB-9C20-6642FC7BBC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4856" y="3078271"/>
            <a:ext cx="3128359" cy="3128359"/>
          </a:xfrm>
          <a:prstGeom prst="ellipse">
            <a:avLst/>
          </a:prstGeom>
          <a:ln>
            <a:noFill/>
          </a:ln>
        </p:spPr>
      </p:pic>
      <p:sp>
        <p:nvSpPr>
          <p:cNvPr id="2" name="Text Placeholder 4">
            <a:extLst>
              <a:ext uri="{FF2B5EF4-FFF2-40B4-BE49-F238E27FC236}">
                <a16:creationId xmlns:a16="http://schemas.microsoft.com/office/drawing/2014/main" id="{422C9504-F4C8-8AA1-D2F7-F5CCF69F186F}"/>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334E917-E0D1-A947-27FB-138D986103C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818604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PAGE IMAGE RIGHT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C6CA69D8-19F0-4828-83B5-AEBA0A9C72E0}"/>
              </a:ext>
            </a:extLst>
          </p:cNvPr>
          <p:cNvSpPr>
            <a:spLocks noGrp="1" noChangeAspect="1"/>
          </p:cNvSpPr>
          <p:nvPr>
            <p:ph type="pic" sz="quarter" idx="10"/>
          </p:nvPr>
        </p:nvSpPr>
        <p:spPr>
          <a:xfrm>
            <a:off x="8748942" y="3074902"/>
            <a:ext cx="3128359" cy="3128359"/>
          </a:xfrm>
          <a:prstGeom prst="ellipse">
            <a:avLst/>
          </a:prstGeom>
          <a:ln>
            <a:noFill/>
          </a:ln>
        </p:spPr>
        <p:txBody>
          <a:bodyPr/>
          <a:lstStyle/>
          <a:p>
            <a:endParaRPr lang="nl-NL"/>
          </a:p>
        </p:txBody>
      </p:sp>
      <p:sp>
        <p:nvSpPr>
          <p:cNvPr id="24" name="Oval 23">
            <a:extLst>
              <a:ext uri="{FF2B5EF4-FFF2-40B4-BE49-F238E27FC236}">
                <a16:creationId xmlns:a16="http://schemas.microsoft.com/office/drawing/2014/main" id="{30BBC232-BAC0-40A1-8F42-FCA7EA500566}"/>
              </a:ext>
            </a:extLst>
          </p:cNvPr>
          <p:cNvSpPr>
            <a:spLocks noChangeAspect="1"/>
          </p:cNvSpPr>
          <p:nvPr userDrawn="1"/>
        </p:nvSpPr>
        <p:spPr>
          <a:xfrm>
            <a:off x="8816540" y="5844425"/>
            <a:ext cx="175952" cy="17425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20ADA4AA-4699-4CC0-AECD-6B3A36C02E10}"/>
              </a:ext>
            </a:extLst>
          </p:cNvPr>
          <p:cNvSpPr>
            <a:spLocks noChangeAspect="1"/>
          </p:cNvSpPr>
          <p:nvPr userDrawn="1"/>
        </p:nvSpPr>
        <p:spPr>
          <a:xfrm>
            <a:off x="9229794" y="6376603"/>
            <a:ext cx="86693" cy="858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25EE7E56-16BA-D1D3-B124-41F698FA43FB}"/>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520F4C6-9992-86B6-7DD2-A305D762182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2670035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B14C1D5E-D5B8-4181-86A0-A33091D97C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3437" y="-184771"/>
            <a:ext cx="3128359" cy="3128359"/>
          </a:xfrm>
          <a:prstGeom prst="ellipse">
            <a:avLst/>
          </a:prstGeom>
          <a:ln>
            <a:noFill/>
          </a:ln>
        </p:spPr>
      </p:pic>
      <p:sp>
        <p:nvSpPr>
          <p:cNvPr id="2" name="Text Placeholder 4">
            <a:extLst>
              <a:ext uri="{FF2B5EF4-FFF2-40B4-BE49-F238E27FC236}">
                <a16:creationId xmlns:a16="http://schemas.microsoft.com/office/drawing/2014/main" id="{EE5DFE50-C942-53B4-E8A6-495C1347A1F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B15AAE5C-F217-FB2D-A512-DE36C96C9761}"/>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048209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4">
            <a:extLst>
              <a:ext uri="{FF2B5EF4-FFF2-40B4-BE49-F238E27FC236}">
                <a16:creationId xmlns:a16="http://schemas.microsoft.com/office/drawing/2014/main" id="{DE0BCFC4-CC25-42AF-86DC-D7E4B67E66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0540" y="-197471"/>
            <a:ext cx="3128359" cy="3128359"/>
          </a:xfrm>
          <a:prstGeom prst="ellipse">
            <a:avLst/>
          </a:prstGeom>
          <a:ln>
            <a:noFill/>
          </a:ln>
        </p:spPr>
      </p:pic>
      <p:sp>
        <p:nvSpPr>
          <p:cNvPr id="2" name="Text Placeholder 4">
            <a:extLst>
              <a:ext uri="{FF2B5EF4-FFF2-40B4-BE49-F238E27FC236}">
                <a16:creationId xmlns:a16="http://schemas.microsoft.com/office/drawing/2014/main" id="{7E56700A-7077-27EF-6220-D14D07699FC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0BF2EB3-91B8-C6F3-22B2-6210172DD976}"/>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2745005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520A71E0-7177-4D61-9066-6FC5199641E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8725" y="-187439"/>
            <a:ext cx="3128359" cy="3128359"/>
          </a:xfrm>
          <a:prstGeom prst="ellipse">
            <a:avLst/>
          </a:prstGeom>
        </p:spPr>
      </p:pic>
      <p:sp>
        <p:nvSpPr>
          <p:cNvPr id="2" name="Text Placeholder 4">
            <a:extLst>
              <a:ext uri="{FF2B5EF4-FFF2-40B4-BE49-F238E27FC236}">
                <a16:creationId xmlns:a16="http://schemas.microsoft.com/office/drawing/2014/main" id="{AC6A0537-F6F5-6630-6BAE-9557C8812A0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0EFF207-DD5D-3118-DBE8-A4D495F1F06C}"/>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6953105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2">
            <a:extLst>
              <a:ext uri="{FF2B5EF4-FFF2-40B4-BE49-F238E27FC236}">
                <a16:creationId xmlns:a16="http://schemas.microsoft.com/office/drawing/2014/main" id="{4C53DADF-2E96-4FD0-9558-AEEEA600145E}"/>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9371652" y="-147391"/>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4">
            <a:extLst>
              <a:ext uri="{FF2B5EF4-FFF2-40B4-BE49-F238E27FC236}">
                <a16:creationId xmlns:a16="http://schemas.microsoft.com/office/drawing/2014/main" id="{DD7C5BB1-53BE-99C1-D20B-3ECB21A34F9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9CC6126-40A6-4CF8-26E0-F0477D33D49E}"/>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69694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ASHPAGE SA 1">
    <p:bg>
      <p:bgPr>
        <a:solidFill>
          <a:schemeClr val="bg1"/>
        </a:solidFill>
        <a:effectLst/>
      </p:bgPr>
    </p:bg>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7D461A4-8970-4809-ABD0-39660BFC747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EEE534E-73CF-FC2F-1094-86D5E1037168}"/>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85A258DB-7F1D-854F-BD1D-FC95EA0A206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4C0E3DEB-A09A-603C-E2AD-F722DBE681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9FA4BF4D-099D-7FF3-D9B2-8B3C8CF16635}"/>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37A96A54-3597-6070-21B3-FAC6E5FF2250}"/>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655209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43" descr="A picture containing person&#10;&#10;Description automatically generated">
            <a:extLst>
              <a:ext uri="{FF2B5EF4-FFF2-40B4-BE49-F238E27FC236}">
                <a16:creationId xmlns:a16="http://schemas.microsoft.com/office/drawing/2014/main" id="{08BCFD84-0579-4926-BBFC-C7CFB3D06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1117" y="-191121"/>
            <a:ext cx="3128359" cy="3128359"/>
          </a:xfrm>
          <a:prstGeom prst="ellipse">
            <a:avLst/>
          </a:prstGeom>
          <a:ln>
            <a:noFill/>
          </a:ln>
        </p:spPr>
      </p:pic>
      <p:sp>
        <p:nvSpPr>
          <p:cNvPr id="2" name="Text Placeholder 4">
            <a:extLst>
              <a:ext uri="{FF2B5EF4-FFF2-40B4-BE49-F238E27FC236}">
                <a16:creationId xmlns:a16="http://schemas.microsoft.com/office/drawing/2014/main" id="{D849E9E7-262E-2BFC-991B-9FD875ADED0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FB64F28-47D8-E7FB-222A-4BACE3EDBF3E}"/>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6049095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9" descr="A person with flowers on the head&#10;&#10;Description automatically generated with medium confidence">
            <a:extLst>
              <a:ext uri="{FF2B5EF4-FFF2-40B4-BE49-F238E27FC236}">
                <a16:creationId xmlns:a16="http://schemas.microsoft.com/office/drawing/2014/main" id="{CA779867-0237-46AD-A0F6-961600B32B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1592" y="-214772"/>
            <a:ext cx="3128359" cy="3128359"/>
          </a:xfrm>
          <a:prstGeom prst="ellipse">
            <a:avLst/>
          </a:prstGeom>
          <a:ln>
            <a:noFill/>
          </a:ln>
        </p:spPr>
      </p:pic>
      <p:sp>
        <p:nvSpPr>
          <p:cNvPr id="2" name="Text Placeholder 4">
            <a:extLst>
              <a:ext uri="{FF2B5EF4-FFF2-40B4-BE49-F238E27FC236}">
                <a16:creationId xmlns:a16="http://schemas.microsoft.com/office/drawing/2014/main" id="{74AE4EEC-CA6D-D964-9CB5-A6496D37CD2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39F3FC1-80E6-4912-1445-B8E58712D8CC}"/>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005618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4" descr="A group of people sitting on stairs looking at a computer&#10;&#10;Description automatically generated with low confidence">
            <a:extLst>
              <a:ext uri="{FF2B5EF4-FFF2-40B4-BE49-F238E27FC236}">
                <a16:creationId xmlns:a16="http://schemas.microsoft.com/office/drawing/2014/main" id="{96500467-F130-4FDC-88F2-FFB6E3A03D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7187" y="-181596"/>
            <a:ext cx="3128359" cy="3128359"/>
          </a:xfrm>
          <a:prstGeom prst="ellipse">
            <a:avLst/>
          </a:prstGeom>
          <a:ln>
            <a:noFill/>
          </a:ln>
        </p:spPr>
      </p:pic>
      <p:sp>
        <p:nvSpPr>
          <p:cNvPr id="2" name="Text Placeholder 4">
            <a:extLst>
              <a:ext uri="{FF2B5EF4-FFF2-40B4-BE49-F238E27FC236}">
                <a16:creationId xmlns:a16="http://schemas.microsoft.com/office/drawing/2014/main" id="{58566FFE-B91F-BA9E-37D9-4E8727810823}"/>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5BC9B14-8C6A-ED00-E12E-B216D5430BB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6489803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48" descr="A person writing on a chalkboard&#10;&#10;Description automatically generated with medium confidence">
            <a:extLst>
              <a:ext uri="{FF2B5EF4-FFF2-40B4-BE49-F238E27FC236}">
                <a16:creationId xmlns:a16="http://schemas.microsoft.com/office/drawing/2014/main" id="{15CE9E89-66A1-4CED-8762-3831666849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6612" y="-199565"/>
            <a:ext cx="3128359" cy="3128359"/>
          </a:xfrm>
          <a:prstGeom prst="ellipse">
            <a:avLst/>
          </a:prstGeom>
          <a:ln>
            <a:noFill/>
          </a:ln>
        </p:spPr>
      </p:pic>
      <p:sp>
        <p:nvSpPr>
          <p:cNvPr id="2" name="Text Placeholder 4">
            <a:extLst>
              <a:ext uri="{FF2B5EF4-FFF2-40B4-BE49-F238E27FC236}">
                <a16:creationId xmlns:a16="http://schemas.microsoft.com/office/drawing/2014/main" id="{32AF1072-E84E-D865-2A78-9C92D5B6A998}"/>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A8E6575-C958-1D5C-3FD2-95BDA0203BD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4332773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01">
            <a:extLst>
              <a:ext uri="{FF2B5EF4-FFF2-40B4-BE49-F238E27FC236}">
                <a16:creationId xmlns:a16="http://schemas.microsoft.com/office/drawing/2014/main" id="{86D8F57F-56C0-4587-B013-ACC9DA32D7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7201" y="-184771"/>
            <a:ext cx="3128359" cy="3128359"/>
          </a:xfrm>
          <a:prstGeom prst="ellipse">
            <a:avLst/>
          </a:prstGeom>
          <a:ln>
            <a:noFill/>
          </a:ln>
        </p:spPr>
      </p:pic>
      <p:sp>
        <p:nvSpPr>
          <p:cNvPr id="2" name="Text Placeholder 4">
            <a:extLst>
              <a:ext uri="{FF2B5EF4-FFF2-40B4-BE49-F238E27FC236}">
                <a16:creationId xmlns:a16="http://schemas.microsoft.com/office/drawing/2014/main" id="{C1F6FF43-1B44-0218-BE6D-74B0EEE7240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F3BF8BBA-2980-2654-09C8-5566398C92FC}"/>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068679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120" descr="A group of people posing for a photo&#10;&#10;Description automatically generated with low confidence">
            <a:extLst>
              <a:ext uri="{FF2B5EF4-FFF2-40B4-BE49-F238E27FC236}">
                <a16:creationId xmlns:a16="http://schemas.microsoft.com/office/drawing/2014/main" id="{8AF64015-9027-4C00-AA13-27AB6E8C50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26636" y="-197471"/>
            <a:ext cx="3128359" cy="3128359"/>
          </a:xfrm>
          <a:prstGeom prst="ellipse">
            <a:avLst/>
          </a:prstGeom>
          <a:ln>
            <a:noFill/>
          </a:ln>
        </p:spPr>
      </p:pic>
      <p:sp>
        <p:nvSpPr>
          <p:cNvPr id="2" name="Text Placeholder 4">
            <a:extLst>
              <a:ext uri="{FF2B5EF4-FFF2-40B4-BE49-F238E27FC236}">
                <a16:creationId xmlns:a16="http://schemas.microsoft.com/office/drawing/2014/main" id="{5B337798-3004-B2F2-BD4A-3517AFE4927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042078EF-495C-1EE1-D96A-AF0E5D03BDFB}"/>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6669551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 name="Picture Placeholder 115">
            <a:extLst>
              <a:ext uri="{FF2B5EF4-FFF2-40B4-BE49-F238E27FC236}">
                <a16:creationId xmlns:a16="http://schemas.microsoft.com/office/drawing/2014/main" id="{CFFEB35F-6F7F-44D3-AC0B-C6A452C168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8002" y="-184771"/>
            <a:ext cx="3128359" cy="3128359"/>
          </a:xfrm>
          <a:prstGeom prst="ellipse">
            <a:avLst/>
          </a:prstGeom>
          <a:ln>
            <a:noFill/>
          </a:ln>
        </p:spPr>
      </p:pic>
      <p:sp>
        <p:nvSpPr>
          <p:cNvPr id="2" name="Text Placeholder 4">
            <a:extLst>
              <a:ext uri="{FF2B5EF4-FFF2-40B4-BE49-F238E27FC236}">
                <a16:creationId xmlns:a16="http://schemas.microsoft.com/office/drawing/2014/main" id="{F9997CC1-EAD6-F97E-D502-8E39E8EA080D}"/>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D41CEAB-B7D4-E7AC-212F-8C7E17E65541}"/>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897181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11" descr="A picture containing text, person, feet&#10;&#10;Description automatically generated">
            <a:extLst>
              <a:ext uri="{FF2B5EF4-FFF2-40B4-BE49-F238E27FC236}">
                <a16:creationId xmlns:a16="http://schemas.microsoft.com/office/drawing/2014/main" id="{F6ED375F-7F58-4C80-9463-D3CB2D5A93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6137" y="-172071"/>
            <a:ext cx="3128359" cy="3128359"/>
          </a:xfrm>
          <a:prstGeom prst="ellipse">
            <a:avLst/>
          </a:prstGeom>
          <a:ln>
            <a:noFill/>
          </a:ln>
        </p:spPr>
      </p:pic>
      <p:sp>
        <p:nvSpPr>
          <p:cNvPr id="2" name="Text Placeholder 4">
            <a:extLst>
              <a:ext uri="{FF2B5EF4-FFF2-40B4-BE49-F238E27FC236}">
                <a16:creationId xmlns:a16="http://schemas.microsoft.com/office/drawing/2014/main" id="{93B0EC30-966F-CE1F-BEE8-E7ECE82E97CF}"/>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41D0FE37-0B25-462A-A65B-1FC1558857F2}"/>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624185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1" descr="A person holding a football ball&#10;&#10;Description automatically generated">
            <a:extLst>
              <a:ext uri="{FF2B5EF4-FFF2-40B4-BE49-F238E27FC236}">
                <a16:creationId xmlns:a16="http://schemas.microsoft.com/office/drawing/2014/main" id="{F705FA6C-BF95-4E05-93CA-B7ED29F1BA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94068"/>
            <a:ext cx="3128359" cy="3128359"/>
          </a:xfrm>
          <a:prstGeom prst="ellipse">
            <a:avLst/>
          </a:prstGeom>
          <a:ln>
            <a:noFill/>
          </a:ln>
        </p:spPr>
      </p:pic>
      <p:sp>
        <p:nvSpPr>
          <p:cNvPr id="2" name="Text Placeholder 4">
            <a:extLst>
              <a:ext uri="{FF2B5EF4-FFF2-40B4-BE49-F238E27FC236}">
                <a16:creationId xmlns:a16="http://schemas.microsoft.com/office/drawing/2014/main" id="{249CB060-90D4-4815-BF9B-D001CB268BB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43C93D8-D9EE-816E-B63D-731C2CB4CD1B}"/>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338710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256" descr="A group of people smiling&#10;&#10;Description automatically generated with low confidence">
            <a:extLst>
              <a:ext uri="{FF2B5EF4-FFF2-40B4-BE49-F238E27FC236}">
                <a16:creationId xmlns:a16="http://schemas.microsoft.com/office/drawing/2014/main" id="{0D8DA78A-2BCE-4BBC-BE2E-089E148988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6137" y="-196893"/>
            <a:ext cx="3128359" cy="3128359"/>
          </a:xfrm>
          <a:prstGeom prst="ellipse">
            <a:avLst/>
          </a:prstGeom>
          <a:ln>
            <a:noFill/>
          </a:ln>
        </p:spPr>
      </p:pic>
      <p:sp>
        <p:nvSpPr>
          <p:cNvPr id="2" name="Text Placeholder 4">
            <a:extLst>
              <a:ext uri="{FF2B5EF4-FFF2-40B4-BE49-F238E27FC236}">
                <a16:creationId xmlns:a16="http://schemas.microsoft.com/office/drawing/2014/main" id="{035527CE-B2D2-1972-687D-50447AB4C3B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940D12F8-6C58-04E3-FEC0-242D14B0206D}"/>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8582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ASHPAGE SA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800FDC1B-0B9C-4C20-A80D-DC43B0FD51C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B2FD31D6-857F-4AA6-8F21-E540A8982BFB}"/>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August 21, 2023</a:t>
            </a:fld>
            <a:endParaRPr lang="nl-NL" sz="2000" b="1">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7FB863C-B33D-3DD5-EFC0-73F4F77CCE0B}"/>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150A1A1F-4D2D-85BA-7C70-4C5D9ACA1DE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A1198B62-3954-F679-0739-18D33EFDC38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7A54C6CF-31F7-5730-D995-8ADDEB95FE4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10E5619A-9433-45C0-F223-227AF5BDD15F}"/>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11530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46">
            <a:extLst>
              <a:ext uri="{FF2B5EF4-FFF2-40B4-BE49-F238E27FC236}">
                <a16:creationId xmlns:a16="http://schemas.microsoft.com/office/drawing/2014/main" id="{CAB63D51-5793-46F1-8744-861B3FD92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9887" y="-196893"/>
            <a:ext cx="3128359" cy="3128359"/>
          </a:xfrm>
          <a:prstGeom prst="ellipse">
            <a:avLst/>
          </a:prstGeom>
          <a:ln>
            <a:noFill/>
          </a:ln>
        </p:spPr>
      </p:pic>
      <p:sp>
        <p:nvSpPr>
          <p:cNvPr id="2" name="Text Placeholder 4">
            <a:extLst>
              <a:ext uri="{FF2B5EF4-FFF2-40B4-BE49-F238E27FC236}">
                <a16:creationId xmlns:a16="http://schemas.microsoft.com/office/drawing/2014/main" id="{A9157641-8FCB-B728-30A8-49C2DBB13C5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9EC29FB-CCBD-2380-D168-052A006C128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2461499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51">
            <a:extLst>
              <a:ext uri="{FF2B5EF4-FFF2-40B4-BE49-F238E27FC236}">
                <a16:creationId xmlns:a16="http://schemas.microsoft.com/office/drawing/2014/main" id="{7C336B2F-321B-456B-81E0-9A1CEE04B3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0540" y="-186197"/>
            <a:ext cx="3128359" cy="3128359"/>
          </a:xfrm>
          <a:prstGeom prst="ellipse">
            <a:avLst/>
          </a:prstGeom>
          <a:ln>
            <a:noFill/>
          </a:ln>
        </p:spPr>
      </p:pic>
      <p:sp>
        <p:nvSpPr>
          <p:cNvPr id="2" name="Text Placeholder 4">
            <a:extLst>
              <a:ext uri="{FF2B5EF4-FFF2-40B4-BE49-F238E27FC236}">
                <a16:creationId xmlns:a16="http://schemas.microsoft.com/office/drawing/2014/main" id="{F2CB01D5-5CAC-A981-0A59-128A314160A0}"/>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14FD90A2-E897-057F-9761-63925CA1F2B1}"/>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2612086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7" descr="A boat in the water with a city in the background&#10;&#10;Description automatically generated with medium confidence">
            <a:extLst>
              <a:ext uri="{FF2B5EF4-FFF2-40B4-BE49-F238E27FC236}">
                <a16:creationId xmlns:a16="http://schemas.microsoft.com/office/drawing/2014/main" id="{93D9F701-A45B-4056-9089-69A8A0B881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72071"/>
            <a:ext cx="3128359" cy="3128359"/>
          </a:xfrm>
          <a:prstGeom prst="ellipse">
            <a:avLst/>
          </a:prstGeom>
          <a:ln>
            <a:noFill/>
          </a:ln>
        </p:spPr>
      </p:pic>
      <p:sp>
        <p:nvSpPr>
          <p:cNvPr id="2" name="Text Placeholder 4">
            <a:extLst>
              <a:ext uri="{FF2B5EF4-FFF2-40B4-BE49-F238E27FC236}">
                <a16:creationId xmlns:a16="http://schemas.microsoft.com/office/drawing/2014/main" id="{5A38E71E-BC9B-C633-4455-8E38AE9A7D87}"/>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64F6EEAB-A3E4-1B7F-6155-F7375E6FEBE1}"/>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717189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1">
            <a:extLst>
              <a:ext uri="{FF2B5EF4-FFF2-40B4-BE49-F238E27FC236}">
                <a16:creationId xmlns:a16="http://schemas.microsoft.com/office/drawing/2014/main" id="{AC988EF4-DC1B-47A5-9A3F-A94DF56565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4292" y="-206407"/>
            <a:ext cx="3128359" cy="3128359"/>
          </a:xfrm>
          <a:prstGeom prst="ellipse">
            <a:avLst/>
          </a:prstGeom>
          <a:ln>
            <a:noFill/>
          </a:ln>
        </p:spPr>
      </p:pic>
      <p:sp>
        <p:nvSpPr>
          <p:cNvPr id="2" name="Text Placeholder 4">
            <a:extLst>
              <a:ext uri="{FF2B5EF4-FFF2-40B4-BE49-F238E27FC236}">
                <a16:creationId xmlns:a16="http://schemas.microsoft.com/office/drawing/2014/main" id="{335D3E27-B89B-D97B-50D8-10FB957D86FE}"/>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8C1C75EF-DB82-ABC3-A1DC-5B39CDF24654}"/>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3734191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6">
            <a:extLst>
              <a:ext uri="{FF2B5EF4-FFF2-40B4-BE49-F238E27FC236}">
                <a16:creationId xmlns:a16="http://schemas.microsoft.com/office/drawing/2014/main" id="{BE534D03-BC3E-41D3-86E8-FE5C239CFD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7187" y="-186197"/>
            <a:ext cx="3128359" cy="3128359"/>
          </a:xfrm>
          <a:prstGeom prst="ellipse">
            <a:avLst/>
          </a:prstGeom>
          <a:ln>
            <a:noFill/>
          </a:ln>
        </p:spPr>
      </p:pic>
      <p:sp>
        <p:nvSpPr>
          <p:cNvPr id="2" name="Text Placeholder 4">
            <a:extLst>
              <a:ext uri="{FF2B5EF4-FFF2-40B4-BE49-F238E27FC236}">
                <a16:creationId xmlns:a16="http://schemas.microsoft.com/office/drawing/2014/main" id="{60A93605-5826-0331-3923-A09981D6B7FB}"/>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7157F4ED-D29A-D705-6CFE-6CDD6C72B30A}"/>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132884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1" name="Circle: Hollow 10">
            <a:extLst>
              <a:ext uri="{FF2B5EF4-FFF2-40B4-BE49-F238E27FC236}">
                <a16:creationId xmlns:a16="http://schemas.microsoft.com/office/drawing/2014/main" id="{9C70BD3E-C9D9-4F81-94C9-3BE89B4CED01}"/>
              </a:ext>
            </a:extLst>
          </p:cNvPr>
          <p:cNvSpPr>
            <a:spLocks noChangeAspect="1"/>
          </p:cNvSpPr>
          <p:nvPr userDrawn="1"/>
        </p:nvSpPr>
        <p:spPr>
          <a:xfrm>
            <a:off x="9081128" y="-488511"/>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AA6FAA8F-A86A-411A-9FC3-EFBDD1332726}"/>
              </a:ext>
            </a:extLst>
          </p:cNvPr>
          <p:cNvSpPr>
            <a:spLocks noChangeAspect="1"/>
          </p:cNvSpPr>
          <p:nvPr userDrawn="1"/>
        </p:nvSpPr>
        <p:spPr>
          <a:xfrm>
            <a:off x="9181713" y="-398814"/>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0" name="Picture Placeholder 2">
            <a:extLst>
              <a:ext uri="{FF2B5EF4-FFF2-40B4-BE49-F238E27FC236}">
                <a16:creationId xmlns:a16="http://schemas.microsoft.com/office/drawing/2014/main" id="{69CCF839-CB7A-451F-9F2C-6D310B5F0286}"/>
              </a:ext>
            </a:extLst>
          </p:cNvPr>
          <p:cNvSpPr>
            <a:spLocks noGrp="1" noChangeAspect="1"/>
          </p:cNvSpPr>
          <p:nvPr>
            <p:ph type="pic" sz="quarter" idx="10"/>
          </p:nvPr>
        </p:nvSpPr>
        <p:spPr>
          <a:xfrm>
            <a:off x="9328725" y="-250939"/>
            <a:ext cx="3128359" cy="3128359"/>
          </a:xfrm>
          <a:prstGeom prst="ellipse">
            <a:avLst/>
          </a:prstGeom>
          <a:ln>
            <a:noFill/>
          </a:ln>
        </p:spPr>
        <p:txBody>
          <a:bodyPr/>
          <a:lstStyle/>
          <a:p>
            <a:endParaRPr lang="nl-NL"/>
          </a:p>
        </p:txBody>
      </p:sp>
      <p:sp>
        <p:nvSpPr>
          <p:cNvPr id="2" name="Text Placeholder 4">
            <a:extLst>
              <a:ext uri="{FF2B5EF4-FFF2-40B4-BE49-F238E27FC236}">
                <a16:creationId xmlns:a16="http://schemas.microsoft.com/office/drawing/2014/main" id="{969DCE78-5DAC-A743-A96F-73DBC5D0810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248DA8D9-EA9D-6E28-F7B1-167DD478E248}"/>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2141143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53">
            <a:extLst>
              <a:ext uri="{FF2B5EF4-FFF2-40B4-BE49-F238E27FC236}">
                <a16:creationId xmlns:a16="http://schemas.microsoft.com/office/drawing/2014/main" id="{9B2EF9C4-E552-4E71-AE20-8B63C44450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9452200" y="-185519"/>
            <a:ext cx="2881395" cy="2881395"/>
          </a:xfrm>
          <a:prstGeom prst="ellipse">
            <a:avLst/>
          </a:prstGeom>
          <a:ln>
            <a:noFill/>
          </a:ln>
        </p:spPr>
      </p:pic>
      <p:sp>
        <p:nvSpPr>
          <p:cNvPr id="2" name="Text Placeholder 4">
            <a:extLst>
              <a:ext uri="{FF2B5EF4-FFF2-40B4-BE49-F238E27FC236}">
                <a16:creationId xmlns:a16="http://schemas.microsoft.com/office/drawing/2014/main" id="{AE23CB62-78C7-75B1-B358-377FD7859B1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39695357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7" name="Picture Placeholder 43">
            <a:extLst>
              <a:ext uri="{FF2B5EF4-FFF2-40B4-BE49-F238E27FC236}">
                <a16:creationId xmlns:a16="http://schemas.microsoft.com/office/drawing/2014/main" id="{77C9E4C0-91E8-49BA-94FD-77F0192FB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4123" y="-193655"/>
            <a:ext cx="2881395" cy="2881395"/>
          </a:xfrm>
          <a:prstGeom prst="ellipse">
            <a:avLst/>
          </a:prstGeom>
          <a:ln>
            <a:noFill/>
          </a:ln>
        </p:spPr>
      </p:pic>
      <p:sp>
        <p:nvSpPr>
          <p:cNvPr id="2" name="Text Placeholder 4">
            <a:extLst>
              <a:ext uri="{FF2B5EF4-FFF2-40B4-BE49-F238E27FC236}">
                <a16:creationId xmlns:a16="http://schemas.microsoft.com/office/drawing/2014/main" id="{472C0CB2-1F16-049A-31FD-677973F54E0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E97C8104-C33A-CDC4-B18B-EF5A1E040675}"/>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4265294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48">
            <a:extLst>
              <a:ext uri="{FF2B5EF4-FFF2-40B4-BE49-F238E27FC236}">
                <a16:creationId xmlns:a16="http://schemas.microsoft.com/office/drawing/2014/main" id="{E9D9A240-BDA6-4525-B95E-41E70455BE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27419" y="-154537"/>
            <a:ext cx="2881395" cy="2881395"/>
          </a:xfrm>
          <a:prstGeom prst="ellipse">
            <a:avLst/>
          </a:prstGeom>
          <a:ln>
            <a:noFill/>
          </a:ln>
        </p:spPr>
      </p:pic>
      <p:sp>
        <p:nvSpPr>
          <p:cNvPr id="2" name="Text Placeholder 4">
            <a:extLst>
              <a:ext uri="{FF2B5EF4-FFF2-40B4-BE49-F238E27FC236}">
                <a16:creationId xmlns:a16="http://schemas.microsoft.com/office/drawing/2014/main" id="{3D59AC4E-3806-7127-653E-D836E1E4166F}"/>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Tree>
    <p:extLst>
      <p:ext uri="{BB962C8B-B14F-4D97-AF65-F5344CB8AC3E}">
        <p14:creationId xmlns:p14="http://schemas.microsoft.com/office/powerpoint/2010/main" val="12076931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a:t>Click to edit Master title style</a:t>
            </a:r>
            <a:endParaRPr lang="nl-NL"/>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34">
            <a:extLst>
              <a:ext uri="{FF2B5EF4-FFF2-40B4-BE49-F238E27FC236}">
                <a16:creationId xmlns:a16="http://schemas.microsoft.com/office/drawing/2014/main" id="{E0B88EC2-4601-43F2-A32E-E9DD6E9881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56447" y="-171005"/>
            <a:ext cx="2881395" cy="2881395"/>
          </a:xfrm>
          <a:prstGeom prst="ellipse">
            <a:avLst/>
          </a:prstGeom>
          <a:ln>
            <a:noFill/>
          </a:ln>
        </p:spPr>
      </p:pic>
      <p:sp>
        <p:nvSpPr>
          <p:cNvPr id="2" name="Text Placeholder 4">
            <a:extLst>
              <a:ext uri="{FF2B5EF4-FFF2-40B4-BE49-F238E27FC236}">
                <a16:creationId xmlns:a16="http://schemas.microsoft.com/office/drawing/2014/main" id="{F9E8E79C-94DF-5ACB-9CA6-D9369BE764FB}"/>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A31E30A9-C1B5-8F27-4292-86D4B0C219E2}"/>
              </a:ext>
            </a:extLst>
          </p:cNvPr>
          <p:cNvSpPr>
            <a:spLocks noGrp="1"/>
          </p:cNvSpPr>
          <p:nvPr>
            <p:ph type="sldNum" sz="quarter" idx="12"/>
          </p:nvPr>
        </p:nvSpPr>
        <p:spPr/>
        <p:txBody>
          <a:bodyPr/>
          <a:lstStyle/>
          <a:p>
            <a:fld id="{CC62790A-B937-4AF6-AB00-7B0D9DC7434B}" type="slidenum">
              <a:rPr lang="nl-NL" smtClean="0"/>
              <a:pPr/>
              <a:t>‹#›</a:t>
            </a:fld>
            <a:endParaRPr lang="nl-NL"/>
          </a:p>
        </p:txBody>
      </p:sp>
    </p:spTree>
    <p:extLst>
      <p:ext uri="{BB962C8B-B14F-4D97-AF65-F5344CB8AC3E}">
        <p14:creationId xmlns:p14="http://schemas.microsoft.com/office/powerpoint/2010/main" val="194389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theme" Target="../theme/theme1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80.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82.xml"/><Relationship Id="rId1" Type="http://schemas.openxmlformats.org/officeDocument/2006/relationships/slideLayout" Target="../slideLayouts/slideLayout1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theme" Target="../theme/theme13.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2.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5.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theme" Target="../theme/theme7.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theme" Target="../theme/theme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9.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4122ED7-1914-434F-9883-AE5935302A8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CA189D84-B0AF-4AF1-6C26-F77162A6C055}"/>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2253695231"/>
      </p:ext>
    </p:extLst>
  </p:cSld>
  <p:clrMap bg1="lt1" tx1="dk1" bg2="lt2" tx2="dk2" accent1="accent1" accent2="accent2" accent3="accent3" accent4="accent4" accent5="accent5" accent6="accent6" hlink="hlink" folHlink="folHlink"/>
  <p:sldLayoutIdLst>
    <p:sldLayoutId id="2147483730" r:id="rId1"/>
    <p:sldLayoutId id="2147483744" r:id="rId2"/>
    <p:sldLayoutId id="2147483825" r:id="rId3"/>
    <p:sldLayoutId id="2147483826" r:id="rId4"/>
    <p:sldLayoutId id="2147483874" r:id="rId5"/>
    <p:sldLayoutId id="2147483876" r:id="rId6"/>
    <p:sldLayoutId id="2147483873" r:id="rId7"/>
    <p:sldLayoutId id="2147483875" r:id="rId8"/>
    <p:sldLayoutId id="2147483924" r:id="rId9"/>
    <p:sldLayoutId id="2147483925" r:id="rId10"/>
    <p:sldLayoutId id="2147483926" r:id="rId11"/>
    <p:sldLayoutId id="2147483927" r:id="rId12"/>
    <p:sldLayoutId id="2147483928" r:id="rId13"/>
    <p:sldLayoutId id="2147483976" r:id="rId14"/>
    <p:sldLayoutId id="2147483974" r:id="rId15"/>
    <p:sldLayoutId id="2147483975" r:id="rId16"/>
    <p:sldLayoutId id="2147484042" r:id="rId17"/>
    <p:sldLayoutId id="2147484043" r:id="rId18"/>
    <p:sldLayoutId id="2147484044" r:id="rId19"/>
    <p:sldLayoutId id="214748404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717D016D-D214-4C87-8FC7-68B10373FDFE}"/>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F3F5F0C0-0E85-9A71-E458-499F107DC0EF}"/>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1868986140"/>
      </p:ext>
    </p:extLst>
  </p:cSld>
  <p:clrMap bg1="lt1" tx1="dk1" bg2="lt2" tx2="dk2" accent1="accent1" accent2="accent2" accent3="accent3" accent4="accent4" accent5="accent5" accent6="accent6" hlink="hlink" folHlink="folHlink"/>
  <p:sldLayoutIdLst>
    <p:sldLayoutId id="2147483816" r:id="rId1"/>
    <p:sldLayoutId id="2147483820" r:id="rId2"/>
    <p:sldLayoutId id="2147483821" r:id="rId3"/>
    <p:sldLayoutId id="2147483867" r:id="rId4"/>
    <p:sldLayoutId id="2147483868" r:id="rId5"/>
    <p:sldLayoutId id="2147483869" r:id="rId6"/>
    <p:sldLayoutId id="2147483915" r:id="rId7"/>
    <p:sldLayoutId id="2147483916" r:id="rId8"/>
    <p:sldLayoutId id="2147483917" r:id="rId9"/>
    <p:sldLayoutId id="2147483918" r:id="rId10"/>
    <p:sldLayoutId id="2147483997" r:id="rId11"/>
    <p:sldLayoutId id="2147483998" r:id="rId12"/>
    <p:sldLayoutId id="2147483999" r:id="rId13"/>
    <p:sldLayoutId id="2147484000" r:id="rId14"/>
    <p:sldLayoutId id="2147484004" r:id="rId15"/>
    <p:sldLayoutId id="2147484001" r:id="rId16"/>
    <p:sldLayoutId id="2147484002" r:id="rId17"/>
    <p:sldLayoutId id="2147484003" r:id="rId18"/>
    <p:sldLayoutId id="2147483822" r:id="rId19"/>
    <p:sldLayoutId id="2147483817" r:id="rId20"/>
    <p:sldLayoutId id="2147483819" r:id="rId21"/>
    <p:sldLayoutId id="214748402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23E979-01B8-9FAC-D85E-82192EEAC642}"/>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452284608"/>
      </p:ext>
    </p:extLst>
  </p:cSld>
  <p:clrMap bg1="lt1" tx1="dk1" bg2="lt2" tx2="dk2" accent1="accent1" accent2="accent2" accent3="accent3" accent4="accent4" accent5="accent5" accent6="accent6" hlink="hlink" folHlink="folHlink"/>
  <p:sldLayoutIdLst>
    <p:sldLayoutId id="2147484032" r:id="rId1"/>
    <p:sldLayoutId id="2147484040" r:id="rId2"/>
    <p:sldLayoutId id="214748405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572056-D901-53CD-008A-897003F8C302}"/>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346234790"/>
      </p:ext>
    </p:extLst>
  </p:cSld>
  <p:clrMap bg1="lt1" tx1="dk1" bg2="lt2" tx2="dk2" accent1="accent1" accent2="accent2" accent3="accent3" accent4="accent4" accent5="accent5" accent6="accent6" hlink="hlink" folHlink="folHlink"/>
  <p:sldLayoutIdLst>
    <p:sldLayoutId id="2147484037" r:id="rId1"/>
    <p:sldLayoutId id="214748404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87EE1C9-E666-4B50-B7DD-2BDF88DB411D}"/>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Tree>
    <p:extLst>
      <p:ext uri="{BB962C8B-B14F-4D97-AF65-F5344CB8AC3E}">
        <p14:creationId xmlns:p14="http://schemas.microsoft.com/office/powerpoint/2010/main" val="279137213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835" r:id="rId3"/>
    <p:sldLayoutId id="2147483834" r:id="rId4"/>
    <p:sldLayoutId id="2147483877" r:id="rId5"/>
    <p:sldLayoutId id="2147483878" r:id="rId6"/>
    <p:sldLayoutId id="2147483879" r:id="rId7"/>
    <p:sldLayoutId id="2147483880" r:id="rId8"/>
    <p:sldLayoutId id="2147483937" r:id="rId9"/>
    <p:sldLayoutId id="2147483938" r:id="rId10"/>
    <p:sldLayoutId id="2147483939" r:id="rId11"/>
    <p:sldLayoutId id="2147483940" r:id="rId12"/>
    <p:sldLayoutId id="2147483941" r:id="rId13"/>
    <p:sldLayoutId id="2147483977" r:id="rId14"/>
    <p:sldLayoutId id="2147483978" r:id="rId15"/>
    <p:sldLayoutId id="214748397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EF81B3-98D7-72CC-6050-A3C3D9EDAC3E}"/>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323497015"/>
      </p:ext>
    </p:extLst>
  </p:cSld>
  <p:clrMap bg1="lt1" tx1="dk1" bg2="lt2" tx2="dk2" accent1="accent1" accent2="accent2" accent3="accent3" accent4="accent4" accent5="accent5" accent6="accent6" hlink="hlink" folHlink="folHlink"/>
  <p:sldLayoutIdLst>
    <p:sldLayoutId id="2147484034" r:id="rId1"/>
    <p:sldLayoutId id="2147484038" r:id="rId2"/>
    <p:sldLayoutId id="2147484039" r:id="rId3"/>
    <p:sldLayoutId id="214748403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C52FD201-0153-4BF5-868F-D4D67620383C}"/>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6B7EB9C5-5398-6DC1-03BF-2C3C0CD0B54E}"/>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606287967"/>
      </p:ext>
    </p:extLst>
  </p:cSld>
  <p:clrMap bg1="lt1" tx1="dk1" bg2="lt2" tx2="dk2" accent1="accent1" accent2="accent2" accent3="accent3" accent4="accent4" accent5="accent5" accent6="accent6" hlink="hlink" folHlink="folHlink"/>
  <p:sldLayoutIdLst>
    <p:sldLayoutId id="2147483742" r:id="rId1"/>
    <p:sldLayoutId id="2147483814" r:id="rId2"/>
    <p:sldLayoutId id="2147483815" r:id="rId3"/>
    <p:sldLayoutId id="2147483833" r:id="rId4"/>
    <p:sldLayoutId id="2147483827" r:id="rId5"/>
    <p:sldLayoutId id="2147483828" r:id="rId6"/>
    <p:sldLayoutId id="2147483829" r:id="rId7"/>
    <p:sldLayoutId id="2147483881" r:id="rId8"/>
    <p:sldLayoutId id="2147483882" r:id="rId9"/>
    <p:sldLayoutId id="2147483883" r:id="rId10"/>
    <p:sldLayoutId id="2147483884"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769"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1919A812-8BC6-45B6-AC1F-C0396845F39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9B6C9B6F-FA65-7036-8FA4-35FEF6BF24FF}"/>
              </a:ext>
            </a:extLst>
          </p:cNvPr>
          <p:cNvSpPr>
            <a:spLocks noGrp="1"/>
          </p:cNvSpPr>
          <p:nvPr>
            <p:ph type="sldNum" sz="quarter" idx="4"/>
          </p:nvPr>
        </p:nvSpPr>
        <p:spPr>
          <a:xfrm>
            <a:off x="9369725" y="641673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E112F761-781A-4F50-9DEE-CC804A409563}" type="slidenum">
              <a:rPr lang="nl-NL" smtClean="0"/>
              <a:pPr/>
              <a:t>‹#›</a:t>
            </a:fld>
            <a:endParaRPr lang="nl-NL"/>
          </a:p>
        </p:txBody>
      </p:sp>
    </p:spTree>
    <p:extLst>
      <p:ext uri="{BB962C8B-B14F-4D97-AF65-F5344CB8AC3E}">
        <p14:creationId xmlns:p14="http://schemas.microsoft.com/office/powerpoint/2010/main" val="727954729"/>
      </p:ext>
    </p:extLst>
  </p:cSld>
  <p:clrMap bg1="lt1" tx1="dk1" bg2="lt2" tx2="dk2" accent1="accent1" accent2="accent2" accent3="accent3" accent4="accent4" accent5="accent5" accent6="accent6" hlink="hlink" folHlink="folHlink"/>
  <p:sldLayoutIdLst>
    <p:sldLayoutId id="2147483734" r:id="rId1"/>
    <p:sldLayoutId id="2147483773" r:id="rId2"/>
    <p:sldLayoutId id="2147483774" r:id="rId3"/>
    <p:sldLayoutId id="2147484017" r:id="rId4"/>
    <p:sldLayoutId id="2147484018" r:id="rId5"/>
    <p:sldLayoutId id="2147484019" r:id="rId6"/>
    <p:sldLayoutId id="2147484021" r:id="rId7"/>
    <p:sldLayoutId id="2147484022" r:id="rId8"/>
    <p:sldLayoutId id="2147484023" r:id="rId9"/>
    <p:sldLayoutId id="2147484026" r:id="rId10"/>
    <p:sldLayoutId id="214748402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0E8F3440-0754-4B0B-9851-5EFDBEFA1ED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FD3BC72E-1B99-A50C-372E-330D720AE33E}"/>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3687066805"/>
      </p:ext>
    </p:extLst>
  </p:cSld>
  <p:clrMap bg1="lt1" tx1="dk1" bg2="lt2" tx2="dk2" accent1="accent1" accent2="accent2" accent3="accent3" accent4="accent4" accent5="accent5" accent6="accent6" hlink="hlink" folHlink="folHlink"/>
  <p:sldLayoutIdLst>
    <p:sldLayoutId id="2147483745" r:id="rId1"/>
    <p:sldLayoutId id="2147483776" r:id="rId2"/>
    <p:sldLayoutId id="2147483781" r:id="rId3"/>
    <p:sldLayoutId id="2147483839" r:id="rId4"/>
    <p:sldLayoutId id="2147483830" r:id="rId5"/>
    <p:sldLayoutId id="2147483831" r:id="rId6"/>
    <p:sldLayoutId id="2147483832" r:id="rId7"/>
    <p:sldLayoutId id="2147483889" r:id="rId8"/>
    <p:sldLayoutId id="2147483886" r:id="rId9"/>
    <p:sldLayoutId id="2147483887" r:id="rId10"/>
    <p:sldLayoutId id="2147483888"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78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06B67D6-D2AA-4CB5-BB14-6A217937A716}"/>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DE007F2E-9EBF-DAF3-6E46-19393D6C6E93}"/>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3009645139"/>
      </p:ext>
    </p:extLst>
  </p:cSld>
  <p:clrMap bg1="lt1" tx1="dk1" bg2="lt2" tx2="dk2" accent1="accent1" accent2="accent2" accent3="accent3" accent4="accent4" accent5="accent5" accent6="accent6" hlink="hlink" folHlink="folHlink"/>
  <p:sldLayoutIdLst>
    <p:sldLayoutId id="2147483746" r:id="rId1"/>
    <p:sldLayoutId id="2147483841" r:id="rId2"/>
    <p:sldLayoutId id="2147483842" r:id="rId3"/>
    <p:sldLayoutId id="2147483840" r:id="rId4"/>
    <p:sldLayoutId id="2147483843" r:id="rId5"/>
    <p:sldLayoutId id="2147483803" r:id="rId6"/>
    <p:sldLayoutId id="2147483802" r:id="rId7"/>
    <p:sldLayoutId id="2147483895" r:id="rId8"/>
    <p:sldLayoutId id="2147483896" r:id="rId9"/>
    <p:sldLayoutId id="2147483897" r:id="rId10"/>
    <p:sldLayoutId id="2147483898"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804"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BC2915C-91CA-41FD-ADEC-0598F2C5F120}"/>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6562ECC5-815E-ADF3-1B1C-D4F0EF02B0B2}"/>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1369645148"/>
      </p:ext>
    </p:extLst>
  </p:cSld>
  <p:clrMap bg1="lt1" tx1="dk1" bg2="lt2" tx2="dk2" accent1="accent1" accent2="accent2" accent3="accent3" accent4="accent4" accent5="accent5" accent6="accent6" hlink="hlink" folHlink="folHlink"/>
  <p:sldLayoutIdLst>
    <p:sldLayoutId id="2147483785" r:id="rId1"/>
    <p:sldLayoutId id="2147483805" r:id="rId2"/>
    <p:sldLayoutId id="2147483806" r:id="rId3"/>
    <p:sldLayoutId id="2147483845" r:id="rId4"/>
    <p:sldLayoutId id="2147483846" r:id="rId5"/>
    <p:sldLayoutId id="2147483847" r:id="rId6"/>
    <p:sldLayoutId id="2147483848" r:id="rId7"/>
    <p:sldLayoutId id="2147483900" r:id="rId8"/>
    <p:sldLayoutId id="2147483901" r:id="rId9"/>
    <p:sldLayoutId id="2147483902" r:id="rId10"/>
    <p:sldLayoutId id="2147483903" r:id="rId11"/>
    <p:sldLayoutId id="2147483963" r:id="rId12"/>
    <p:sldLayoutId id="2147483967" r:id="rId13"/>
    <p:sldLayoutId id="2147483968" r:id="rId14"/>
    <p:sldLayoutId id="2147483969" r:id="rId15"/>
    <p:sldLayoutId id="2147483970" r:id="rId16"/>
    <p:sldLayoutId id="2147483964" r:id="rId17"/>
    <p:sldLayoutId id="2147483965" r:id="rId18"/>
    <p:sldLayoutId id="2147483966" r:id="rId19"/>
    <p:sldLayoutId id="2147483807"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F9674E2C-1072-4356-A07B-0A32BBDF922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D4985E12-FE36-546E-8A80-610C7384E226}"/>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1560827226"/>
      </p:ext>
    </p:extLst>
  </p:cSld>
  <p:clrMap bg1="lt1" tx1="dk1" bg2="lt2" tx2="dk2" accent1="accent1" accent2="accent2" accent3="accent3" accent4="accent4" accent5="accent5" accent6="accent6" hlink="hlink" folHlink="folHlink"/>
  <p:sldLayoutIdLst>
    <p:sldLayoutId id="2147483748" r:id="rId1"/>
    <p:sldLayoutId id="2147483808" r:id="rId2"/>
    <p:sldLayoutId id="2147483809" r:id="rId3"/>
    <p:sldLayoutId id="2147483856" r:id="rId4"/>
    <p:sldLayoutId id="2147483853" r:id="rId5"/>
    <p:sldLayoutId id="2147483854" r:id="rId6"/>
    <p:sldLayoutId id="2147483855" r:id="rId7"/>
    <p:sldLayoutId id="2147483905" r:id="rId8"/>
    <p:sldLayoutId id="2147483906" r:id="rId9"/>
    <p:sldLayoutId id="2147483907" r:id="rId10"/>
    <p:sldLayoutId id="2147483908" r:id="rId11"/>
    <p:sldLayoutId id="2147483989" r:id="rId12"/>
    <p:sldLayoutId id="2147483990" r:id="rId13"/>
    <p:sldLayoutId id="2147483991" r:id="rId14"/>
    <p:sldLayoutId id="2147483992" r:id="rId15"/>
    <p:sldLayoutId id="2147483996" r:id="rId16"/>
    <p:sldLayoutId id="2147483993" r:id="rId17"/>
    <p:sldLayoutId id="2147483994" r:id="rId18"/>
    <p:sldLayoutId id="2147483995" r:id="rId19"/>
    <p:sldLayoutId id="214748381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D40E5C91-D701-4DF3-8EA8-6487D751F11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D5C02615-BD65-1603-4668-E42D35A722A8}"/>
              </a:ext>
            </a:extLst>
          </p:cNvPr>
          <p:cNvSpPr>
            <a:spLocks noGrp="1"/>
          </p:cNvSpPr>
          <p:nvPr>
            <p:ph type="sldNum" sz="quarter" idx="4"/>
          </p:nvPr>
        </p:nvSpPr>
        <p:spPr>
          <a:xfrm>
            <a:off x="9431548" y="6492875"/>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CC62790A-B937-4AF6-AB00-7B0D9DC7434B}" type="slidenum">
              <a:rPr lang="nl-NL" smtClean="0"/>
              <a:pPr/>
              <a:t>‹#›</a:t>
            </a:fld>
            <a:endParaRPr lang="nl-NL"/>
          </a:p>
        </p:txBody>
      </p:sp>
    </p:spTree>
    <p:extLst>
      <p:ext uri="{BB962C8B-B14F-4D97-AF65-F5344CB8AC3E}">
        <p14:creationId xmlns:p14="http://schemas.microsoft.com/office/powerpoint/2010/main" val="380743489"/>
      </p:ext>
    </p:extLst>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61" r:id="rId4"/>
    <p:sldLayoutId id="2147483858" r:id="rId5"/>
    <p:sldLayoutId id="2147483859" r:id="rId6"/>
    <p:sldLayoutId id="2147483860" r:id="rId7"/>
    <p:sldLayoutId id="2147483910" r:id="rId8"/>
    <p:sldLayoutId id="2147483911" r:id="rId9"/>
    <p:sldLayoutId id="2147483912" r:id="rId10"/>
    <p:sldLayoutId id="2147483913"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81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png"/><Relationship Id="rId1" Type="http://schemas.openxmlformats.org/officeDocument/2006/relationships/slideLayout" Target="../slideLayouts/slideLayout17.xml"/><Relationship Id="rId5" Type="http://schemas.openxmlformats.org/officeDocument/2006/relationships/image" Target="../media/image185.svg"/><Relationship Id="rId4" Type="http://schemas.openxmlformats.org/officeDocument/2006/relationships/image" Target="../media/image184.png"/></Relationships>
</file>

<file path=ppt/slides/_rels/slide5.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png"/><Relationship Id="rId1" Type="http://schemas.openxmlformats.org/officeDocument/2006/relationships/slideLayout" Target="../slideLayouts/slideLayout17.xml"/><Relationship Id="rId5" Type="http://schemas.openxmlformats.org/officeDocument/2006/relationships/image" Target="../media/image185.svg"/><Relationship Id="rId4" Type="http://schemas.openxmlformats.org/officeDocument/2006/relationships/image" Target="../media/image184.png"/></Relationships>
</file>

<file path=ppt/slides/_rels/slide6.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png"/><Relationship Id="rId1" Type="http://schemas.openxmlformats.org/officeDocument/2006/relationships/slideLayout" Target="../slideLayouts/slideLayout17.xml"/><Relationship Id="rId5" Type="http://schemas.openxmlformats.org/officeDocument/2006/relationships/image" Target="../media/image185.svg"/><Relationship Id="rId4" Type="http://schemas.openxmlformats.org/officeDocument/2006/relationships/image" Target="../media/image184.png"/></Relationships>
</file>

<file path=ppt/slides/_rels/slide7.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png"/><Relationship Id="rId1" Type="http://schemas.openxmlformats.org/officeDocument/2006/relationships/slideLayout" Target="../slideLayouts/slideLayout17.xml"/><Relationship Id="rId5" Type="http://schemas.openxmlformats.org/officeDocument/2006/relationships/image" Target="../media/image185.svg"/><Relationship Id="rId4" Type="http://schemas.openxmlformats.org/officeDocument/2006/relationships/image" Target="../media/image18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8A47195-4824-4907-8AE9-D7AD4BE08E28}"/>
              </a:ext>
            </a:extLst>
          </p:cNvPr>
          <p:cNvSpPr>
            <a:spLocks noGrp="1"/>
          </p:cNvSpPr>
          <p:nvPr>
            <p:ph type="title"/>
          </p:nvPr>
        </p:nvSpPr>
        <p:spPr/>
        <p:txBody>
          <a:bodyPr>
            <a:normAutofit/>
          </a:bodyPr>
          <a:lstStyle/>
          <a:p>
            <a:r>
              <a:rPr lang="en-US" sz="1800" b="1" cap="all" dirty="0">
                <a:solidFill>
                  <a:srgbClr val="00AEEF"/>
                </a:solidFill>
                <a:effectLst/>
                <a:latin typeface="Delivery" panose="020F0503020204020204" pitchFamily="34" charset="0"/>
                <a:ea typeface="Frutiger LT"/>
                <a:cs typeface="Frutiger LT"/>
              </a:rPr>
              <a:t>CV Writing</a:t>
            </a:r>
            <a:endParaRPr lang="nl-NL" dirty="0"/>
          </a:p>
        </p:txBody>
      </p:sp>
      <p:sp>
        <p:nvSpPr>
          <p:cNvPr id="14" name="Text Placeholder 13">
            <a:extLst>
              <a:ext uri="{FF2B5EF4-FFF2-40B4-BE49-F238E27FC236}">
                <a16:creationId xmlns:a16="http://schemas.microsoft.com/office/drawing/2014/main" id="{887328E7-1ABA-4A97-BD13-05DA9C2D8B9D}"/>
              </a:ext>
            </a:extLst>
          </p:cNvPr>
          <p:cNvSpPr>
            <a:spLocks noGrp="1"/>
          </p:cNvSpPr>
          <p:nvPr>
            <p:ph type="body" sz="quarter" idx="10"/>
          </p:nvPr>
        </p:nvSpPr>
        <p:spPr/>
        <p:txBody>
          <a:bodyPr>
            <a:normAutofit fontScale="92500" lnSpcReduction="10000"/>
          </a:bodyPr>
          <a:lstStyle/>
          <a:p>
            <a:r>
              <a:rPr lang="nl-NL"/>
              <a:t>Workbook</a:t>
            </a:r>
          </a:p>
        </p:txBody>
      </p:sp>
    </p:spTree>
    <p:extLst>
      <p:ext uri="{BB962C8B-B14F-4D97-AF65-F5344CB8AC3E}">
        <p14:creationId xmlns:p14="http://schemas.microsoft.com/office/powerpoint/2010/main" val="233847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311F4-788F-B009-6145-B306FA7D9BB2}"/>
              </a:ext>
            </a:extLst>
          </p:cNvPr>
          <p:cNvSpPr>
            <a:spLocks noGrp="1"/>
          </p:cNvSpPr>
          <p:nvPr>
            <p:ph type="title"/>
          </p:nvPr>
        </p:nvSpPr>
        <p:spPr/>
        <p:txBody>
          <a:bodyPr>
            <a:normAutofit/>
          </a:bodyPr>
          <a:lstStyle/>
          <a:p>
            <a:r>
              <a:rPr lang="en-US"/>
              <a:t>WHAT ARE MY ACHIEVEMENTS?</a:t>
            </a:r>
          </a:p>
        </p:txBody>
      </p:sp>
      <p:grpSp>
        <p:nvGrpSpPr>
          <p:cNvPr id="21" name="Google Shape;660;p19">
            <a:extLst>
              <a:ext uri="{FF2B5EF4-FFF2-40B4-BE49-F238E27FC236}">
                <a16:creationId xmlns:a16="http://schemas.microsoft.com/office/drawing/2014/main" id="{A1FBD147-7DE5-C938-7E6A-F5D4907FA19A}"/>
              </a:ext>
            </a:extLst>
          </p:cNvPr>
          <p:cNvGrpSpPr/>
          <p:nvPr/>
        </p:nvGrpSpPr>
        <p:grpSpPr>
          <a:xfrm>
            <a:off x="328995" y="3943797"/>
            <a:ext cx="10707363" cy="2669354"/>
            <a:chOff x="655" y="665973"/>
            <a:chExt cx="10707363" cy="2669354"/>
          </a:xfrm>
        </p:grpSpPr>
        <p:sp>
          <p:nvSpPr>
            <p:cNvPr id="22" name="Google Shape;661;p19">
              <a:extLst>
                <a:ext uri="{FF2B5EF4-FFF2-40B4-BE49-F238E27FC236}">
                  <a16:creationId xmlns:a16="http://schemas.microsoft.com/office/drawing/2014/main" id="{CF3194B3-2520-A6CA-2EF1-AD4D8D4F0B88}"/>
                </a:ext>
              </a:extLst>
            </p:cNvPr>
            <p:cNvSpPr/>
            <p:nvPr/>
          </p:nvSpPr>
          <p:spPr>
            <a:xfrm>
              <a:off x="655" y="759265"/>
              <a:ext cx="4102126" cy="816457"/>
            </a:xfrm>
            <a:prstGeom prst="roundRect">
              <a:avLst>
                <a:gd name="adj" fmla="val 10000"/>
              </a:avLst>
            </a:prstGeom>
            <a:solidFill>
              <a:srgbClr val="3563E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2;p19">
              <a:extLst>
                <a:ext uri="{FF2B5EF4-FFF2-40B4-BE49-F238E27FC236}">
                  <a16:creationId xmlns:a16="http://schemas.microsoft.com/office/drawing/2014/main" id="{E90D5F26-6BC9-FF9C-FE46-41B7F908AE84}"/>
                </a:ext>
              </a:extLst>
            </p:cNvPr>
            <p:cNvSpPr txBox="1"/>
            <p:nvPr/>
          </p:nvSpPr>
          <p:spPr>
            <a:xfrm>
              <a:off x="655" y="759265"/>
              <a:ext cx="4102126" cy="544304"/>
            </a:xfrm>
            <a:prstGeom prst="rect">
              <a:avLst/>
            </a:prstGeom>
            <a:noFill/>
            <a:ln>
              <a:noFill/>
            </a:ln>
          </p:spPr>
          <p:txBody>
            <a:bodyPr spcFirstLastPara="1" wrap="square" lIns="156450" tIns="156450" rIns="156450" bIns="83800" anchor="t" anchorCtr="0">
              <a:noAutofit/>
            </a:bodyPr>
            <a:lstStyle/>
            <a:p>
              <a:pPr marL="0" marR="0" lvl="0" indent="0" algn="l" rtl="0">
                <a:lnSpc>
                  <a:spcPct val="90000"/>
                </a:lnSpc>
                <a:spcBef>
                  <a:spcPts val="0"/>
                </a:spcBef>
                <a:spcAft>
                  <a:spcPts val="0"/>
                </a:spcAft>
                <a:buNone/>
              </a:pPr>
              <a:r>
                <a:rPr lang="en-GB" sz="2200">
                  <a:solidFill>
                    <a:schemeClr val="lt1"/>
                  </a:solidFill>
                  <a:latin typeface="Arial"/>
                  <a:ea typeface="Arial"/>
                  <a:cs typeface="Arial"/>
                  <a:sym typeface="Arial"/>
                </a:rPr>
                <a:t>Sports, teams and clubs</a:t>
              </a:r>
              <a:endParaRPr/>
            </a:p>
          </p:txBody>
        </p:sp>
        <p:sp>
          <p:nvSpPr>
            <p:cNvPr id="24" name="Google Shape;663;p19">
              <a:extLst>
                <a:ext uri="{FF2B5EF4-FFF2-40B4-BE49-F238E27FC236}">
                  <a16:creationId xmlns:a16="http://schemas.microsoft.com/office/drawing/2014/main" id="{33361437-3A4F-D03C-5112-9FD08FF07207}"/>
                </a:ext>
              </a:extLst>
            </p:cNvPr>
            <p:cNvSpPr/>
            <p:nvPr/>
          </p:nvSpPr>
          <p:spPr>
            <a:xfrm>
              <a:off x="939432" y="1206347"/>
              <a:ext cx="3768155" cy="2128979"/>
            </a:xfrm>
            <a:prstGeom prst="roundRect">
              <a:avLst>
                <a:gd name="adj" fmla="val 10000"/>
              </a:avLst>
            </a:prstGeom>
            <a:solidFill>
              <a:schemeClr val="lt1">
                <a:alpha val="89803"/>
              </a:schemeClr>
            </a:solidFill>
            <a:ln w="12700" cap="flat" cmpd="sng">
              <a:solidFill>
                <a:srgbClr val="3563E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64;p19">
              <a:extLst>
                <a:ext uri="{FF2B5EF4-FFF2-40B4-BE49-F238E27FC236}">
                  <a16:creationId xmlns:a16="http://schemas.microsoft.com/office/drawing/2014/main" id="{BEFB52B9-5AF4-865A-1189-D4929E049BF1}"/>
                </a:ext>
              </a:extLst>
            </p:cNvPr>
            <p:cNvSpPr txBox="1"/>
            <p:nvPr/>
          </p:nvSpPr>
          <p:spPr>
            <a:xfrm>
              <a:off x="970664" y="1237580"/>
              <a:ext cx="3705691" cy="1003884"/>
            </a:xfrm>
            <a:prstGeom prst="rect">
              <a:avLst/>
            </a:prstGeom>
            <a:noFill/>
            <a:ln>
              <a:noFill/>
            </a:ln>
          </p:spPr>
          <p:txBody>
            <a:bodyPr spcFirstLastPara="1" wrap="square" lIns="227575" tIns="227575" rIns="227575" bIns="227575" anchor="t" anchorCtr="0">
              <a:noAutofit/>
            </a:bodyPr>
            <a:lstStyle/>
            <a:p>
              <a:pPr marL="285750" marR="0" lvl="1" indent="-82550" algn="l" rtl="0">
                <a:lnSpc>
                  <a:spcPct val="90000"/>
                </a:lnSpc>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26" name="Google Shape;665;p19">
              <a:extLst>
                <a:ext uri="{FF2B5EF4-FFF2-40B4-BE49-F238E27FC236}">
                  <a16:creationId xmlns:a16="http://schemas.microsoft.com/office/drawing/2014/main" id="{89D9561A-CD29-3CB3-9341-0BBC3355C943}"/>
                </a:ext>
              </a:extLst>
            </p:cNvPr>
            <p:cNvSpPr/>
            <p:nvPr/>
          </p:nvSpPr>
          <p:spPr>
            <a:xfrm rot="25864">
              <a:off x="4769892" y="675105"/>
              <a:ext cx="1128830" cy="938161"/>
            </a:xfrm>
            <a:prstGeom prst="rightArrow">
              <a:avLst>
                <a:gd name="adj1" fmla="val 60000"/>
                <a:gd name="adj2" fmla="val 50000"/>
              </a:avLst>
            </a:prstGeom>
            <a:solidFill>
              <a:srgbClr val="ACB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6;p19">
              <a:extLst>
                <a:ext uri="{FF2B5EF4-FFF2-40B4-BE49-F238E27FC236}">
                  <a16:creationId xmlns:a16="http://schemas.microsoft.com/office/drawing/2014/main" id="{85DA4D1D-F26D-86A5-0217-6582778360FF}"/>
                </a:ext>
              </a:extLst>
            </p:cNvPr>
            <p:cNvSpPr txBox="1"/>
            <p:nvPr/>
          </p:nvSpPr>
          <p:spPr>
            <a:xfrm rot="25864">
              <a:off x="4769896" y="861678"/>
              <a:ext cx="847382" cy="5628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Arial"/>
                <a:ea typeface="Arial"/>
                <a:cs typeface="Arial"/>
                <a:sym typeface="Arial"/>
              </a:endParaRPr>
            </a:p>
          </p:txBody>
        </p:sp>
        <p:sp>
          <p:nvSpPr>
            <p:cNvPr id="28" name="Google Shape;667;p19">
              <a:extLst>
                <a:ext uri="{FF2B5EF4-FFF2-40B4-BE49-F238E27FC236}">
                  <a16:creationId xmlns:a16="http://schemas.microsoft.com/office/drawing/2014/main" id="{845CBB79-5B40-E6BC-9D5E-ECBAE74403F0}"/>
                </a:ext>
              </a:extLst>
            </p:cNvPr>
            <p:cNvSpPr/>
            <p:nvPr/>
          </p:nvSpPr>
          <p:spPr>
            <a:xfrm>
              <a:off x="6232621" y="665973"/>
              <a:ext cx="3768155" cy="1000309"/>
            </a:xfrm>
            <a:prstGeom prst="roundRect">
              <a:avLst>
                <a:gd name="adj" fmla="val 10000"/>
              </a:avLst>
            </a:prstGeom>
            <a:solidFill>
              <a:srgbClr val="3563E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68;p19">
              <a:extLst>
                <a:ext uri="{FF2B5EF4-FFF2-40B4-BE49-F238E27FC236}">
                  <a16:creationId xmlns:a16="http://schemas.microsoft.com/office/drawing/2014/main" id="{19AD88E3-DDF5-8A69-0497-8229A3544871}"/>
                </a:ext>
              </a:extLst>
            </p:cNvPr>
            <p:cNvSpPr txBox="1"/>
            <p:nvPr/>
          </p:nvSpPr>
          <p:spPr>
            <a:xfrm>
              <a:off x="6232621" y="665973"/>
              <a:ext cx="3768155" cy="666873"/>
            </a:xfrm>
            <a:prstGeom prst="rect">
              <a:avLst/>
            </a:prstGeom>
            <a:noFill/>
            <a:ln>
              <a:noFill/>
            </a:ln>
          </p:spPr>
          <p:txBody>
            <a:bodyPr spcFirstLastPara="1" wrap="square" lIns="156450" tIns="156450" rIns="156450" bIns="83800" anchor="t" anchorCtr="0">
              <a:noAutofit/>
            </a:bodyPr>
            <a:lstStyle/>
            <a:p>
              <a:pPr marL="0" marR="0" lvl="0" indent="0" algn="l" rtl="0">
                <a:lnSpc>
                  <a:spcPct val="90000"/>
                </a:lnSpc>
                <a:spcBef>
                  <a:spcPts val="0"/>
                </a:spcBef>
                <a:spcAft>
                  <a:spcPts val="0"/>
                </a:spcAft>
                <a:buNone/>
              </a:pPr>
              <a:r>
                <a:rPr lang="en-GB" sz="2200">
                  <a:solidFill>
                    <a:schemeClr val="lt1"/>
                  </a:solidFill>
                  <a:latin typeface="Arial"/>
                  <a:ea typeface="Arial"/>
                  <a:cs typeface="Arial"/>
                  <a:sym typeface="Arial"/>
                </a:rPr>
                <a:t>Skills</a:t>
              </a:r>
              <a:endParaRPr/>
            </a:p>
          </p:txBody>
        </p:sp>
        <p:sp>
          <p:nvSpPr>
            <p:cNvPr id="30" name="Google Shape;669;p19">
              <a:extLst>
                <a:ext uri="{FF2B5EF4-FFF2-40B4-BE49-F238E27FC236}">
                  <a16:creationId xmlns:a16="http://schemas.microsoft.com/office/drawing/2014/main" id="{DF5E5249-EACB-480C-3411-0CDF63B834F2}"/>
                </a:ext>
              </a:extLst>
            </p:cNvPr>
            <p:cNvSpPr/>
            <p:nvPr/>
          </p:nvSpPr>
          <p:spPr>
            <a:xfrm>
              <a:off x="6939863" y="1067327"/>
              <a:ext cx="3768155" cy="2267999"/>
            </a:xfrm>
            <a:prstGeom prst="roundRect">
              <a:avLst>
                <a:gd name="adj" fmla="val 10000"/>
              </a:avLst>
            </a:prstGeom>
            <a:solidFill>
              <a:schemeClr val="lt1">
                <a:alpha val="89803"/>
              </a:schemeClr>
            </a:solidFill>
            <a:ln w="12700" cap="flat" cmpd="sng">
              <a:solidFill>
                <a:srgbClr val="3563E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70;p19">
              <a:extLst>
                <a:ext uri="{FF2B5EF4-FFF2-40B4-BE49-F238E27FC236}">
                  <a16:creationId xmlns:a16="http://schemas.microsoft.com/office/drawing/2014/main" id="{81605B37-6E9B-AE25-A2D4-4303E8BDB425}"/>
                </a:ext>
              </a:extLst>
            </p:cNvPr>
            <p:cNvSpPr txBox="1"/>
            <p:nvPr/>
          </p:nvSpPr>
          <p:spPr>
            <a:xfrm>
              <a:off x="6995536" y="1123000"/>
              <a:ext cx="3656809" cy="2212327"/>
            </a:xfrm>
            <a:prstGeom prst="rect">
              <a:avLst/>
            </a:prstGeom>
            <a:noFill/>
            <a:ln>
              <a:noFill/>
            </a:ln>
          </p:spPr>
          <p:txBody>
            <a:bodyPr spcFirstLastPara="1" wrap="square" lIns="170675" tIns="170675" rIns="170675" bIns="170675" anchor="t" anchorCtr="0">
              <a:noAutofit/>
            </a:bodyPr>
            <a:lstStyle/>
            <a:p>
              <a:pPr marL="228600" marR="0" lvl="1" indent="-76200" algn="l"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grpSp>
        <p:nvGrpSpPr>
          <p:cNvPr id="32" name="Google Shape;671;p19">
            <a:extLst>
              <a:ext uri="{FF2B5EF4-FFF2-40B4-BE49-F238E27FC236}">
                <a16:creationId xmlns:a16="http://schemas.microsoft.com/office/drawing/2014/main" id="{22F4C603-80AF-2CE5-9F72-58B7AFD90BB2}"/>
              </a:ext>
            </a:extLst>
          </p:cNvPr>
          <p:cNvGrpSpPr/>
          <p:nvPr/>
        </p:nvGrpSpPr>
        <p:grpSpPr>
          <a:xfrm>
            <a:off x="327143" y="3945358"/>
            <a:ext cx="10709215" cy="2670103"/>
            <a:chOff x="55095" y="1930408"/>
            <a:chExt cx="10709215" cy="2670103"/>
          </a:xfrm>
        </p:grpSpPr>
        <p:sp>
          <p:nvSpPr>
            <p:cNvPr id="33" name="Google Shape;672;p19">
              <a:extLst>
                <a:ext uri="{FF2B5EF4-FFF2-40B4-BE49-F238E27FC236}">
                  <a16:creationId xmlns:a16="http://schemas.microsoft.com/office/drawing/2014/main" id="{0C1DC5F9-C17E-8AC3-DEC5-7A902461D5BA}"/>
                </a:ext>
              </a:extLst>
            </p:cNvPr>
            <p:cNvSpPr/>
            <p:nvPr/>
          </p:nvSpPr>
          <p:spPr>
            <a:xfrm>
              <a:off x="55095" y="1968414"/>
              <a:ext cx="4102126" cy="887629"/>
            </a:xfrm>
            <a:custGeom>
              <a:avLst/>
              <a:gdLst/>
              <a:ahLst/>
              <a:cxnLst/>
              <a:rect l="l" t="t" r="r" b="b"/>
              <a:pathLst>
                <a:path w="4102126" h="887629" extrusionOk="0">
                  <a:moveTo>
                    <a:pt x="0" y="88763"/>
                  </a:moveTo>
                  <a:cubicBezTo>
                    <a:pt x="0" y="39741"/>
                    <a:pt x="39741" y="0"/>
                    <a:pt x="88763" y="0"/>
                  </a:cubicBezTo>
                  <a:lnTo>
                    <a:pt x="4013363" y="0"/>
                  </a:lnTo>
                  <a:cubicBezTo>
                    <a:pt x="4062385" y="0"/>
                    <a:pt x="4102126" y="39741"/>
                    <a:pt x="4102126" y="88763"/>
                  </a:cubicBezTo>
                  <a:lnTo>
                    <a:pt x="4102126" y="798866"/>
                  </a:lnTo>
                  <a:cubicBezTo>
                    <a:pt x="4102126" y="847888"/>
                    <a:pt x="4062385" y="887629"/>
                    <a:pt x="4013363" y="887629"/>
                  </a:cubicBezTo>
                  <a:lnTo>
                    <a:pt x="88763" y="887629"/>
                  </a:lnTo>
                  <a:cubicBezTo>
                    <a:pt x="39741" y="887629"/>
                    <a:pt x="0" y="847888"/>
                    <a:pt x="0" y="798866"/>
                  </a:cubicBezTo>
                  <a:lnTo>
                    <a:pt x="0" y="88763"/>
                  </a:lnTo>
                  <a:close/>
                </a:path>
              </a:pathLst>
            </a:custGeom>
            <a:solidFill>
              <a:srgbClr val="FECC17"/>
            </a:solidFill>
            <a:ln w="12700" cap="flat" cmpd="sng">
              <a:solidFill>
                <a:schemeClr val="lt1"/>
              </a:solidFill>
              <a:prstDash val="solid"/>
              <a:miter lim="800000"/>
              <a:headEnd type="none" w="sm" len="sm"/>
              <a:tailEnd type="none" w="sm" len="sm"/>
            </a:ln>
          </p:spPr>
          <p:txBody>
            <a:bodyPr spcFirstLastPara="1" wrap="square" lIns="170675" tIns="170675" rIns="170675" bIns="3873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a:latin typeface="Arial"/>
                  <a:cs typeface="Arial"/>
                  <a:sym typeface="Arial"/>
                </a:rPr>
                <a:t>Achievements</a:t>
              </a:r>
              <a:endParaRPr>
                <a:solidFill>
                  <a:schemeClr val="tx1"/>
                </a:solidFill>
              </a:endParaRPr>
            </a:p>
          </p:txBody>
        </p:sp>
        <p:sp>
          <p:nvSpPr>
            <p:cNvPr id="34" name="Google Shape;674;p19">
              <a:extLst>
                <a:ext uri="{FF2B5EF4-FFF2-40B4-BE49-F238E27FC236}">
                  <a16:creationId xmlns:a16="http://schemas.microsoft.com/office/drawing/2014/main" id="{206C098E-34A5-0150-5572-C52228CF8BEF}"/>
                </a:ext>
              </a:extLst>
            </p:cNvPr>
            <p:cNvSpPr/>
            <p:nvPr/>
          </p:nvSpPr>
          <p:spPr>
            <a:xfrm rot="14434">
              <a:off x="4824635" y="1934803"/>
              <a:ext cx="1128856" cy="938161"/>
            </a:xfrm>
            <a:custGeom>
              <a:avLst/>
              <a:gdLst/>
              <a:ahLst/>
              <a:cxnLst/>
              <a:rect l="l" t="t" r="r" b="b"/>
              <a:pathLst>
                <a:path w="1128856" h="938161" extrusionOk="0">
                  <a:moveTo>
                    <a:pt x="0" y="187632"/>
                  </a:moveTo>
                  <a:lnTo>
                    <a:pt x="659776" y="187632"/>
                  </a:lnTo>
                  <a:lnTo>
                    <a:pt x="659776" y="0"/>
                  </a:lnTo>
                  <a:lnTo>
                    <a:pt x="1128856" y="469081"/>
                  </a:lnTo>
                  <a:lnTo>
                    <a:pt x="659776" y="938161"/>
                  </a:lnTo>
                  <a:lnTo>
                    <a:pt x="659776" y="750529"/>
                  </a:lnTo>
                  <a:lnTo>
                    <a:pt x="0" y="750529"/>
                  </a:lnTo>
                  <a:lnTo>
                    <a:pt x="0" y="187632"/>
                  </a:lnTo>
                  <a:close/>
                </a:path>
              </a:pathLst>
            </a:custGeom>
            <a:solidFill>
              <a:srgbClr val="FECC17"/>
            </a:solidFill>
            <a:ln>
              <a:noFill/>
            </a:ln>
          </p:spPr>
          <p:txBody>
            <a:bodyPr spcFirstLastPara="1" wrap="square" lIns="0" tIns="187625" rIns="281425" bIns="187625" anchor="ctr" anchorCtr="0">
              <a:noAutofit/>
            </a:bodyPr>
            <a:lstStyle/>
            <a:p>
              <a:pPr marL="0" marR="0" lvl="0" indent="0" algn="ctr" rtl="0">
                <a:lnSpc>
                  <a:spcPct val="90000"/>
                </a:lnSpc>
                <a:spcBef>
                  <a:spcPts val="0"/>
                </a:spcBef>
                <a:spcAft>
                  <a:spcPts val="0"/>
                </a:spcAft>
                <a:buClr>
                  <a:schemeClr val="dk1"/>
                </a:buClr>
                <a:buSzPts val="1900"/>
                <a:buFont typeface="Arial"/>
                <a:buNone/>
              </a:pPr>
              <a:endParaRPr sz="1900">
                <a:solidFill>
                  <a:schemeClr val="lt1"/>
                </a:solidFill>
                <a:latin typeface="Arial"/>
                <a:ea typeface="Arial"/>
                <a:cs typeface="Arial"/>
                <a:sym typeface="Arial"/>
              </a:endParaRPr>
            </a:p>
          </p:txBody>
        </p:sp>
        <p:sp>
          <p:nvSpPr>
            <p:cNvPr id="35" name="Google Shape;675;p19">
              <a:extLst>
                <a:ext uri="{FF2B5EF4-FFF2-40B4-BE49-F238E27FC236}">
                  <a16:creationId xmlns:a16="http://schemas.microsoft.com/office/drawing/2014/main" id="{BA344405-CB3B-2839-3239-EB44ED19FE8A}"/>
                </a:ext>
              </a:extLst>
            </p:cNvPr>
            <p:cNvSpPr/>
            <p:nvPr/>
          </p:nvSpPr>
          <p:spPr>
            <a:xfrm>
              <a:off x="6287131" y="1930408"/>
              <a:ext cx="3768155" cy="994987"/>
            </a:xfrm>
            <a:custGeom>
              <a:avLst/>
              <a:gdLst/>
              <a:ahLst/>
              <a:cxnLst/>
              <a:rect l="l" t="t" r="r" b="b"/>
              <a:pathLst>
                <a:path w="3768155" h="915199" extrusionOk="0">
                  <a:moveTo>
                    <a:pt x="0" y="91520"/>
                  </a:moveTo>
                  <a:cubicBezTo>
                    <a:pt x="0" y="40975"/>
                    <a:pt x="40975" y="0"/>
                    <a:pt x="91520" y="0"/>
                  </a:cubicBezTo>
                  <a:lnTo>
                    <a:pt x="3676635" y="0"/>
                  </a:lnTo>
                  <a:cubicBezTo>
                    <a:pt x="3727180" y="0"/>
                    <a:pt x="3768155" y="40975"/>
                    <a:pt x="3768155" y="91520"/>
                  </a:cubicBezTo>
                  <a:lnTo>
                    <a:pt x="3768155" y="823679"/>
                  </a:lnTo>
                  <a:cubicBezTo>
                    <a:pt x="3768155" y="874224"/>
                    <a:pt x="3727180" y="915199"/>
                    <a:pt x="3676635" y="915199"/>
                  </a:cubicBezTo>
                  <a:lnTo>
                    <a:pt x="91520" y="915199"/>
                  </a:lnTo>
                  <a:cubicBezTo>
                    <a:pt x="40975" y="915199"/>
                    <a:pt x="0" y="874224"/>
                    <a:pt x="0" y="823679"/>
                  </a:cubicBezTo>
                  <a:lnTo>
                    <a:pt x="0" y="91520"/>
                  </a:lnTo>
                  <a:close/>
                </a:path>
              </a:pathLst>
            </a:custGeom>
            <a:solidFill>
              <a:srgbClr val="FECC17"/>
            </a:solidFill>
            <a:ln w="12700" cap="flat" cmpd="sng">
              <a:solidFill>
                <a:schemeClr val="lt1"/>
              </a:solidFill>
              <a:prstDash val="solid"/>
              <a:miter lim="800000"/>
              <a:headEnd type="none" w="sm" len="sm"/>
              <a:tailEnd type="none" w="sm" len="sm"/>
            </a:ln>
          </p:spPr>
          <p:txBody>
            <a:bodyPr spcFirstLastPara="1" wrap="square" lIns="170675" tIns="170675" rIns="170675" bIns="3965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a:solidFill>
                    <a:schemeClr val="tx1"/>
                  </a:solidFill>
                  <a:latin typeface="Arial"/>
                  <a:ea typeface="Arial"/>
                  <a:cs typeface="Arial"/>
                  <a:sym typeface="Arial"/>
                </a:rPr>
                <a:t>Skills</a:t>
              </a:r>
              <a:endParaRPr>
                <a:solidFill>
                  <a:schemeClr val="tx1"/>
                </a:solidFill>
              </a:endParaRPr>
            </a:p>
          </p:txBody>
        </p:sp>
        <p:sp>
          <p:nvSpPr>
            <p:cNvPr id="36" name="Google Shape;676;p19">
              <a:extLst>
                <a:ext uri="{FF2B5EF4-FFF2-40B4-BE49-F238E27FC236}">
                  <a16:creationId xmlns:a16="http://schemas.microsoft.com/office/drawing/2014/main" id="{C5DA7A9E-19E5-30BB-47C7-419D76FEF1E8}"/>
                </a:ext>
              </a:extLst>
            </p:cNvPr>
            <p:cNvSpPr/>
            <p:nvPr/>
          </p:nvSpPr>
          <p:spPr>
            <a:xfrm>
              <a:off x="6996155" y="2317385"/>
              <a:ext cx="3768155" cy="2283126"/>
            </a:xfrm>
            <a:custGeom>
              <a:avLst/>
              <a:gdLst/>
              <a:ahLst/>
              <a:cxnLst/>
              <a:rect l="l" t="t" r="r" b="b"/>
              <a:pathLst>
                <a:path w="3768155" h="2268000" extrusionOk="0">
                  <a:moveTo>
                    <a:pt x="0" y="226800"/>
                  </a:moveTo>
                  <a:cubicBezTo>
                    <a:pt x="0" y="101542"/>
                    <a:pt x="101542" y="0"/>
                    <a:pt x="226800" y="0"/>
                  </a:cubicBezTo>
                  <a:lnTo>
                    <a:pt x="3541355" y="0"/>
                  </a:lnTo>
                  <a:cubicBezTo>
                    <a:pt x="3666613" y="0"/>
                    <a:pt x="3768155" y="101542"/>
                    <a:pt x="3768155" y="226800"/>
                  </a:cubicBezTo>
                  <a:lnTo>
                    <a:pt x="3768155" y="2041200"/>
                  </a:lnTo>
                  <a:cubicBezTo>
                    <a:pt x="3768155" y="2166458"/>
                    <a:pt x="3666613" y="2268000"/>
                    <a:pt x="3541355" y="2268000"/>
                  </a:cubicBezTo>
                  <a:lnTo>
                    <a:pt x="226800" y="2268000"/>
                  </a:lnTo>
                  <a:cubicBezTo>
                    <a:pt x="101542" y="2268000"/>
                    <a:pt x="0" y="2166458"/>
                    <a:pt x="0" y="2041200"/>
                  </a:cubicBezTo>
                  <a:lnTo>
                    <a:pt x="0" y="226800"/>
                  </a:lnTo>
                  <a:close/>
                </a:path>
              </a:pathLst>
            </a:custGeom>
            <a:solidFill>
              <a:schemeClr val="lt1">
                <a:alpha val="89803"/>
              </a:schemeClr>
            </a:solidFill>
            <a:ln w="12700" cap="flat" cmpd="sng">
              <a:solidFill>
                <a:srgbClr val="FECC17"/>
              </a:solidFill>
              <a:prstDash val="solid"/>
              <a:miter lim="800000"/>
              <a:headEnd type="none" w="sm" len="sm"/>
              <a:tailEnd type="none" w="sm" len="sm"/>
            </a:ln>
          </p:spPr>
          <p:txBody>
            <a:bodyPr spcFirstLastPara="1" wrap="square" lIns="237100" tIns="237100" rIns="237100" bIns="237100" anchor="t" anchorCtr="0">
              <a:noAutofit/>
            </a:bodyPr>
            <a:lstStyle/>
            <a:p>
              <a:pPr marL="228600" marR="0" lvl="1" indent="-228600" algn="l" rtl="0">
                <a:lnSpc>
                  <a:spcPct val="90000"/>
                </a:lnSpc>
                <a:spcBef>
                  <a:spcPts val="0"/>
                </a:spcBef>
                <a:spcAft>
                  <a:spcPts val="0"/>
                </a:spcAft>
                <a:buClr>
                  <a:schemeClr val="dk1"/>
                </a:buClr>
                <a:buSzPts val="2400"/>
                <a:buFont typeface="Arial"/>
                <a:buChar char="•"/>
              </a:pPr>
              <a:endParaRPr/>
            </a:p>
          </p:txBody>
        </p:sp>
        <p:sp>
          <p:nvSpPr>
            <p:cNvPr id="37" name="Google Shape;676;p19">
              <a:extLst>
                <a:ext uri="{FF2B5EF4-FFF2-40B4-BE49-F238E27FC236}">
                  <a16:creationId xmlns:a16="http://schemas.microsoft.com/office/drawing/2014/main" id="{9E1E0129-ECCC-B4FA-A541-1976B2506479}"/>
                </a:ext>
              </a:extLst>
            </p:cNvPr>
            <p:cNvSpPr/>
            <p:nvPr/>
          </p:nvSpPr>
          <p:spPr>
            <a:xfrm>
              <a:off x="992102" y="2469221"/>
              <a:ext cx="3768155" cy="2128979"/>
            </a:xfrm>
            <a:custGeom>
              <a:avLst/>
              <a:gdLst/>
              <a:ahLst/>
              <a:cxnLst/>
              <a:rect l="l" t="t" r="r" b="b"/>
              <a:pathLst>
                <a:path w="3768155" h="2268000" extrusionOk="0">
                  <a:moveTo>
                    <a:pt x="0" y="226800"/>
                  </a:moveTo>
                  <a:cubicBezTo>
                    <a:pt x="0" y="101542"/>
                    <a:pt x="101542" y="0"/>
                    <a:pt x="226800" y="0"/>
                  </a:cubicBezTo>
                  <a:lnTo>
                    <a:pt x="3541355" y="0"/>
                  </a:lnTo>
                  <a:cubicBezTo>
                    <a:pt x="3666613" y="0"/>
                    <a:pt x="3768155" y="101542"/>
                    <a:pt x="3768155" y="226800"/>
                  </a:cubicBezTo>
                  <a:lnTo>
                    <a:pt x="3768155" y="2041200"/>
                  </a:lnTo>
                  <a:cubicBezTo>
                    <a:pt x="3768155" y="2166458"/>
                    <a:pt x="3666613" y="2268000"/>
                    <a:pt x="3541355" y="2268000"/>
                  </a:cubicBezTo>
                  <a:lnTo>
                    <a:pt x="226800" y="2268000"/>
                  </a:lnTo>
                  <a:cubicBezTo>
                    <a:pt x="101542" y="2268000"/>
                    <a:pt x="0" y="2166458"/>
                    <a:pt x="0" y="2041200"/>
                  </a:cubicBezTo>
                  <a:lnTo>
                    <a:pt x="0" y="226800"/>
                  </a:lnTo>
                  <a:close/>
                </a:path>
              </a:pathLst>
            </a:custGeom>
            <a:solidFill>
              <a:schemeClr val="lt1">
                <a:alpha val="89803"/>
              </a:schemeClr>
            </a:solidFill>
            <a:ln w="12700" cap="flat" cmpd="sng">
              <a:solidFill>
                <a:srgbClr val="FECC17"/>
              </a:solidFill>
              <a:prstDash val="solid"/>
              <a:miter lim="800000"/>
              <a:headEnd type="none" w="sm" len="sm"/>
              <a:tailEnd type="none" w="sm" len="sm"/>
            </a:ln>
          </p:spPr>
          <p:txBody>
            <a:bodyPr spcFirstLastPara="1" wrap="square" lIns="237100" tIns="237100" rIns="237100" bIns="237100" anchor="t" anchorCtr="0">
              <a:noAutofit/>
            </a:bodyPr>
            <a:lstStyle/>
            <a:p>
              <a:pPr marL="0" marR="0" lvl="1" algn="l" rtl="0">
                <a:lnSpc>
                  <a:spcPct val="90000"/>
                </a:lnSpc>
                <a:spcBef>
                  <a:spcPts val="0"/>
                </a:spcBef>
                <a:spcAft>
                  <a:spcPts val="0"/>
                </a:spcAft>
                <a:buClr>
                  <a:schemeClr val="dk1"/>
                </a:buClr>
                <a:buSzPts val="2400"/>
              </a:pPr>
              <a:endParaRPr/>
            </a:p>
          </p:txBody>
        </p:sp>
      </p:grpSp>
      <p:grpSp>
        <p:nvGrpSpPr>
          <p:cNvPr id="16" name="Google Shape;671;p19">
            <a:extLst>
              <a:ext uri="{FF2B5EF4-FFF2-40B4-BE49-F238E27FC236}">
                <a16:creationId xmlns:a16="http://schemas.microsoft.com/office/drawing/2014/main" id="{8C819887-20C0-4541-7500-043DBE7EE038}"/>
              </a:ext>
            </a:extLst>
          </p:cNvPr>
          <p:cNvGrpSpPr/>
          <p:nvPr/>
        </p:nvGrpSpPr>
        <p:grpSpPr>
          <a:xfrm>
            <a:off x="327143" y="1089720"/>
            <a:ext cx="10709215" cy="2670103"/>
            <a:chOff x="55095" y="1930408"/>
            <a:chExt cx="10709215" cy="2670103"/>
          </a:xfrm>
        </p:grpSpPr>
        <p:sp>
          <p:nvSpPr>
            <p:cNvPr id="38" name="Google Shape;672;p19">
              <a:extLst>
                <a:ext uri="{FF2B5EF4-FFF2-40B4-BE49-F238E27FC236}">
                  <a16:creationId xmlns:a16="http://schemas.microsoft.com/office/drawing/2014/main" id="{1E5B73E9-B97B-A4CC-DD13-15A41A1F7891}"/>
                </a:ext>
              </a:extLst>
            </p:cNvPr>
            <p:cNvSpPr/>
            <p:nvPr/>
          </p:nvSpPr>
          <p:spPr>
            <a:xfrm>
              <a:off x="55095" y="1968414"/>
              <a:ext cx="4102126" cy="887629"/>
            </a:xfrm>
            <a:custGeom>
              <a:avLst/>
              <a:gdLst/>
              <a:ahLst/>
              <a:cxnLst/>
              <a:rect l="l" t="t" r="r" b="b"/>
              <a:pathLst>
                <a:path w="4102126" h="887629" extrusionOk="0">
                  <a:moveTo>
                    <a:pt x="0" y="88763"/>
                  </a:moveTo>
                  <a:cubicBezTo>
                    <a:pt x="0" y="39741"/>
                    <a:pt x="39741" y="0"/>
                    <a:pt x="88763" y="0"/>
                  </a:cubicBezTo>
                  <a:lnTo>
                    <a:pt x="4013363" y="0"/>
                  </a:lnTo>
                  <a:cubicBezTo>
                    <a:pt x="4062385" y="0"/>
                    <a:pt x="4102126" y="39741"/>
                    <a:pt x="4102126" y="88763"/>
                  </a:cubicBezTo>
                  <a:lnTo>
                    <a:pt x="4102126" y="798866"/>
                  </a:lnTo>
                  <a:cubicBezTo>
                    <a:pt x="4102126" y="847888"/>
                    <a:pt x="4062385" y="887629"/>
                    <a:pt x="4013363" y="887629"/>
                  </a:cubicBezTo>
                  <a:lnTo>
                    <a:pt x="88763" y="887629"/>
                  </a:lnTo>
                  <a:cubicBezTo>
                    <a:pt x="39741" y="887629"/>
                    <a:pt x="0" y="847888"/>
                    <a:pt x="0" y="798866"/>
                  </a:cubicBezTo>
                  <a:lnTo>
                    <a:pt x="0" y="88763"/>
                  </a:lnTo>
                  <a:close/>
                </a:path>
              </a:pathLst>
            </a:custGeom>
            <a:solidFill>
              <a:srgbClr val="FECC17"/>
            </a:solidFill>
            <a:ln w="12700" cap="flat" cmpd="sng">
              <a:solidFill>
                <a:schemeClr val="lt1"/>
              </a:solidFill>
              <a:prstDash val="solid"/>
              <a:miter lim="800000"/>
              <a:headEnd type="none" w="sm" len="sm"/>
              <a:tailEnd type="none" w="sm" len="sm"/>
            </a:ln>
          </p:spPr>
          <p:txBody>
            <a:bodyPr spcFirstLastPara="1" wrap="square" lIns="170675" tIns="170675" rIns="170675" bIns="3873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a:latin typeface="Arial"/>
                  <a:cs typeface="Arial"/>
                  <a:sym typeface="Arial"/>
                </a:rPr>
                <a:t>Achievements</a:t>
              </a:r>
              <a:endParaRPr>
                <a:solidFill>
                  <a:schemeClr val="tx1"/>
                </a:solidFill>
              </a:endParaRPr>
            </a:p>
          </p:txBody>
        </p:sp>
        <p:sp>
          <p:nvSpPr>
            <p:cNvPr id="39" name="Google Shape;674;p19">
              <a:extLst>
                <a:ext uri="{FF2B5EF4-FFF2-40B4-BE49-F238E27FC236}">
                  <a16:creationId xmlns:a16="http://schemas.microsoft.com/office/drawing/2014/main" id="{0FE3D48E-88F5-F7B3-8C23-38EA5645B832}"/>
                </a:ext>
              </a:extLst>
            </p:cNvPr>
            <p:cNvSpPr/>
            <p:nvPr/>
          </p:nvSpPr>
          <p:spPr>
            <a:xfrm rot="14434">
              <a:off x="4824635" y="1934803"/>
              <a:ext cx="1128856" cy="938161"/>
            </a:xfrm>
            <a:custGeom>
              <a:avLst/>
              <a:gdLst/>
              <a:ahLst/>
              <a:cxnLst/>
              <a:rect l="l" t="t" r="r" b="b"/>
              <a:pathLst>
                <a:path w="1128856" h="938161" extrusionOk="0">
                  <a:moveTo>
                    <a:pt x="0" y="187632"/>
                  </a:moveTo>
                  <a:lnTo>
                    <a:pt x="659776" y="187632"/>
                  </a:lnTo>
                  <a:lnTo>
                    <a:pt x="659776" y="0"/>
                  </a:lnTo>
                  <a:lnTo>
                    <a:pt x="1128856" y="469081"/>
                  </a:lnTo>
                  <a:lnTo>
                    <a:pt x="659776" y="938161"/>
                  </a:lnTo>
                  <a:lnTo>
                    <a:pt x="659776" y="750529"/>
                  </a:lnTo>
                  <a:lnTo>
                    <a:pt x="0" y="750529"/>
                  </a:lnTo>
                  <a:lnTo>
                    <a:pt x="0" y="187632"/>
                  </a:lnTo>
                  <a:close/>
                </a:path>
              </a:pathLst>
            </a:custGeom>
            <a:solidFill>
              <a:srgbClr val="FECC17"/>
            </a:solidFill>
            <a:ln>
              <a:noFill/>
            </a:ln>
          </p:spPr>
          <p:txBody>
            <a:bodyPr spcFirstLastPara="1" wrap="square" lIns="0" tIns="187625" rIns="281425" bIns="187625" anchor="ctr" anchorCtr="0">
              <a:noAutofit/>
            </a:bodyPr>
            <a:lstStyle/>
            <a:p>
              <a:pPr marL="0" marR="0" lvl="0" indent="0" algn="ctr" rtl="0">
                <a:lnSpc>
                  <a:spcPct val="90000"/>
                </a:lnSpc>
                <a:spcBef>
                  <a:spcPts val="0"/>
                </a:spcBef>
                <a:spcAft>
                  <a:spcPts val="0"/>
                </a:spcAft>
                <a:buClr>
                  <a:schemeClr val="dk1"/>
                </a:buClr>
                <a:buSzPts val="1900"/>
                <a:buFont typeface="Arial"/>
                <a:buNone/>
              </a:pPr>
              <a:endParaRPr sz="1900">
                <a:solidFill>
                  <a:schemeClr val="lt1"/>
                </a:solidFill>
                <a:latin typeface="Arial"/>
                <a:ea typeface="Arial"/>
                <a:cs typeface="Arial"/>
                <a:sym typeface="Arial"/>
              </a:endParaRPr>
            </a:p>
          </p:txBody>
        </p:sp>
        <p:sp>
          <p:nvSpPr>
            <p:cNvPr id="40" name="Google Shape;675;p19">
              <a:extLst>
                <a:ext uri="{FF2B5EF4-FFF2-40B4-BE49-F238E27FC236}">
                  <a16:creationId xmlns:a16="http://schemas.microsoft.com/office/drawing/2014/main" id="{B6EEAC79-6C25-2D5A-BEA1-4672B72E2216}"/>
                </a:ext>
              </a:extLst>
            </p:cNvPr>
            <p:cNvSpPr/>
            <p:nvPr/>
          </p:nvSpPr>
          <p:spPr>
            <a:xfrm>
              <a:off x="6287131" y="1930408"/>
              <a:ext cx="3768155" cy="994987"/>
            </a:xfrm>
            <a:custGeom>
              <a:avLst/>
              <a:gdLst/>
              <a:ahLst/>
              <a:cxnLst/>
              <a:rect l="l" t="t" r="r" b="b"/>
              <a:pathLst>
                <a:path w="3768155" h="915199" extrusionOk="0">
                  <a:moveTo>
                    <a:pt x="0" y="91520"/>
                  </a:moveTo>
                  <a:cubicBezTo>
                    <a:pt x="0" y="40975"/>
                    <a:pt x="40975" y="0"/>
                    <a:pt x="91520" y="0"/>
                  </a:cubicBezTo>
                  <a:lnTo>
                    <a:pt x="3676635" y="0"/>
                  </a:lnTo>
                  <a:cubicBezTo>
                    <a:pt x="3727180" y="0"/>
                    <a:pt x="3768155" y="40975"/>
                    <a:pt x="3768155" y="91520"/>
                  </a:cubicBezTo>
                  <a:lnTo>
                    <a:pt x="3768155" y="823679"/>
                  </a:lnTo>
                  <a:cubicBezTo>
                    <a:pt x="3768155" y="874224"/>
                    <a:pt x="3727180" y="915199"/>
                    <a:pt x="3676635" y="915199"/>
                  </a:cubicBezTo>
                  <a:lnTo>
                    <a:pt x="91520" y="915199"/>
                  </a:lnTo>
                  <a:cubicBezTo>
                    <a:pt x="40975" y="915199"/>
                    <a:pt x="0" y="874224"/>
                    <a:pt x="0" y="823679"/>
                  </a:cubicBezTo>
                  <a:lnTo>
                    <a:pt x="0" y="91520"/>
                  </a:lnTo>
                  <a:close/>
                </a:path>
              </a:pathLst>
            </a:custGeom>
            <a:solidFill>
              <a:srgbClr val="FECC17"/>
            </a:solidFill>
            <a:ln w="12700" cap="flat" cmpd="sng">
              <a:solidFill>
                <a:schemeClr val="lt1"/>
              </a:solidFill>
              <a:prstDash val="solid"/>
              <a:miter lim="800000"/>
              <a:headEnd type="none" w="sm" len="sm"/>
              <a:tailEnd type="none" w="sm" len="sm"/>
            </a:ln>
          </p:spPr>
          <p:txBody>
            <a:bodyPr spcFirstLastPara="1" wrap="square" lIns="170675" tIns="170675" rIns="170675" bIns="3965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a:solidFill>
                    <a:schemeClr val="tx1"/>
                  </a:solidFill>
                  <a:latin typeface="Arial"/>
                  <a:ea typeface="Arial"/>
                  <a:cs typeface="Arial"/>
                  <a:sym typeface="Arial"/>
                </a:rPr>
                <a:t>Skills</a:t>
              </a:r>
              <a:endParaRPr>
                <a:solidFill>
                  <a:schemeClr val="tx1"/>
                </a:solidFill>
              </a:endParaRPr>
            </a:p>
          </p:txBody>
        </p:sp>
        <p:sp>
          <p:nvSpPr>
            <p:cNvPr id="41" name="Google Shape;676;p19">
              <a:extLst>
                <a:ext uri="{FF2B5EF4-FFF2-40B4-BE49-F238E27FC236}">
                  <a16:creationId xmlns:a16="http://schemas.microsoft.com/office/drawing/2014/main" id="{8684B17C-806D-70FF-85B6-B51F4AA8E6AF}"/>
                </a:ext>
              </a:extLst>
            </p:cNvPr>
            <p:cNvSpPr/>
            <p:nvPr/>
          </p:nvSpPr>
          <p:spPr>
            <a:xfrm>
              <a:off x="6996155" y="2317385"/>
              <a:ext cx="3768155" cy="2283126"/>
            </a:xfrm>
            <a:custGeom>
              <a:avLst/>
              <a:gdLst/>
              <a:ahLst/>
              <a:cxnLst/>
              <a:rect l="l" t="t" r="r" b="b"/>
              <a:pathLst>
                <a:path w="3768155" h="2268000" extrusionOk="0">
                  <a:moveTo>
                    <a:pt x="0" y="226800"/>
                  </a:moveTo>
                  <a:cubicBezTo>
                    <a:pt x="0" y="101542"/>
                    <a:pt x="101542" y="0"/>
                    <a:pt x="226800" y="0"/>
                  </a:cubicBezTo>
                  <a:lnTo>
                    <a:pt x="3541355" y="0"/>
                  </a:lnTo>
                  <a:cubicBezTo>
                    <a:pt x="3666613" y="0"/>
                    <a:pt x="3768155" y="101542"/>
                    <a:pt x="3768155" y="226800"/>
                  </a:cubicBezTo>
                  <a:lnTo>
                    <a:pt x="3768155" y="2041200"/>
                  </a:lnTo>
                  <a:cubicBezTo>
                    <a:pt x="3768155" y="2166458"/>
                    <a:pt x="3666613" y="2268000"/>
                    <a:pt x="3541355" y="2268000"/>
                  </a:cubicBezTo>
                  <a:lnTo>
                    <a:pt x="226800" y="2268000"/>
                  </a:lnTo>
                  <a:cubicBezTo>
                    <a:pt x="101542" y="2268000"/>
                    <a:pt x="0" y="2166458"/>
                    <a:pt x="0" y="2041200"/>
                  </a:cubicBezTo>
                  <a:lnTo>
                    <a:pt x="0" y="226800"/>
                  </a:lnTo>
                  <a:close/>
                </a:path>
              </a:pathLst>
            </a:custGeom>
            <a:solidFill>
              <a:schemeClr val="lt1">
                <a:alpha val="89803"/>
              </a:schemeClr>
            </a:solidFill>
            <a:ln w="12700" cap="flat" cmpd="sng">
              <a:solidFill>
                <a:srgbClr val="FECC17"/>
              </a:solidFill>
              <a:prstDash val="solid"/>
              <a:miter lim="800000"/>
              <a:headEnd type="none" w="sm" len="sm"/>
              <a:tailEnd type="none" w="sm" len="sm"/>
            </a:ln>
          </p:spPr>
          <p:txBody>
            <a:bodyPr spcFirstLastPara="1" wrap="square" lIns="237100" tIns="237100" rIns="237100" bIns="237100" anchor="t" anchorCtr="0">
              <a:noAutofit/>
            </a:bodyPr>
            <a:lstStyle/>
            <a:p>
              <a:pPr marL="228600" marR="0" lvl="1" indent="-228600" algn="l" rtl="0">
                <a:lnSpc>
                  <a:spcPct val="90000"/>
                </a:lnSpc>
                <a:spcBef>
                  <a:spcPts val="0"/>
                </a:spcBef>
                <a:spcAft>
                  <a:spcPts val="0"/>
                </a:spcAft>
                <a:buClr>
                  <a:schemeClr val="dk1"/>
                </a:buClr>
                <a:buSzPts val="2400"/>
                <a:buFont typeface="Arial"/>
                <a:buChar char="•"/>
              </a:pPr>
              <a:endParaRPr/>
            </a:p>
          </p:txBody>
        </p:sp>
        <p:sp>
          <p:nvSpPr>
            <p:cNvPr id="42" name="Google Shape;676;p19">
              <a:extLst>
                <a:ext uri="{FF2B5EF4-FFF2-40B4-BE49-F238E27FC236}">
                  <a16:creationId xmlns:a16="http://schemas.microsoft.com/office/drawing/2014/main" id="{B3E40AE1-2B24-F06E-8A98-9DC7A3AEDF0C}"/>
                </a:ext>
              </a:extLst>
            </p:cNvPr>
            <p:cNvSpPr/>
            <p:nvPr/>
          </p:nvSpPr>
          <p:spPr>
            <a:xfrm>
              <a:off x="992102" y="2469221"/>
              <a:ext cx="3768155" cy="2128979"/>
            </a:xfrm>
            <a:custGeom>
              <a:avLst/>
              <a:gdLst/>
              <a:ahLst/>
              <a:cxnLst/>
              <a:rect l="l" t="t" r="r" b="b"/>
              <a:pathLst>
                <a:path w="3768155" h="2268000" extrusionOk="0">
                  <a:moveTo>
                    <a:pt x="0" y="226800"/>
                  </a:moveTo>
                  <a:cubicBezTo>
                    <a:pt x="0" y="101542"/>
                    <a:pt x="101542" y="0"/>
                    <a:pt x="226800" y="0"/>
                  </a:cubicBezTo>
                  <a:lnTo>
                    <a:pt x="3541355" y="0"/>
                  </a:lnTo>
                  <a:cubicBezTo>
                    <a:pt x="3666613" y="0"/>
                    <a:pt x="3768155" y="101542"/>
                    <a:pt x="3768155" y="226800"/>
                  </a:cubicBezTo>
                  <a:lnTo>
                    <a:pt x="3768155" y="2041200"/>
                  </a:lnTo>
                  <a:cubicBezTo>
                    <a:pt x="3768155" y="2166458"/>
                    <a:pt x="3666613" y="2268000"/>
                    <a:pt x="3541355" y="2268000"/>
                  </a:cubicBezTo>
                  <a:lnTo>
                    <a:pt x="226800" y="2268000"/>
                  </a:lnTo>
                  <a:cubicBezTo>
                    <a:pt x="101542" y="2268000"/>
                    <a:pt x="0" y="2166458"/>
                    <a:pt x="0" y="2041200"/>
                  </a:cubicBezTo>
                  <a:lnTo>
                    <a:pt x="0" y="226800"/>
                  </a:lnTo>
                  <a:close/>
                </a:path>
              </a:pathLst>
            </a:custGeom>
            <a:solidFill>
              <a:schemeClr val="lt1">
                <a:alpha val="89803"/>
              </a:schemeClr>
            </a:solidFill>
            <a:ln w="12700" cap="flat" cmpd="sng">
              <a:solidFill>
                <a:srgbClr val="FECC17"/>
              </a:solidFill>
              <a:prstDash val="solid"/>
              <a:miter lim="800000"/>
              <a:headEnd type="none" w="sm" len="sm"/>
              <a:tailEnd type="none" w="sm" len="sm"/>
            </a:ln>
          </p:spPr>
          <p:txBody>
            <a:bodyPr spcFirstLastPara="1" wrap="square" lIns="237100" tIns="237100" rIns="237100" bIns="237100" anchor="t" anchorCtr="0">
              <a:noAutofit/>
            </a:bodyPr>
            <a:lstStyle/>
            <a:p>
              <a:pPr marL="0" marR="0" lvl="1" algn="l" rtl="0">
                <a:lnSpc>
                  <a:spcPct val="90000"/>
                </a:lnSpc>
                <a:spcBef>
                  <a:spcPts val="0"/>
                </a:spcBef>
                <a:spcAft>
                  <a:spcPts val="0"/>
                </a:spcAft>
                <a:buClr>
                  <a:schemeClr val="dk1"/>
                </a:buClr>
                <a:buSzPts val="2400"/>
              </a:pPr>
              <a:endParaRPr/>
            </a:p>
          </p:txBody>
        </p:sp>
      </p:grpSp>
      <p:sp>
        <p:nvSpPr>
          <p:cNvPr id="4" name="Slide Number Placeholder 3">
            <a:extLst>
              <a:ext uri="{FF2B5EF4-FFF2-40B4-BE49-F238E27FC236}">
                <a16:creationId xmlns:a16="http://schemas.microsoft.com/office/drawing/2014/main" id="{CB423298-2A12-BCFB-E23C-FDA5D2B30CF6}"/>
              </a:ext>
            </a:extLst>
          </p:cNvPr>
          <p:cNvSpPr>
            <a:spLocks noGrp="1"/>
          </p:cNvSpPr>
          <p:nvPr>
            <p:ph type="sldNum" sz="quarter" idx="12"/>
          </p:nvPr>
        </p:nvSpPr>
        <p:spPr/>
        <p:txBody>
          <a:bodyPr/>
          <a:lstStyle/>
          <a:p>
            <a:fld id="{E112F761-781A-4F50-9DEE-CC804A409563}" type="slidenum">
              <a:rPr lang="nl-NL" smtClean="0"/>
              <a:pPr/>
              <a:t>10</a:t>
            </a:fld>
            <a:endParaRPr lang="nl-NL"/>
          </a:p>
        </p:txBody>
      </p:sp>
    </p:spTree>
    <p:extLst>
      <p:ext uri="{BB962C8B-B14F-4D97-AF65-F5344CB8AC3E}">
        <p14:creationId xmlns:p14="http://schemas.microsoft.com/office/powerpoint/2010/main" val="342400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3EF7-E0C1-C8F4-2CA0-AEE3DE5CF4B0}"/>
              </a:ext>
            </a:extLst>
          </p:cNvPr>
          <p:cNvSpPr>
            <a:spLocks noGrp="1"/>
          </p:cNvSpPr>
          <p:nvPr>
            <p:ph type="title"/>
          </p:nvPr>
        </p:nvSpPr>
        <p:spPr/>
        <p:txBody>
          <a:bodyPr/>
          <a:lstStyle/>
          <a:p>
            <a:r>
              <a:rPr lang="en-US"/>
              <a:t>WRITE YOUR CV</a:t>
            </a:r>
          </a:p>
        </p:txBody>
      </p:sp>
      <p:sp>
        <p:nvSpPr>
          <p:cNvPr id="3" name="Text Placeholder 2">
            <a:extLst>
              <a:ext uri="{FF2B5EF4-FFF2-40B4-BE49-F238E27FC236}">
                <a16:creationId xmlns:a16="http://schemas.microsoft.com/office/drawing/2014/main" id="{71F8702A-8137-5837-F31F-E1603C466283}"/>
              </a:ext>
            </a:extLst>
          </p:cNvPr>
          <p:cNvSpPr>
            <a:spLocks noGrp="1"/>
          </p:cNvSpPr>
          <p:nvPr>
            <p:ph type="body" sz="quarter" idx="10"/>
          </p:nvPr>
        </p:nvSpPr>
        <p:spPr/>
        <p:txBody>
          <a:bodyPr/>
          <a:lstStyle/>
          <a:p>
            <a:r>
              <a:rPr lang="en-US"/>
              <a:t>Individual activity</a:t>
            </a:r>
          </a:p>
        </p:txBody>
      </p:sp>
      <p:sp>
        <p:nvSpPr>
          <p:cNvPr id="4" name="Text Placeholder 3">
            <a:extLst>
              <a:ext uri="{FF2B5EF4-FFF2-40B4-BE49-F238E27FC236}">
                <a16:creationId xmlns:a16="http://schemas.microsoft.com/office/drawing/2014/main" id="{DE2CE4B0-7495-FB4F-57B5-69B75624F3DA}"/>
              </a:ext>
            </a:extLst>
          </p:cNvPr>
          <p:cNvSpPr>
            <a:spLocks noGrp="1"/>
          </p:cNvSpPr>
          <p:nvPr>
            <p:ph type="body" sz="quarter" idx="11"/>
          </p:nvPr>
        </p:nvSpPr>
        <p:spPr/>
        <p:txBody>
          <a:bodyPr/>
          <a:lstStyle/>
          <a:p>
            <a:r>
              <a:rPr lang="en-US"/>
              <a:t>30 minutes</a:t>
            </a:r>
          </a:p>
        </p:txBody>
      </p:sp>
      <p:sp>
        <p:nvSpPr>
          <p:cNvPr id="5" name="Text Placeholder 4">
            <a:extLst>
              <a:ext uri="{FF2B5EF4-FFF2-40B4-BE49-F238E27FC236}">
                <a16:creationId xmlns:a16="http://schemas.microsoft.com/office/drawing/2014/main" id="{E79BE60A-CDBD-869C-4683-207046B2F5B7}"/>
              </a:ext>
            </a:extLst>
          </p:cNvPr>
          <p:cNvSpPr>
            <a:spLocks noGrp="1"/>
          </p:cNvSpPr>
          <p:nvPr>
            <p:ph type="body" sz="quarter" idx="12"/>
          </p:nvPr>
        </p:nvSpPr>
        <p:spPr>
          <a:xfrm>
            <a:off x="1879600" y="2963177"/>
            <a:ext cx="7745663" cy="1547004"/>
          </a:xfrm>
        </p:spPr>
        <p:txBody>
          <a:bodyPr/>
          <a:lstStyle/>
          <a:p>
            <a:pPr marL="342900" indent="-342900" algn="l">
              <a:buFont typeface="Arial" panose="020B0604020202020204" pitchFamily="34" charset="0"/>
              <a:buChar char="•"/>
            </a:pPr>
            <a:r>
              <a:rPr lang="en-US">
                <a:solidFill>
                  <a:srgbClr val="444444"/>
                </a:solidFill>
              </a:rPr>
              <a:t>Use your workbook</a:t>
            </a:r>
          </a:p>
          <a:p>
            <a:pPr marL="342900" indent="-342900" algn="l">
              <a:buFont typeface="Arial" panose="020B0604020202020204" pitchFamily="34" charset="0"/>
              <a:buChar char="•"/>
            </a:pPr>
            <a:r>
              <a:rPr lang="en-US">
                <a:solidFill>
                  <a:srgbClr val="444444"/>
                </a:solidFill>
              </a:rPr>
              <a:t>Complete the elements of the CV</a:t>
            </a:r>
            <a:endParaRPr lang="en-US" b="0" i="0">
              <a:solidFill>
                <a:srgbClr val="444444"/>
              </a:solidFill>
              <a:effectLst/>
            </a:endParaRPr>
          </a:p>
        </p:txBody>
      </p:sp>
      <p:sp>
        <p:nvSpPr>
          <p:cNvPr id="6" name="Slide Number Placeholder 5">
            <a:extLst>
              <a:ext uri="{FF2B5EF4-FFF2-40B4-BE49-F238E27FC236}">
                <a16:creationId xmlns:a16="http://schemas.microsoft.com/office/drawing/2014/main" id="{98B64B20-C463-AAA5-804F-B19950B15DAA}"/>
              </a:ext>
            </a:extLst>
          </p:cNvPr>
          <p:cNvSpPr>
            <a:spLocks noGrp="1"/>
          </p:cNvSpPr>
          <p:nvPr>
            <p:ph type="sldNum" sz="quarter" idx="13"/>
          </p:nvPr>
        </p:nvSpPr>
        <p:spPr/>
        <p:txBody>
          <a:bodyPr/>
          <a:lstStyle/>
          <a:p>
            <a:fld id="{CC62790A-B937-4AF6-AB00-7B0D9DC7434B}" type="slidenum">
              <a:rPr lang="nl-NL" smtClean="0"/>
              <a:pPr/>
              <a:t>11</a:t>
            </a:fld>
            <a:endParaRPr lang="nl-NL"/>
          </a:p>
        </p:txBody>
      </p:sp>
    </p:spTree>
    <p:extLst>
      <p:ext uri="{BB962C8B-B14F-4D97-AF65-F5344CB8AC3E}">
        <p14:creationId xmlns:p14="http://schemas.microsoft.com/office/powerpoint/2010/main" val="727505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1321-AA6E-B2DF-480E-82A3995BA24D}"/>
              </a:ext>
            </a:extLst>
          </p:cNvPr>
          <p:cNvSpPr>
            <a:spLocks noGrp="1"/>
          </p:cNvSpPr>
          <p:nvPr>
            <p:ph type="title"/>
          </p:nvPr>
        </p:nvSpPr>
        <p:spPr/>
        <p:txBody>
          <a:bodyPr>
            <a:normAutofit/>
          </a:bodyPr>
          <a:lstStyle/>
          <a:p>
            <a:r>
              <a:rPr lang="en-US"/>
              <a:t>WHAT SHOULD BE INCLUDED IN A CV?</a:t>
            </a:r>
          </a:p>
        </p:txBody>
      </p:sp>
      <p:sp>
        <p:nvSpPr>
          <p:cNvPr id="3" name="Google Shape;614;p15">
            <a:extLst>
              <a:ext uri="{FF2B5EF4-FFF2-40B4-BE49-F238E27FC236}">
                <a16:creationId xmlns:a16="http://schemas.microsoft.com/office/drawing/2014/main" id="{3CF80C6A-0A01-1E5B-D650-BF3985D7DC6A}"/>
              </a:ext>
            </a:extLst>
          </p:cNvPr>
          <p:cNvSpPr/>
          <p:nvPr/>
        </p:nvSpPr>
        <p:spPr>
          <a:xfrm>
            <a:off x="8214567" y="839218"/>
            <a:ext cx="3053136" cy="1688088"/>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Contact details</a:t>
            </a:r>
          </a:p>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Name*</a:t>
            </a:r>
          </a:p>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Address</a:t>
            </a:r>
          </a:p>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Phone number*</a:t>
            </a:r>
          </a:p>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Email address*</a:t>
            </a:r>
          </a:p>
        </p:txBody>
      </p:sp>
      <p:sp>
        <p:nvSpPr>
          <p:cNvPr id="4" name="Google Shape;615;p15">
            <a:extLst>
              <a:ext uri="{FF2B5EF4-FFF2-40B4-BE49-F238E27FC236}">
                <a16:creationId xmlns:a16="http://schemas.microsoft.com/office/drawing/2014/main" id="{45D8FA86-49B7-4EB9-4DB1-442410D62D04}"/>
              </a:ext>
            </a:extLst>
          </p:cNvPr>
          <p:cNvSpPr/>
          <p:nvPr/>
        </p:nvSpPr>
        <p:spPr>
          <a:xfrm>
            <a:off x="7783014" y="2871033"/>
            <a:ext cx="4246076" cy="931853"/>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Personal Statement*: 2/3 clear sentences about your overall experience and career aim (optional)</a:t>
            </a:r>
            <a:endParaRPr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5" name="Google Shape;615;p15">
            <a:extLst>
              <a:ext uri="{FF2B5EF4-FFF2-40B4-BE49-F238E27FC236}">
                <a16:creationId xmlns:a16="http://schemas.microsoft.com/office/drawing/2014/main" id="{22C110CC-8618-9E59-14E6-890E7BAE6263}"/>
              </a:ext>
            </a:extLst>
          </p:cNvPr>
          <p:cNvSpPr/>
          <p:nvPr/>
        </p:nvSpPr>
        <p:spPr>
          <a:xfrm>
            <a:off x="1117014" y="2946903"/>
            <a:ext cx="1792679" cy="557967"/>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Education*</a:t>
            </a:r>
            <a:endParaRPr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6" name="Google Shape;615;p15">
            <a:extLst>
              <a:ext uri="{FF2B5EF4-FFF2-40B4-BE49-F238E27FC236}">
                <a16:creationId xmlns:a16="http://schemas.microsoft.com/office/drawing/2014/main" id="{C9CD2B4C-20D8-394A-C4FB-2233D29D47FA}"/>
              </a:ext>
            </a:extLst>
          </p:cNvPr>
          <p:cNvSpPr/>
          <p:nvPr/>
        </p:nvSpPr>
        <p:spPr>
          <a:xfrm>
            <a:off x="8763554" y="4242355"/>
            <a:ext cx="2618570" cy="557967"/>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Work experience*</a:t>
            </a:r>
            <a:endParaRPr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7" name="Google Shape;615;p15">
            <a:extLst>
              <a:ext uri="{FF2B5EF4-FFF2-40B4-BE49-F238E27FC236}">
                <a16:creationId xmlns:a16="http://schemas.microsoft.com/office/drawing/2014/main" id="{4CA6C15E-E55F-A065-92A4-99DE70FD0437}"/>
              </a:ext>
            </a:extLst>
          </p:cNvPr>
          <p:cNvSpPr/>
          <p:nvPr/>
        </p:nvSpPr>
        <p:spPr>
          <a:xfrm>
            <a:off x="2126414" y="972446"/>
            <a:ext cx="1499702" cy="720868"/>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Interests</a:t>
            </a:r>
          </a:p>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Hobbies</a:t>
            </a:r>
          </a:p>
        </p:txBody>
      </p:sp>
      <p:pic>
        <p:nvPicPr>
          <p:cNvPr id="8" name="Picture 7" descr="Graphical user interface, application&#10;&#10;Description automatically generated">
            <a:extLst>
              <a:ext uri="{FF2B5EF4-FFF2-40B4-BE49-F238E27FC236}">
                <a16:creationId xmlns:a16="http://schemas.microsoft.com/office/drawing/2014/main" id="{CDD8C090-C1D7-B340-E28C-94CE08DC9FDD}"/>
              </a:ext>
            </a:extLst>
          </p:cNvPr>
          <p:cNvPicPr>
            <a:picLocks noChangeAspect="1"/>
          </p:cNvPicPr>
          <p:nvPr/>
        </p:nvPicPr>
        <p:blipFill rotWithShape="1">
          <a:blip r:embed="rId3">
            <a:clrChange>
              <a:clrFrom>
                <a:srgbClr val="A2A3A5"/>
              </a:clrFrom>
              <a:clrTo>
                <a:srgbClr val="A2A3A5">
                  <a:alpha val="0"/>
                </a:srgbClr>
              </a:clrTo>
            </a:clrChange>
          </a:blip>
          <a:srcRect l="19680" t="7949" r="19852"/>
          <a:stretch/>
        </p:blipFill>
        <p:spPr>
          <a:xfrm>
            <a:off x="3760206" y="1085044"/>
            <a:ext cx="4045015" cy="6157728"/>
          </a:xfrm>
          <a:prstGeom prst="rect">
            <a:avLst/>
          </a:prstGeom>
        </p:spPr>
      </p:pic>
      <p:pic>
        <p:nvPicPr>
          <p:cNvPr id="9" name="Google Shape;421;p43">
            <a:extLst>
              <a:ext uri="{FF2B5EF4-FFF2-40B4-BE49-F238E27FC236}">
                <a16:creationId xmlns:a16="http://schemas.microsoft.com/office/drawing/2014/main" id="{9BD36E7C-1B96-DED8-6D4C-D1448128DD1C}"/>
              </a:ext>
            </a:extLst>
          </p:cNvPr>
          <p:cNvPicPr preferRelativeResize="0"/>
          <p:nvPr/>
        </p:nvPicPr>
        <p:blipFill>
          <a:blip r:embed="rId4">
            <a:alphaModFix amt="80000"/>
          </a:blip>
          <a:stretch>
            <a:fillRect/>
          </a:stretch>
        </p:blipFill>
        <p:spPr>
          <a:xfrm rot="20421438">
            <a:off x="7104258" y="1926163"/>
            <a:ext cx="896415" cy="377014"/>
          </a:xfrm>
          <a:prstGeom prst="rect">
            <a:avLst/>
          </a:prstGeom>
          <a:noFill/>
          <a:ln>
            <a:noFill/>
          </a:ln>
        </p:spPr>
      </p:pic>
      <p:pic>
        <p:nvPicPr>
          <p:cNvPr id="10" name="Google Shape;421;p43">
            <a:extLst>
              <a:ext uri="{FF2B5EF4-FFF2-40B4-BE49-F238E27FC236}">
                <a16:creationId xmlns:a16="http://schemas.microsoft.com/office/drawing/2014/main" id="{0C652A1D-0E0D-3AA7-66A2-7DCBD2C5A4AC}"/>
              </a:ext>
            </a:extLst>
          </p:cNvPr>
          <p:cNvPicPr preferRelativeResize="0"/>
          <p:nvPr/>
        </p:nvPicPr>
        <p:blipFill>
          <a:blip r:embed="rId4">
            <a:alphaModFix amt="80000"/>
          </a:blip>
          <a:stretch>
            <a:fillRect/>
          </a:stretch>
        </p:blipFill>
        <p:spPr>
          <a:xfrm rot="20421438">
            <a:off x="7073969" y="2753502"/>
            <a:ext cx="896415" cy="377014"/>
          </a:xfrm>
          <a:prstGeom prst="rect">
            <a:avLst/>
          </a:prstGeom>
          <a:noFill/>
          <a:ln>
            <a:noFill/>
          </a:ln>
        </p:spPr>
      </p:pic>
      <p:pic>
        <p:nvPicPr>
          <p:cNvPr id="11" name="Google Shape;421;p43">
            <a:extLst>
              <a:ext uri="{FF2B5EF4-FFF2-40B4-BE49-F238E27FC236}">
                <a16:creationId xmlns:a16="http://schemas.microsoft.com/office/drawing/2014/main" id="{4C1C2508-D00C-782C-F57F-D7E298B8A956}"/>
              </a:ext>
            </a:extLst>
          </p:cNvPr>
          <p:cNvPicPr preferRelativeResize="0"/>
          <p:nvPr/>
        </p:nvPicPr>
        <p:blipFill>
          <a:blip r:embed="rId4">
            <a:alphaModFix amt="80000"/>
          </a:blip>
          <a:stretch>
            <a:fillRect/>
          </a:stretch>
        </p:blipFill>
        <p:spPr>
          <a:xfrm rot="1351838">
            <a:off x="7604119" y="4225451"/>
            <a:ext cx="896415" cy="377014"/>
          </a:xfrm>
          <a:prstGeom prst="rect">
            <a:avLst/>
          </a:prstGeom>
          <a:noFill/>
          <a:ln>
            <a:noFill/>
          </a:ln>
        </p:spPr>
      </p:pic>
      <p:pic>
        <p:nvPicPr>
          <p:cNvPr id="12" name="Google Shape;421;p43">
            <a:extLst>
              <a:ext uri="{FF2B5EF4-FFF2-40B4-BE49-F238E27FC236}">
                <a16:creationId xmlns:a16="http://schemas.microsoft.com/office/drawing/2014/main" id="{AF242D37-D1E0-2F48-820B-0D56F864998E}"/>
              </a:ext>
            </a:extLst>
          </p:cNvPr>
          <p:cNvPicPr preferRelativeResize="0"/>
          <p:nvPr/>
        </p:nvPicPr>
        <p:blipFill>
          <a:blip r:embed="rId4">
            <a:alphaModFix amt="80000"/>
          </a:blip>
          <a:stretch>
            <a:fillRect/>
          </a:stretch>
        </p:blipFill>
        <p:spPr>
          <a:xfrm rot="12536618">
            <a:off x="3109551" y="2999655"/>
            <a:ext cx="896415" cy="377014"/>
          </a:xfrm>
          <a:prstGeom prst="rect">
            <a:avLst/>
          </a:prstGeom>
          <a:noFill/>
          <a:ln>
            <a:noFill/>
          </a:ln>
        </p:spPr>
      </p:pic>
      <p:sp>
        <p:nvSpPr>
          <p:cNvPr id="13" name="Google Shape;615;p15">
            <a:extLst>
              <a:ext uri="{FF2B5EF4-FFF2-40B4-BE49-F238E27FC236}">
                <a16:creationId xmlns:a16="http://schemas.microsoft.com/office/drawing/2014/main" id="{01FCE6C7-4158-CE83-07D9-B4976FA4BA18}"/>
              </a:ext>
            </a:extLst>
          </p:cNvPr>
          <p:cNvSpPr/>
          <p:nvPr/>
        </p:nvSpPr>
        <p:spPr>
          <a:xfrm>
            <a:off x="8462873" y="5460815"/>
            <a:ext cx="2618570" cy="557967"/>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Skills and achievements*</a:t>
            </a:r>
            <a:endParaRPr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pic>
        <p:nvPicPr>
          <p:cNvPr id="14" name="Google Shape;421;p43">
            <a:extLst>
              <a:ext uri="{FF2B5EF4-FFF2-40B4-BE49-F238E27FC236}">
                <a16:creationId xmlns:a16="http://schemas.microsoft.com/office/drawing/2014/main" id="{982F60D0-2570-6371-C75C-4DDD39194B97}"/>
              </a:ext>
            </a:extLst>
          </p:cNvPr>
          <p:cNvPicPr preferRelativeResize="0"/>
          <p:nvPr/>
        </p:nvPicPr>
        <p:blipFill>
          <a:blip r:embed="rId4">
            <a:alphaModFix amt="80000"/>
          </a:blip>
          <a:stretch>
            <a:fillRect/>
          </a:stretch>
        </p:blipFill>
        <p:spPr>
          <a:xfrm rot="20421438">
            <a:off x="7458238" y="5630671"/>
            <a:ext cx="896415" cy="377014"/>
          </a:xfrm>
          <a:prstGeom prst="rect">
            <a:avLst/>
          </a:prstGeom>
          <a:noFill/>
          <a:ln>
            <a:noFill/>
          </a:ln>
        </p:spPr>
      </p:pic>
      <p:sp>
        <p:nvSpPr>
          <p:cNvPr id="15" name="Google Shape;615;p15">
            <a:extLst>
              <a:ext uri="{FF2B5EF4-FFF2-40B4-BE49-F238E27FC236}">
                <a16:creationId xmlns:a16="http://schemas.microsoft.com/office/drawing/2014/main" id="{3EF2E678-F386-FFBF-24D6-E0FC969DE147}"/>
              </a:ext>
            </a:extLst>
          </p:cNvPr>
          <p:cNvSpPr/>
          <p:nvPr/>
        </p:nvSpPr>
        <p:spPr>
          <a:xfrm>
            <a:off x="372979" y="4874493"/>
            <a:ext cx="2712375" cy="1067694"/>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Additional activities</a:t>
            </a:r>
          </a:p>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Courses </a:t>
            </a:r>
          </a:p>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Certificates</a:t>
            </a:r>
          </a:p>
          <a:p>
            <a:pPr marL="0" marR="0" lvl="0" indent="0" algn="ctr" rtl="0">
              <a:spcBef>
                <a:spcPts val="0"/>
              </a:spcBef>
              <a:spcAft>
                <a:spcPts val="0"/>
              </a:spcAft>
              <a:buNone/>
            </a:pPr>
            <a:r>
              <a:rPr lang="en-GB">
                <a:latin typeface="Delivery" panose="020F0503020204020204" pitchFamily="34" charset="0"/>
                <a:ea typeface="Delivery" panose="020F0503020204020204" pitchFamily="34" charset="0"/>
                <a:cs typeface="Delivery" panose="020F0503020204020204" pitchFamily="34" charset="0"/>
                <a:sym typeface="Arial"/>
              </a:rPr>
              <a:t>Volunteering work</a:t>
            </a:r>
            <a:endParaRPr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pic>
        <p:nvPicPr>
          <p:cNvPr id="16" name="Google Shape;421;p43">
            <a:extLst>
              <a:ext uri="{FF2B5EF4-FFF2-40B4-BE49-F238E27FC236}">
                <a16:creationId xmlns:a16="http://schemas.microsoft.com/office/drawing/2014/main" id="{154990E1-1864-CA77-9880-667BA36C2C0C}"/>
              </a:ext>
            </a:extLst>
          </p:cNvPr>
          <p:cNvPicPr preferRelativeResize="0"/>
          <p:nvPr/>
        </p:nvPicPr>
        <p:blipFill>
          <a:blip r:embed="rId4">
            <a:alphaModFix amt="80000"/>
          </a:blip>
          <a:stretch>
            <a:fillRect/>
          </a:stretch>
        </p:blipFill>
        <p:spPr>
          <a:xfrm rot="12536618">
            <a:off x="3208734" y="5302467"/>
            <a:ext cx="896415" cy="377014"/>
          </a:xfrm>
          <a:prstGeom prst="rect">
            <a:avLst/>
          </a:prstGeom>
          <a:noFill/>
          <a:ln>
            <a:noFill/>
          </a:ln>
        </p:spPr>
      </p:pic>
      <p:sp>
        <p:nvSpPr>
          <p:cNvPr id="17" name="Google Shape;615;p15">
            <a:extLst>
              <a:ext uri="{FF2B5EF4-FFF2-40B4-BE49-F238E27FC236}">
                <a16:creationId xmlns:a16="http://schemas.microsoft.com/office/drawing/2014/main" id="{AF9763E2-9C7A-BC3F-C058-F4A22B8C1509}"/>
              </a:ext>
            </a:extLst>
          </p:cNvPr>
          <p:cNvSpPr/>
          <p:nvPr/>
        </p:nvSpPr>
        <p:spPr>
          <a:xfrm>
            <a:off x="1083586" y="3823740"/>
            <a:ext cx="1792679" cy="557967"/>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References</a:t>
            </a:r>
            <a:endParaRPr sz="180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pic>
        <p:nvPicPr>
          <p:cNvPr id="18" name="Google Shape;421;p43">
            <a:extLst>
              <a:ext uri="{FF2B5EF4-FFF2-40B4-BE49-F238E27FC236}">
                <a16:creationId xmlns:a16="http://schemas.microsoft.com/office/drawing/2014/main" id="{5CD17653-72C1-55CF-9AFC-075AA2B81C53}"/>
              </a:ext>
            </a:extLst>
          </p:cNvPr>
          <p:cNvPicPr preferRelativeResize="0"/>
          <p:nvPr/>
        </p:nvPicPr>
        <p:blipFill>
          <a:blip r:embed="rId4">
            <a:alphaModFix amt="80000"/>
          </a:blip>
          <a:stretch>
            <a:fillRect/>
          </a:stretch>
        </p:blipFill>
        <p:spPr>
          <a:xfrm rot="12536618">
            <a:off x="3073435" y="4099779"/>
            <a:ext cx="896415" cy="377014"/>
          </a:xfrm>
          <a:prstGeom prst="rect">
            <a:avLst/>
          </a:prstGeom>
          <a:noFill/>
          <a:ln>
            <a:noFill/>
          </a:ln>
        </p:spPr>
      </p:pic>
      <p:sp>
        <p:nvSpPr>
          <p:cNvPr id="20" name="Google Shape;615;p15">
            <a:extLst>
              <a:ext uri="{FF2B5EF4-FFF2-40B4-BE49-F238E27FC236}">
                <a16:creationId xmlns:a16="http://schemas.microsoft.com/office/drawing/2014/main" id="{3312E97C-5B11-7CBA-BD83-CA966E0FE0A4}"/>
              </a:ext>
            </a:extLst>
          </p:cNvPr>
          <p:cNvSpPr/>
          <p:nvPr/>
        </p:nvSpPr>
        <p:spPr>
          <a:xfrm>
            <a:off x="1372116" y="1919678"/>
            <a:ext cx="1499702" cy="720868"/>
          </a:xfrm>
          <a:prstGeom prst="roundRect">
            <a:avLst>
              <a:gd name="adj" fmla="val 16667"/>
            </a:avLst>
          </a:prstGeom>
          <a:solidFill>
            <a:schemeClr val="bg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Languages</a:t>
            </a:r>
          </a:p>
        </p:txBody>
      </p:sp>
      <p:pic>
        <p:nvPicPr>
          <p:cNvPr id="21" name="Google Shape;421;p43">
            <a:extLst>
              <a:ext uri="{FF2B5EF4-FFF2-40B4-BE49-F238E27FC236}">
                <a16:creationId xmlns:a16="http://schemas.microsoft.com/office/drawing/2014/main" id="{95EDA777-0101-F30B-1C50-64D8B3B65DC3}"/>
              </a:ext>
            </a:extLst>
          </p:cNvPr>
          <p:cNvPicPr preferRelativeResize="0"/>
          <p:nvPr/>
        </p:nvPicPr>
        <p:blipFill>
          <a:blip r:embed="rId4">
            <a:alphaModFix amt="80000"/>
          </a:blip>
          <a:stretch>
            <a:fillRect/>
          </a:stretch>
        </p:blipFill>
        <p:spPr>
          <a:xfrm rot="12536618">
            <a:off x="3120599" y="1989519"/>
            <a:ext cx="896415" cy="377014"/>
          </a:xfrm>
          <a:prstGeom prst="rect">
            <a:avLst/>
          </a:prstGeom>
          <a:noFill/>
          <a:ln>
            <a:noFill/>
          </a:ln>
        </p:spPr>
      </p:pic>
      <p:sp>
        <p:nvSpPr>
          <p:cNvPr id="22" name="TextBox 21">
            <a:extLst>
              <a:ext uri="{FF2B5EF4-FFF2-40B4-BE49-F238E27FC236}">
                <a16:creationId xmlns:a16="http://schemas.microsoft.com/office/drawing/2014/main" id="{E78A1784-56B7-3D83-2B8A-E27C6F68BBFC}"/>
              </a:ext>
            </a:extLst>
          </p:cNvPr>
          <p:cNvSpPr txBox="1"/>
          <p:nvPr/>
        </p:nvSpPr>
        <p:spPr>
          <a:xfrm>
            <a:off x="8302752" y="6498336"/>
            <a:ext cx="3377184" cy="369332"/>
          </a:xfrm>
          <a:prstGeom prst="rect">
            <a:avLst/>
          </a:prstGeom>
          <a:noFill/>
        </p:spPr>
        <p:txBody>
          <a:bodyPr wrap="square" rtlCol="0">
            <a:spAutoFit/>
          </a:bodyPr>
          <a:lstStyle/>
          <a:p>
            <a:r>
              <a:rPr lang="en-US"/>
              <a:t>*Must haves</a:t>
            </a:r>
          </a:p>
        </p:txBody>
      </p:sp>
      <p:sp>
        <p:nvSpPr>
          <p:cNvPr id="19" name="Slide Number Placeholder 18">
            <a:extLst>
              <a:ext uri="{FF2B5EF4-FFF2-40B4-BE49-F238E27FC236}">
                <a16:creationId xmlns:a16="http://schemas.microsoft.com/office/drawing/2014/main" id="{664909C4-5536-EECB-AB16-072929265812}"/>
              </a:ext>
            </a:extLst>
          </p:cNvPr>
          <p:cNvSpPr>
            <a:spLocks noGrp="1"/>
          </p:cNvSpPr>
          <p:nvPr>
            <p:ph type="sldNum" sz="quarter" idx="10"/>
          </p:nvPr>
        </p:nvSpPr>
        <p:spPr/>
        <p:txBody>
          <a:bodyPr/>
          <a:lstStyle/>
          <a:p>
            <a:fld id="{CC62790A-B937-4AF6-AB00-7B0D9DC7434B}" type="slidenum">
              <a:rPr lang="nl-NL" smtClean="0"/>
              <a:pPr/>
              <a:t>12</a:t>
            </a:fld>
            <a:endParaRPr lang="nl-NL"/>
          </a:p>
        </p:txBody>
      </p:sp>
    </p:spTree>
    <p:extLst>
      <p:ext uri="{BB962C8B-B14F-4D97-AF65-F5344CB8AC3E}">
        <p14:creationId xmlns:p14="http://schemas.microsoft.com/office/powerpoint/2010/main" val="255096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3244CD-626B-562D-5BF0-2408145084DF}"/>
              </a:ext>
            </a:extLst>
          </p:cNvPr>
          <p:cNvSpPr>
            <a:spLocks noGrp="1"/>
          </p:cNvSpPr>
          <p:nvPr>
            <p:ph type="title"/>
          </p:nvPr>
        </p:nvSpPr>
        <p:spPr/>
        <p:txBody>
          <a:bodyPr/>
          <a:lstStyle/>
          <a:p>
            <a:r>
              <a:rPr lang="en-US"/>
              <a:t>WRITE YOUR CV</a:t>
            </a:r>
          </a:p>
        </p:txBody>
      </p:sp>
      <p:sp>
        <p:nvSpPr>
          <p:cNvPr id="8" name="TextBox 7">
            <a:extLst>
              <a:ext uri="{FF2B5EF4-FFF2-40B4-BE49-F238E27FC236}">
                <a16:creationId xmlns:a16="http://schemas.microsoft.com/office/drawing/2014/main" id="{70839991-713B-AAFE-7771-B5CB70508BFA}"/>
              </a:ext>
            </a:extLst>
          </p:cNvPr>
          <p:cNvSpPr txBox="1"/>
          <p:nvPr/>
        </p:nvSpPr>
        <p:spPr>
          <a:xfrm>
            <a:off x="1145310" y="969554"/>
            <a:ext cx="2401455" cy="646331"/>
          </a:xfrm>
          <a:prstGeom prst="rect">
            <a:avLst/>
          </a:prstGeom>
          <a:noFill/>
        </p:spPr>
        <p:txBody>
          <a:bodyPr wrap="square" rtlCol="0">
            <a:spAutoFit/>
          </a:bodyPr>
          <a:lstStyle/>
          <a:p>
            <a:r>
              <a:rPr lang="en-US" b="1">
                <a:latin typeface="Ink Free" panose="03080402000500000000" pitchFamily="66" charset="0"/>
              </a:rPr>
              <a:t>Contact Details/ Personal Statement</a:t>
            </a:r>
          </a:p>
        </p:txBody>
      </p:sp>
      <p:sp>
        <p:nvSpPr>
          <p:cNvPr id="2" name="TextBox 1">
            <a:extLst>
              <a:ext uri="{FF2B5EF4-FFF2-40B4-BE49-F238E27FC236}">
                <a16:creationId xmlns:a16="http://schemas.microsoft.com/office/drawing/2014/main" id="{4A5D0FC9-545F-375F-00AA-4EA7653582A6}"/>
              </a:ext>
            </a:extLst>
          </p:cNvPr>
          <p:cNvSpPr txBox="1"/>
          <p:nvPr/>
        </p:nvSpPr>
        <p:spPr>
          <a:xfrm>
            <a:off x="609600" y="2022764"/>
            <a:ext cx="2817091" cy="369332"/>
          </a:xfrm>
          <a:prstGeom prst="rect">
            <a:avLst/>
          </a:prstGeom>
          <a:noFill/>
        </p:spPr>
        <p:txBody>
          <a:bodyPr wrap="square" rtlCol="0">
            <a:spAutoFit/>
          </a:bodyPr>
          <a:lstStyle/>
          <a:p>
            <a:r>
              <a:rPr lang="en-US"/>
              <a:t>Contact details:</a:t>
            </a:r>
          </a:p>
        </p:txBody>
      </p:sp>
      <p:sp>
        <p:nvSpPr>
          <p:cNvPr id="3" name="TextBox 2">
            <a:extLst>
              <a:ext uri="{FF2B5EF4-FFF2-40B4-BE49-F238E27FC236}">
                <a16:creationId xmlns:a16="http://schemas.microsoft.com/office/drawing/2014/main" id="{4EAA137D-C288-FD18-18E5-527EE9C8F5C3}"/>
              </a:ext>
            </a:extLst>
          </p:cNvPr>
          <p:cNvSpPr txBox="1"/>
          <p:nvPr/>
        </p:nvSpPr>
        <p:spPr>
          <a:xfrm>
            <a:off x="609600" y="4442692"/>
            <a:ext cx="2817091" cy="369332"/>
          </a:xfrm>
          <a:prstGeom prst="rect">
            <a:avLst/>
          </a:prstGeom>
          <a:noFill/>
        </p:spPr>
        <p:txBody>
          <a:bodyPr wrap="square" rtlCol="0">
            <a:spAutoFit/>
          </a:bodyPr>
          <a:lstStyle/>
          <a:p>
            <a:r>
              <a:rPr lang="en-US"/>
              <a:t>Personal statement:</a:t>
            </a:r>
          </a:p>
        </p:txBody>
      </p:sp>
      <p:sp>
        <p:nvSpPr>
          <p:cNvPr id="4" name="Slide Number Placeholder 3">
            <a:extLst>
              <a:ext uri="{FF2B5EF4-FFF2-40B4-BE49-F238E27FC236}">
                <a16:creationId xmlns:a16="http://schemas.microsoft.com/office/drawing/2014/main" id="{9114521E-B76A-2CC9-957D-DA9C150DEEFF}"/>
              </a:ext>
            </a:extLst>
          </p:cNvPr>
          <p:cNvSpPr>
            <a:spLocks noGrp="1"/>
          </p:cNvSpPr>
          <p:nvPr>
            <p:ph type="sldNum" sz="quarter" idx="10"/>
          </p:nvPr>
        </p:nvSpPr>
        <p:spPr/>
        <p:txBody>
          <a:bodyPr/>
          <a:lstStyle/>
          <a:p>
            <a:fld id="{CC62790A-B937-4AF6-AB00-7B0D9DC7434B}" type="slidenum">
              <a:rPr lang="nl-NL" smtClean="0"/>
              <a:pPr/>
              <a:t>13</a:t>
            </a:fld>
            <a:endParaRPr lang="nl-NL"/>
          </a:p>
        </p:txBody>
      </p:sp>
    </p:spTree>
    <p:extLst>
      <p:ext uri="{BB962C8B-B14F-4D97-AF65-F5344CB8AC3E}">
        <p14:creationId xmlns:p14="http://schemas.microsoft.com/office/powerpoint/2010/main" val="398318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3244CD-626B-562D-5BF0-2408145084DF}"/>
              </a:ext>
            </a:extLst>
          </p:cNvPr>
          <p:cNvSpPr>
            <a:spLocks noGrp="1"/>
          </p:cNvSpPr>
          <p:nvPr>
            <p:ph type="title"/>
          </p:nvPr>
        </p:nvSpPr>
        <p:spPr/>
        <p:txBody>
          <a:bodyPr/>
          <a:lstStyle/>
          <a:p>
            <a:r>
              <a:rPr lang="en-US"/>
              <a:t>WRITE YOUR CV</a:t>
            </a:r>
          </a:p>
        </p:txBody>
      </p:sp>
      <p:sp>
        <p:nvSpPr>
          <p:cNvPr id="8" name="TextBox 7">
            <a:extLst>
              <a:ext uri="{FF2B5EF4-FFF2-40B4-BE49-F238E27FC236}">
                <a16:creationId xmlns:a16="http://schemas.microsoft.com/office/drawing/2014/main" id="{70839991-713B-AAFE-7771-B5CB70508BFA}"/>
              </a:ext>
            </a:extLst>
          </p:cNvPr>
          <p:cNvSpPr txBox="1"/>
          <p:nvPr/>
        </p:nvSpPr>
        <p:spPr>
          <a:xfrm>
            <a:off x="905164" y="1089892"/>
            <a:ext cx="3020291" cy="369332"/>
          </a:xfrm>
          <a:prstGeom prst="rect">
            <a:avLst/>
          </a:prstGeom>
          <a:noFill/>
        </p:spPr>
        <p:txBody>
          <a:bodyPr wrap="square" rtlCol="0">
            <a:spAutoFit/>
          </a:bodyPr>
          <a:lstStyle/>
          <a:p>
            <a:r>
              <a:rPr lang="en-US" b="1">
                <a:latin typeface="Ink Free" panose="03080402000500000000" pitchFamily="66" charset="0"/>
              </a:rPr>
              <a:t>Education/Work Experience</a:t>
            </a:r>
          </a:p>
        </p:txBody>
      </p:sp>
      <p:sp>
        <p:nvSpPr>
          <p:cNvPr id="2" name="TextBox 1">
            <a:extLst>
              <a:ext uri="{FF2B5EF4-FFF2-40B4-BE49-F238E27FC236}">
                <a16:creationId xmlns:a16="http://schemas.microsoft.com/office/drawing/2014/main" id="{78B294B2-0B03-1F07-42FE-209ECAA203F9}"/>
              </a:ext>
            </a:extLst>
          </p:cNvPr>
          <p:cNvSpPr txBox="1"/>
          <p:nvPr/>
        </p:nvSpPr>
        <p:spPr>
          <a:xfrm>
            <a:off x="609600" y="2022764"/>
            <a:ext cx="2817091" cy="369332"/>
          </a:xfrm>
          <a:prstGeom prst="rect">
            <a:avLst/>
          </a:prstGeom>
          <a:noFill/>
        </p:spPr>
        <p:txBody>
          <a:bodyPr wrap="square" rtlCol="0">
            <a:spAutoFit/>
          </a:bodyPr>
          <a:lstStyle/>
          <a:p>
            <a:r>
              <a:rPr lang="en-US"/>
              <a:t>Education:</a:t>
            </a:r>
          </a:p>
        </p:txBody>
      </p:sp>
      <p:sp>
        <p:nvSpPr>
          <p:cNvPr id="3" name="TextBox 2">
            <a:extLst>
              <a:ext uri="{FF2B5EF4-FFF2-40B4-BE49-F238E27FC236}">
                <a16:creationId xmlns:a16="http://schemas.microsoft.com/office/drawing/2014/main" id="{C44C0023-0165-15C0-C605-35ABFAB75438}"/>
              </a:ext>
            </a:extLst>
          </p:cNvPr>
          <p:cNvSpPr txBox="1"/>
          <p:nvPr/>
        </p:nvSpPr>
        <p:spPr>
          <a:xfrm>
            <a:off x="609600" y="4442692"/>
            <a:ext cx="2817091" cy="369332"/>
          </a:xfrm>
          <a:prstGeom prst="rect">
            <a:avLst/>
          </a:prstGeom>
          <a:noFill/>
        </p:spPr>
        <p:txBody>
          <a:bodyPr wrap="square" rtlCol="0">
            <a:spAutoFit/>
          </a:bodyPr>
          <a:lstStyle/>
          <a:p>
            <a:r>
              <a:rPr lang="en-US"/>
              <a:t>Work Experience:</a:t>
            </a:r>
          </a:p>
        </p:txBody>
      </p:sp>
      <p:sp>
        <p:nvSpPr>
          <p:cNvPr id="4" name="Slide Number Placeholder 3">
            <a:extLst>
              <a:ext uri="{FF2B5EF4-FFF2-40B4-BE49-F238E27FC236}">
                <a16:creationId xmlns:a16="http://schemas.microsoft.com/office/drawing/2014/main" id="{2E64A5DE-7586-64F9-3528-1E1581CD222B}"/>
              </a:ext>
            </a:extLst>
          </p:cNvPr>
          <p:cNvSpPr>
            <a:spLocks noGrp="1"/>
          </p:cNvSpPr>
          <p:nvPr>
            <p:ph type="sldNum" sz="quarter" idx="10"/>
          </p:nvPr>
        </p:nvSpPr>
        <p:spPr/>
        <p:txBody>
          <a:bodyPr/>
          <a:lstStyle/>
          <a:p>
            <a:fld id="{CC62790A-B937-4AF6-AB00-7B0D9DC7434B}" type="slidenum">
              <a:rPr lang="nl-NL" smtClean="0"/>
              <a:pPr/>
              <a:t>14</a:t>
            </a:fld>
            <a:endParaRPr lang="nl-NL"/>
          </a:p>
        </p:txBody>
      </p:sp>
    </p:spTree>
    <p:extLst>
      <p:ext uri="{BB962C8B-B14F-4D97-AF65-F5344CB8AC3E}">
        <p14:creationId xmlns:p14="http://schemas.microsoft.com/office/powerpoint/2010/main" val="317395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3244CD-626B-562D-5BF0-2408145084DF}"/>
              </a:ext>
            </a:extLst>
          </p:cNvPr>
          <p:cNvSpPr>
            <a:spLocks noGrp="1"/>
          </p:cNvSpPr>
          <p:nvPr>
            <p:ph type="title"/>
          </p:nvPr>
        </p:nvSpPr>
        <p:spPr/>
        <p:txBody>
          <a:bodyPr/>
          <a:lstStyle/>
          <a:p>
            <a:r>
              <a:rPr lang="en-US"/>
              <a:t>WRITE YOUR CV</a:t>
            </a:r>
          </a:p>
        </p:txBody>
      </p:sp>
      <p:sp>
        <p:nvSpPr>
          <p:cNvPr id="8" name="TextBox 7">
            <a:extLst>
              <a:ext uri="{FF2B5EF4-FFF2-40B4-BE49-F238E27FC236}">
                <a16:creationId xmlns:a16="http://schemas.microsoft.com/office/drawing/2014/main" id="{70839991-713B-AAFE-7771-B5CB70508BFA}"/>
              </a:ext>
            </a:extLst>
          </p:cNvPr>
          <p:cNvSpPr txBox="1"/>
          <p:nvPr/>
        </p:nvSpPr>
        <p:spPr>
          <a:xfrm>
            <a:off x="905164" y="1089892"/>
            <a:ext cx="3020291" cy="369332"/>
          </a:xfrm>
          <a:prstGeom prst="rect">
            <a:avLst/>
          </a:prstGeom>
          <a:noFill/>
        </p:spPr>
        <p:txBody>
          <a:bodyPr wrap="square" rtlCol="0">
            <a:spAutoFit/>
          </a:bodyPr>
          <a:lstStyle/>
          <a:p>
            <a:r>
              <a:rPr lang="en-US" b="1">
                <a:latin typeface="Ink Free" panose="03080402000500000000" pitchFamily="66" charset="0"/>
              </a:rPr>
              <a:t>Achievements and Skills</a:t>
            </a:r>
          </a:p>
        </p:txBody>
      </p:sp>
      <p:sp>
        <p:nvSpPr>
          <p:cNvPr id="2" name="TextBox 1">
            <a:extLst>
              <a:ext uri="{FF2B5EF4-FFF2-40B4-BE49-F238E27FC236}">
                <a16:creationId xmlns:a16="http://schemas.microsoft.com/office/drawing/2014/main" id="{78B294B2-0B03-1F07-42FE-209ECAA203F9}"/>
              </a:ext>
            </a:extLst>
          </p:cNvPr>
          <p:cNvSpPr txBox="1"/>
          <p:nvPr/>
        </p:nvSpPr>
        <p:spPr>
          <a:xfrm>
            <a:off x="609600" y="2022764"/>
            <a:ext cx="2817091" cy="369332"/>
          </a:xfrm>
          <a:prstGeom prst="rect">
            <a:avLst/>
          </a:prstGeom>
          <a:noFill/>
        </p:spPr>
        <p:txBody>
          <a:bodyPr wrap="square" rtlCol="0">
            <a:spAutoFit/>
          </a:bodyPr>
          <a:lstStyle/>
          <a:p>
            <a:r>
              <a:rPr lang="en-US"/>
              <a:t>Achievements and Skills:</a:t>
            </a:r>
          </a:p>
        </p:txBody>
      </p:sp>
      <p:sp>
        <p:nvSpPr>
          <p:cNvPr id="3" name="Slide Number Placeholder 2">
            <a:extLst>
              <a:ext uri="{FF2B5EF4-FFF2-40B4-BE49-F238E27FC236}">
                <a16:creationId xmlns:a16="http://schemas.microsoft.com/office/drawing/2014/main" id="{9624A34E-A68C-E020-6353-C59477ED839E}"/>
              </a:ext>
            </a:extLst>
          </p:cNvPr>
          <p:cNvSpPr>
            <a:spLocks noGrp="1"/>
          </p:cNvSpPr>
          <p:nvPr>
            <p:ph type="sldNum" sz="quarter" idx="10"/>
          </p:nvPr>
        </p:nvSpPr>
        <p:spPr/>
        <p:txBody>
          <a:bodyPr/>
          <a:lstStyle/>
          <a:p>
            <a:fld id="{CC62790A-B937-4AF6-AB00-7B0D9DC7434B}" type="slidenum">
              <a:rPr lang="nl-NL" smtClean="0"/>
              <a:pPr/>
              <a:t>15</a:t>
            </a:fld>
            <a:endParaRPr lang="nl-NL"/>
          </a:p>
        </p:txBody>
      </p:sp>
    </p:spTree>
    <p:extLst>
      <p:ext uri="{BB962C8B-B14F-4D97-AF65-F5344CB8AC3E}">
        <p14:creationId xmlns:p14="http://schemas.microsoft.com/office/powerpoint/2010/main" val="23169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3244CD-626B-562D-5BF0-2408145084DF}"/>
              </a:ext>
            </a:extLst>
          </p:cNvPr>
          <p:cNvSpPr>
            <a:spLocks noGrp="1"/>
          </p:cNvSpPr>
          <p:nvPr>
            <p:ph type="title"/>
          </p:nvPr>
        </p:nvSpPr>
        <p:spPr/>
        <p:txBody>
          <a:bodyPr/>
          <a:lstStyle/>
          <a:p>
            <a:r>
              <a:rPr lang="en-US"/>
              <a:t>WRITE YOUR CV</a:t>
            </a:r>
          </a:p>
        </p:txBody>
      </p:sp>
      <p:sp>
        <p:nvSpPr>
          <p:cNvPr id="8" name="TextBox 7">
            <a:extLst>
              <a:ext uri="{FF2B5EF4-FFF2-40B4-BE49-F238E27FC236}">
                <a16:creationId xmlns:a16="http://schemas.microsoft.com/office/drawing/2014/main" id="{70839991-713B-AAFE-7771-B5CB70508BFA}"/>
              </a:ext>
            </a:extLst>
          </p:cNvPr>
          <p:cNvSpPr txBox="1"/>
          <p:nvPr/>
        </p:nvSpPr>
        <p:spPr>
          <a:xfrm>
            <a:off x="905164" y="1089892"/>
            <a:ext cx="3020291" cy="369332"/>
          </a:xfrm>
          <a:prstGeom prst="rect">
            <a:avLst/>
          </a:prstGeom>
          <a:noFill/>
        </p:spPr>
        <p:txBody>
          <a:bodyPr wrap="square" rtlCol="0">
            <a:spAutoFit/>
          </a:bodyPr>
          <a:lstStyle/>
          <a:p>
            <a:r>
              <a:rPr lang="en-US" b="1">
                <a:latin typeface="Ink Free" panose="03080402000500000000" pitchFamily="66" charset="0"/>
              </a:rPr>
              <a:t>Achievements and Skills</a:t>
            </a:r>
          </a:p>
        </p:txBody>
      </p:sp>
      <p:sp>
        <p:nvSpPr>
          <p:cNvPr id="2" name="TextBox 1">
            <a:extLst>
              <a:ext uri="{FF2B5EF4-FFF2-40B4-BE49-F238E27FC236}">
                <a16:creationId xmlns:a16="http://schemas.microsoft.com/office/drawing/2014/main" id="{78B294B2-0B03-1F07-42FE-209ECAA203F9}"/>
              </a:ext>
            </a:extLst>
          </p:cNvPr>
          <p:cNvSpPr txBox="1"/>
          <p:nvPr/>
        </p:nvSpPr>
        <p:spPr>
          <a:xfrm>
            <a:off x="609600" y="2022764"/>
            <a:ext cx="2817091" cy="369332"/>
          </a:xfrm>
          <a:prstGeom prst="rect">
            <a:avLst/>
          </a:prstGeom>
          <a:noFill/>
        </p:spPr>
        <p:txBody>
          <a:bodyPr wrap="square" rtlCol="0">
            <a:spAutoFit/>
          </a:bodyPr>
          <a:lstStyle/>
          <a:p>
            <a:r>
              <a:rPr lang="en-US"/>
              <a:t>Interests/ hobbies:</a:t>
            </a:r>
          </a:p>
        </p:txBody>
      </p:sp>
      <p:sp>
        <p:nvSpPr>
          <p:cNvPr id="3" name="TextBox 2">
            <a:extLst>
              <a:ext uri="{FF2B5EF4-FFF2-40B4-BE49-F238E27FC236}">
                <a16:creationId xmlns:a16="http://schemas.microsoft.com/office/drawing/2014/main" id="{3E7A6936-5AD8-FC7C-9AA7-75EA3A8DF197}"/>
              </a:ext>
            </a:extLst>
          </p:cNvPr>
          <p:cNvSpPr txBox="1"/>
          <p:nvPr/>
        </p:nvSpPr>
        <p:spPr>
          <a:xfrm>
            <a:off x="609599" y="3985491"/>
            <a:ext cx="6188365" cy="369332"/>
          </a:xfrm>
          <a:prstGeom prst="rect">
            <a:avLst/>
          </a:prstGeom>
          <a:noFill/>
        </p:spPr>
        <p:txBody>
          <a:bodyPr wrap="square" rtlCol="0">
            <a:spAutoFit/>
          </a:bodyPr>
          <a:lstStyle/>
          <a:p>
            <a:pPr marL="0" marR="0" lvl="0" indent="0" algn="ctr" rtl="0">
              <a:spcBef>
                <a:spcPts val="0"/>
              </a:spcBef>
              <a:spcAft>
                <a:spcPts val="0"/>
              </a:spcAft>
              <a:buNone/>
            </a:pPr>
            <a:r>
              <a:rPr lang="en-US"/>
              <a:t>Additional activities/</a:t>
            </a:r>
            <a:r>
              <a:rPr lang="en-GB" sz="1800">
                <a:solidFill>
                  <a:schemeClr val="tx1"/>
                </a:solidFill>
                <a:latin typeface="Delivery" panose="020F0503020204020204" pitchFamily="34" charset="0"/>
                <a:ea typeface="Delivery" panose="020F0503020204020204" pitchFamily="34" charset="0"/>
                <a:cs typeface="Delivery" panose="020F0503020204020204" pitchFamily="34" charset="0"/>
              </a:rPr>
              <a:t> Courses/Certificates</a:t>
            </a:r>
            <a:r>
              <a:rPr lang="en-GB">
                <a:latin typeface="Delivery" panose="020F0503020204020204" pitchFamily="34" charset="0"/>
                <a:ea typeface="Delivery" panose="020F0503020204020204" pitchFamily="34" charset="0"/>
                <a:cs typeface="Delivery" panose="020F0503020204020204" pitchFamily="34" charset="0"/>
              </a:rPr>
              <a:t>/</a:t>
            </a:r>
            <a:r>
              <a:rPr lang="en-GB">
                <a:latin typeface="Delivery" panose="020F0503020204020204" pitchFamily="34" charset="0"/>
                <a:ea typeface="Delivery" panose="020F0503020204020204" pitchFamily="34" charset="0"/>
                <a:cs typeface="Delivery" panose="020F0503020204020204" pitchFamily="34" charset="0"/>
                <a:sym typeface="Arial"/>
              </a:rPr>
              <a:t>Volunteering work</a:t>
            </a:r>
            <a:r>
              <a:rPr lang="en-US"/>
              <a:t> </a:t>
            </a:r>
          </a:p>
        </p:txBody>
      </p:sp>
      <p:sp>
        <p:nvSpPr>
          <p:cNvPr id="4" name="Slide Number Placeholder 3">
            <a:extLst>
              <a:ext uri="{FF2B5EF4-FFF2-40B4-BE49-F238E27FC236}">
                <a16:creationId xmlns:a16="http://schemas.microsoft.com/office/drawing/2014/main" id="{083F4CCA-5AB9-38E6-A660-E11A0A3CE3BA}"/>
              </a:ext>
            </a:extLst>
          </p:cNvPr>
          <p:cNvSpPr>
            <a:spLocks noGrp="1"/>
          </p:cNvSpPr>
          <p:nvPr>
            <p:ph type="sldNum" sz="quarter" idx="10"/>
          </p:nvPr>
        </p:nvSpPr>
        <p:spPr/>
        <p:txBody>
          <a:bodyPr/>
          <a:lstStyle/>
          <a:p>
            <a:fld id="{CC62790A-B937-4AF6-AB00-7B0D9DC7434B}" type="slidenum">
              <a:rPr lang="nl-NL" smtClean="0"/>
              <a:pPr/>
              <a:t>16</a:t>
            </a:fld>
            <a:endParaRPr lang="nl-NL"/>
          </a:p>
        </p:txBody>
      </p:sp>
    </p:spTree>
    <p:extLst>
      <p:ext uri="{BB962C8B-B14F-4D97-AF65-F5344CB8AC3E}">
        <p14:creationId xmlns:p14="http://schemas.microsoft.com/office/powerpoint/2010/main" val="1787218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F741B4-FB78-FD85-0AAE-5C470B4C2500}"/>
              </a:ext>
            </a:extLst>
          </p:cNvPr>
          <p:cNvSpPr txBox="1"/>
          <p:nvPr/>
        </p:nvSpPr>
        <p:spPr>
          <a:xfrm>
            <a:off x="0" y="5678646"/>
            <a:ext cx="5563633" cy="1169551"/>
          </a:xfrm>
          <a:prstGeom prst="rect">
            <a:avLst/>
          </a:prstGeom>
          <a:noFill/>
        </p:spPr>
        <p:txBody>
          <a:bodyPr wrap="square" rtlCol="0">
            <a:spAutoFit/>
          </a:bodyPr>
          <a:lstStyle/>
          <a:p>
            <a:pPr marL="0" marR="0">
              <a:spcBef>
                <a:spcPts val="0"/>
              </a:spcBef>
              <a:spcAft>
                <a:spcPts val="0"/>
              </a:spcAft>
            </a:pPr>
            <a:endParaRPr lang="en-US" sz="1000" i="1" dirty="0">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endParaRPr lang="en-US" sz="1000" i="1" dirty="0">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i="1" dirty="0">
                <a:effectLst/>
                <a:latin typeface="Delivery" panose="020F0503020204020204" pitchFamily="34" charset="0"/>
                <a:ea typeface="Delivery" panose="020F0503020204020204" pitchFamily="34" charset="0"/>
                <a:cs typeface="Delivery" panose="020F0503020204020204" pitchFamily="34" charset="0"/>
              </a:rPr>
              <a:t>Disclaimer:</a:t>
            </a:r>
            <a:endParaRPr lang="en-US" sz="1000" dirty="0">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dirty="0">
                <a:effectLst/>
                <a:latin typeface="Delivery" panose="020F0503020204020204" pitchFamily="34" charset="0"/>
                <a:ea typeface="Delivery" panose="020F0503020204020204" pitchFamily="34" charset="0"/>
                <a:cs typeface="Delivery" panose="020F0503020204020204" pitchFamily="34" charset="0"/>
              </a:rPr>
              <a:t>The material contains images from Shutterstock. These images cannot be used in any other materials by anyone without applicable Shutterstock licensing.</a:t>
            </a:r>
          </a:p>
          <a:p>
            <a:pPr marL="0" marR="0">
              <a:spcBef>
                <a:spcPts val="0"/>
              </a:spcBef>
              <a:spcAft>
                <a:spcPts val="0"/>
              </a:spcAft>
            </a:pPr>
            <a:r>
              <a:rPr lang="en-US" sz="1000" dirty="0">
                <a:effectLst/>
                <a:latin typeface="Delivery" panose="020F0503020204020204" pitchFamily="34" charset="0"/>
                <a:ea typeface="Delivery" panose="020F0503020204020204" pitchFamily="34" charset="0"/>
                <a:cs typeface="Delivery" panose="020F0503020204020204" pitchFamily="34" charset="0"/>
              </a:rPr>
              <a:t>Some of the icons used in this material originate from </a:t>
            </a:r>
            <a:r>
              <a:rPr lang="en-US" sz="1000" dirty="0" err="1">
                <a:effectLst/>
                <a:latin typeface="Delivery" panose="020F0503020204020204" pitchFamily="34" charset="0"/>
                <a:ea typeface="Delivery" panose="020F0503020204020204" pitchFamily="34" charset="0"/>
                <a:cs typeface="Delivery" panose="020F0503020204020204" pitchFamily="34" charset="0"/>
              </a:rPr>
              <a:t>Flaticon</a:t>
            </a:r>
            <a:r>
              <a:rPr lang="en-US" sz="1000" dirty="0">
                <a:effectLst/>
                <a:latin typeface="Delivery" panose="020F0503020204020204" pitchFamily="34" charset="0"/>
                <a:ea typeface="Delivery" panose="020F0503020204020204" pitchFamily="34" charset="0"/>
                <a:cs typeface="Delivery" panose="020F0503020204020204" pitchFamily="34" charset="0"/>
              </a:rPr>
              <a:t>.</a:t>
            </a:r>
          </a:p>
          <a:p>
            <a:endParaRPr lang="en-US" sz="1000" dirty="0">
              <a:latin typeface="Delivery" panose="020F0503020204020204" pitchFamily="34" charset="0"/>
              <a:ea typeface="Delivery" panose="020F0503020204020204" pitchFamily="34" charset="0"/>
              <a:cs typeface="Delivery" panose="020F0503020204020204" pitchFamily="34" charset="0"/>
            </a:endParaRPr>
          </a:p>
        </p:txBody>
      </p:sp>
    </p:spTree>
    <p:extLst>
      <p:ext uri="{BB962C8B-B14F-4D97-AF65-F5344CB8AC3E}">
        <p14:creationId xmlns:p14="http://schemas.microsoft.com/office/powerpoint/2010/main" val="4140094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posing for a photo&#10;&#10;Description automatically generated with medium confidence">
            <a:extLst>
              <a:ext uri="{FF2B5EF4-FFF2-40B4-BE49-F238E27FC236}">
                <a16:creationId xmlns:a16="http://schemas.microsoft.com/office/drawing/2014/main" id="{66B14D73-1853-EFD7-BB7A-2A2DAF5962A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455" r="24455"/>
          <a:stretch>
            <a:fillRect/>
          </a:stretch>
        </p:blipFill>
        <p:spPr/>
      </p:pic>
      <p:sp>
        <p:nvSpPr>
          <p:cNvPr id="3" name="Text Placeholder 2">
            <a:extLst>
              <a:ext uri="{FF2B5EF4-FFF2-40B4-BE49-F238E27FC236}">
                <a16:creationId xmlns:a16="http://schemas.microsoft.com/office/drawing/2014/main" id="{E9505191-D401-4B1F-A0FD-9DA8DF3EA35C}"/>
              </a:ext>
            </a:extLst>
          </p:cNvPr>
          <p:cNvSpPr>
            <a:spLocks noGrp="1"/>
          </p:cNvSpPr>
          <p:nvPr>
            <p:ph type="body" sz="quarter" idx="10"/>
          </p:nvPr>
        </p:nvSpPr>
        <p:spPr>
          <a:xfrm>
            <a:off x="547340" y="3626082"/>
            <a:ext cx="8003183" cy="914400"/>
          </a:xfrm>
        </p:spPr>
        <p:txBody>
          <a:bodyPr lIns="91440" tIns="45720" rIns="91440" bIns="45720" anchor="t"/>
          <a:lstStyle/>
          <a:p>
            <a:pPr marL="457200" indent="-457200">
              <a:buFont typeface="Arial" panose="020B0604020202020204" pitchFamily="34" charset="0"/>
              <a:buChar char="•"/>
            </a:pPr>
            <a:r>
              <a:rPr lang="nl-NL">
                <a:latin typeface="Ink Free"/>
              </a:rPr>
              <a:t>Write a </a:t>
            </a:r>
            <a:r>
              <a:rPr lang="en-US" sz="2800">
                <a:latin typeface="Ink Free"/>
                <a:sym typeface="Arial"/>
              </a:rPr>
              <a:t>Curriculum Vitae</a:t>
            </a:r>
            <a:r>
              <a:rPr lang="nl-NL">
                <a:latin typeface="Ink Free"/>
              </a:rPr>
              <a:t> (CV)</a:t>
            </a:r>
            <a:endParaRPr lang="en-US"/>
          </a:p>
        </p:txBody>
      </p:sp>
      <p:sp>
        <p:nvSpPr>
          <p:cNvPr id="4" name="Text Placeholder 3">
            <a:extLst>
              <a:ext uri="{FF2B5EF4-FFF2-40B4-BE49-F238E27FC236}">
                <a16:creationId xmlns:a16="http://schemas.microsoft.com/office/drawing/2014/main" id="{CF6CC01A-D8F6-4AE1-A79C-B9423066DA29}"/>
              </a:ext>
            </a:extLst>
          </p:cNvPr>
          <p:cNvSpPr>
            <a:spLocks noGrp="1"/>
          </p:cNvSpPr>
          <p:nvPr>
            <p:ph type="body" sz="quarter" idx="11"/>
          </p:nvPr>
        </p:nvSpPr>
        <p:spPr>
          <a:xfrm>
            <a:off x="547340" y="4620537"/>
            <a:ext cx="8003183" cy="914400"/>
          </a:xfrm>
        </p:spPr>
        <p:txBody>
          <a:bodyPr/>
          <a:lstStyle/>
          <a:p>
            <a:pPr marL="457200" indent="-457200">
              <a:buFont typeface="Arial" panose="020B0604020202020204" pitchFamily="34" charset="0"/>
              <a:buChar char="•"/>
            </a:pPr>
            <a:r>
              <a:rPr lang="nl-NL"/>
              <a:t>Prepare for a job interview</a:t>
            </a:r>
          </a:p>
        </p:txBody>
      </p:sp>
      <p:sp>
        <p:nvSpPr>
          <p:cNvPr id="2" name="Text Placeholder 2">
            <a:extLst>
              <a:ext uri="{FF2B5EF4-FFF2-40B4-BE49-F238E27FC236}">
                <a16:creationId xmlns:a16="http://schemas.microsoft.com/office/drawing/2014/main" id="{486D12AC-46F8-1749-3AD0-79258AF1D324}"/>
              </a:ext>
            </a:extLst>
          </p:cNvPr>
          <p:cNvSpPr txBox="1">
            <a:spLocks/>
          </p:cNvSpPr>
          <p:nvPr/>
        </p:nvSpPr>
        <p:spPr>
          <a:xfrm>
            <a:off x="547340" y="2631627"/>
            <a:ext cx="8003183" cy="91440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Ink Free" panose="03080402000500000000" pitchFamily="66"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Ink Free" panose="030804020005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k Free" panose="030804020005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k Free" panose="030804020005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just">
              <a:spcBef>
                <a:spcPts val="0"/>
              </a:spcBef>
              <a:spcAft>
                <a:spcPts val="0"/>
              </a:spcAft>
              <a:buFont typeface="Arial" panose="020B0604020202020204" pitchFamily="34" charset="0"/>
              <a:buChar char="•"/>
            </a:pPr>
            <a:r>
              <a:rPr lang="en-US"/>
              <a:t>Identify your competencies, skills, experiences and present them in a compelling way</a:t>
            </a:r>
          </a:p>
        </p:txBody>
      </p:sp>
      <p:sp>
        <p:nvSpPr>
          <p:cNvPr id="5" name="Slide Number Placeholder 4">
            <a:extLst>
              <a:ext uri="{FF2B5EF4-FFF2-40B4-BE49-F238E27FC236}">
                <a16:creationId xmlns:a16="http://schemas.microsoft.com/office/drawing/2014/main" id="{A7889FE9-3249-FEE2-8BED-6158E8F43A2F}"/>
              </a:ext>
            </a:extLst>
          </p:cNvPr>
          <p:cNvSpPr>
            <a:spLocks noGrp="1"/>
          </p:cNvSpPr>
          <p:nvPr>
            <p:ph type="sldNum" sz="quarter" idx="15"/>
          </p:nvPr>
        </p:nvSpPr>
        <p:spPr/>
        <p:txBody>
          <a:bodyPr/>
          <a:lstStyle/>
          <a:p>
            <a:fld id="{CC62790A-B937-4AF6-AB00-7B0D9DC7434B}" type="slidenum">
              <a:rPr lang="nl-NL" smtClean="0"/>
              <a:pPr/>
              <a:t>2</a:t>
            </a:fld>
            <a:endParaRPr lang="nl-NL"/>
          </a:p>
        </p:txBody>
      </p:sp>
    </p:spTree>
    <p:extLst>
      <p:ext uri="{BB962C8B-B14F-4D97-AF65-F5344CB8AC3E}">
        <p14:creationId xmlns:p14="http://schemas.microsoft.com/office/powerpoint/2010/main" val="1456632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3EF7-E0C1-C8F4-2CA0-AEE3DE5CF4B0}"/>
              </a:ext>
            </a:extLst>
          </p:cNvPr>
          <p:cNvSpPr>
            <a:spLocks noGrp="1"/>
          </p:cNvSpPr>
          <p:nvPr>
            <p:ph type="title"/>
          </p:nvPr>
        </p:nvSpPr>
        <p:spPr/>
        <p:txBody>
          <a:bodyPr/>
          <a:lstStyle/>
          <a:p>
            <a:r>
              <a:rPr lang="en-US"/>
              <a:t>LET’S LEARN FROM EXAMPLES</a:t>
            </a:r>
          </a:p>
        </p:txBody>
      </p:sp>
      <p:sp>
        <p:nvSpPr>
          <p:cNvPr id="3" name="Text Placeholder 2">
            <a:extLst>
              <a:ext uri="{FF2B5EF4-FFF2-40B4-BE49-F238E27FC236}">
                <a16:creationId xmlns:a16="http://schemas.microsoft.com/office/drawing/2014/main" id="{71F8702A-8137-5837-F31F-E1603C466283}"/>
              </a:ext>
            </a:extLst>
          </p:cNvPr>
          <p:cNvSpPr>
            <a:spLocks noGrp="1"/>
          </p:cNvSpPr>
          <p:nvPr>
            <p:ph type="body" sz="quarter" idx="10"/>
          </p:nvPr>
        </p:nvSpPr>
        <p:spPr/>
        <p:txBody>
          <a:bodyPr/>
          <a:lstStyle/>
          <a:p>
            <a:r>
              <a:rPr lang="en-US"/>
              <a:t>Stay in your current group.</a:t>
            </a:r>
          </a:p>
        </p:txBody>
      </p:sp>
      <p:sp>
        <p:nvSpPr>
          <p:cNvPr id="4" name="Text Placeholder 3">
            <a:extLst>
              <a:ext uri="{FF2B5EF4-FFF2-40B4-BE49-F238E27FC236}">
                <a16:creationId xmlns:a16="http://schemas.microsoft.com/office/drawing/2014/main" id="{DE2CE4B0-7495-FB4F-57B5-69B75624F3DA}"/>
              </a:ext>
            </a:extLst>
          </p:cNvPr>
          <p:cNvSpPr>
            <a:spLocks noGrp="1"/>
          </p:cNvSpPr>
          <p:nvPr>
            <p:ph type="body" sz="quarter" idx="11"/>
          </p:nvPr>
        </p:nvSpPr>
        <p:spPr/>
        <p:txBody>
          <a:bodyPr/>
          <a:lstStyle/>
          <a:p>
            <a:r>
              <a:rPr lang="en-US"/>
              <a:t>20 minutes</a:t>
            </a:r>
          </a:p>
        </p:txBody>
      </p:sp>
      <p:sp>
        <p:nvSpPr>
          <p:cNvPr id="5" name="Text Placeholder 4">
            <a:extLst>
              <a:ext uri="{FF2B5EF4-FFF2-40B4-BE49-F238E27FC236}">
                <a16:creationId xmlns:a16="http://schemas.microsoft.com/office/drawing/2014/main" id="{E79BE60A-CDBD-869C-4683-207046B2F5B7}"/>
              </a:ext>
            </a:extLst>
          </p:cNvPr>
          <p:cNvSpPr>
            <a:spLocks noGrp="1"/>
          </p:cNvSpPr>
          <p:nvPr>
            <p:ph type="body" sz="quarter" idx="12"/>
          </p:nvPr>
        </p:nvSpPr>
        <p:spPr/>
        <p:txBody>
          <a:bodyPr/>
          <a:lstStyle/>
          <a:p>
            <a:pPr marL="342900" indent="-342900">
              <a:buFont typeface="Arial" panose="020B0604020202020204" pitchFamily="34" charset="0"/>
              <a:buChar char="•"/>
            </a:pPr>
            <a:r>
              <a:rPr lang="en-US"/>
              <a:t>Out of 4 CVs choose the best CV. </a:t>
            </a:r>
          </a:p>
          <a:p>
            <a:pPr marL="342900" indent="-342900">
              <a:buFont typeface="Arial" panose="020B0604020202020204" pitchFamily="34" charset="0"/>
              <a:buChar char="•"/>
            </a:pPr>
            <a:r>
              <a:rPr lang="en-US"/>
              <a:t>Write down per CV the positive and negative elements.</a:t>
            </a:r>
          </a:p>
          <a:p>
            <a:pPr marL="342900" indent="-342900">
              <a:buFont typeface="Arial" panose="020B0604020202020204" pitchFamily="34" charset="0"/>
              <a:buChar char="•"/>
            </a:pPr>
            <a:r>
              <a:rPr lang="en-US"/>
              <a:t>Choose Who you would invite for an interview</a:t>
            </a:r>
          </a:p>
        </p:txBody>
      </p:sp>
      <p:sp>
        <p:nvSpPr>
          <p:cNvPr id="6" name="Slide Number Placeholder 5">
            <a:extLst>
              <a:ext uri="{FF2B5EF4-FFF2-40B4-BE49-F238E27FC236}">
                <a16:creationId xmlns:a16="http://schemas.microsoft.com/office/drawing/2014/main" id="{68D48E13-9BC2-E736-D5D5-F1EBF4124FE3}"/>
              </a:ext>
            </a:extLst>
          </p:cNvPr>
          <p:cNvSpPr>
            <a:spLocks noGrp="1"/>
          </p:cNvSpPr>
          <p:nvPr>
            <p:ph type="sldNum" sz="quarter" idx="13"/>
          </p:nvPr>
        </p:nvSpPr>
        <p:spPr/>
        <p:txBody>
          <a:bodyPr/>
          <a:lstStyle/>
          <a:p>
            <a:fld id="{CC62790A-B937-4AF6-AB00-7B0D9DC7434B}" type="slidenum">
              <a:rPr lang="nl-NL" smtClean="0"/>
              <a:pPr/>
              <a:t>3</a:t>
            </a:fld>
            <a:endParaRPr lang="nl-NL"/>
          </a:p>
        </p:txBody>
      </p:sp>
    </p:spTree>
    <p:extLst>
      <p:ext uri="{BB962C8B-B14F-4D97-AF65-F5344CB8AC3E}">
        <p14:creationId xmlns:p14="http://schemas.microsoft.com/office/powerpoint/2010/main" val="92964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9923C-6F54-C6A1-A77A-31E851063E44}"/>
              </a:ext>
            </a:extLst>
          </p:cNvPr>
          <p:cNvSpPr>
            <a:spLocks noGrp="1"/>
          </p:cNvSpPr>
          <p:nvPr>
            <p:ph type="title"/>
          </p:nvPr>
        </p:nvSpPr>
        <p:spPr/>
        <p:txBody>
          <a:bodyPr/>
          <a:lstStyle/>
          <a:p>
            <a:r>
              <a:rPr lang="en-US"/>
              <a:t>FEEDBACK ON CV 1 - ANITA</a:t>
            </a:r>
          </a:p>
        </p:txBody>
      </p:sp>
      <p:sp>
        <p:nvSpPr>
          <p:cNvPr id="5" name="Rectangle: Rounded Corners 4">
            <a:extLst>
              <a:ext uri="{FF2B5EF4-FFF2-40B4-BE49-F238E27FC236}">
                <a16:creationId xmlns:a16="http://schemas.microsoft.com/office/drawing/2014/main" id="{1FBFB165-DD29-D1C0-6B23-A768BF25B283}"/>
              </a:ext>
            </a:extLst>
          </p:cNvPr>
          <p:cNvSpPr/>
          <p:nvPr/>
        </p:nvSpPr>
        <p:spPr>
          <a:xfrm>
            <a:off x="305808" y="2720320"/>
            <a:ext cx="5624947" cy="3741439"/>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079DFAD2-F770-CDC6-C151-FA0ACEC28E70}"/>
              </a:ext>
            </a:extLst>
          </p:cNvPr>
          <p:cNvSpPr/>
          <p:nvPr/>
        </p:nvSpPr>
        <p:spPr>
          <a:xfrm>
            <a:off x="6408737" y="2720320"/>
            <a:ext cx="5624947" cy="3741439"/>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latin typeface="Ink Free" panose="03080402000500000000" pitchFamily="66" charset="0"/>
              </a:rPr>
              <a:t>……</a:t>
            </a:r>
          </a:p>
          <a:p>
            <a:r>
              <a:rPr lang="en-US" sz="1800">
                <a:latin typeface="Ink Free" panose="03080402000500000000" pitchFamily="66" charset="0"/>
              </a:rPr>
              <a:t>…</a:t>
            </a:r>
          </a:p>
          <a:p>
            <a:endParaRPr lang="en-US" sz="1800">
              <a:latin typeface="Ink Free" panose="03080402000500000000" pitchFamily="66" charset="0"/>
            </a:endParaRPr>
          </a:p>
          <a:p>
            <a:r>
              <a:rPr lang="en-US" sz="1800">
                <a:latin typeface="Ink Free" panose="03080402000500000000" pitchFamily="66" charset="0"/>
              </a:rPr>
              <a:t>….</a:t>
            </a:r>
            <a:endParaRPr lang="nl-NL" sz="1800">
              <a:latin typeface="Ink Free" panose="03080402000500000000" pitchFamily="66" charset="0"/>
            </a:endParaRPr>
          </a:p>
          <a:p>
            <a:pPr algn="ctr"/>
            <a:endParaRPr lang="nl-NL"/>
          </a:p>
        </p:txBody>
      </p:sp>
      <p:sp>
        <p:nvSpPr>
          <p:cNvPr id="8" name="Text Placeholder 7">
            <a:extLst>
              <a:ext uri="{FF2B5EF4-FFF2-40B4-BE49-F238E27FC236}">
                <a16:creationId xmlns:a16="http://schemas.microsoft.com/office/drawing/2014/main" id="{EF5943A6-6E17-FCD3-B458-20276D87165E}"/>
              </a:ext>
            </a:extLst>
          </p:cNvPr>
          <p:cNvSpPr txBox="1">
            <a:spLocks/>
          </p:cNvSpPr>
          <p:nvPr/>
        </p:nvSpPr>
        <p:spPr>
          <a:xfrm>
            <a:off x="6727766" y="3148946"/>
            <a:ext cx="5158426" cy="2215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3600">
              <a:latin typeface="Ink Free" panose="03080402000500000000" pitchFamily="66" charset="0"/>
            </a:endParaRPr>
          </a:p>
        </p:txBody>
      </p:sp>
      <p:pic>
        <p:nvPicPr>
          <p:cNvPr id="4" name="Graphic 3" descr="Thumbs up sign with solid fill">
            <a:extLst>
              <a:ext uri="{FF2B5EF4-FFF2-40B4-BE49-F238E27FC236}">
                <a16:creationId xmlns:a16="http://schemas.microsoft.com/office/drawing/2014/main" id="{F0A9308E-1A1D-C78A-1C0B-70B519CDD5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4289" y="1289415"/>
            <a:ext cx="2304448" cy="2304448"/>
          </a:xfrm>
          <a:prstGeom prst="rect">
            <a:avLst/>
          </a:prstGeom>
        </p:spPr>
      </p:pic>
      <p:pic>
        <p:nvPicPr>
          <p:cNvPr id="3" name="Graphic 2" descr="Thumbs up sign with solid fill">
            <a:extLst>
              <a:ext uri="{FF2B5EF4-FFF2-40B4-BE49-F238E27FC236}">
                <a16:creationId xmlns:a16="http://schemas.microsoft.com/office/drawing/2014/main" id="{3C55C627-3911-5EAF-CB5C-3DEEB13050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010977" y="1840005"/>
            <a:ext cx="2304448" cy="2304448"/>
          </a:xfrm>
          <a:prstGeom prst="rect">
            <a:avLst/>
          </a:prstGeom>
        </p:spPr>
      </p:pic>
      <p:sp>
        <p:nvSpPr>
          <p:cNvPr id="10" name="Text Placeholder 7">
            <a:extLst>
              <a:ext uri="{FF2B5EF4-FFF2-40B4-BE49-F238E27FC236}">
                <a16:creationId xmlns:a16="http://schemas.microsoft.com/office/drawing/2014/main" id="{6E0FAB1D-7D53-F215-7714-0F0840CD6B8B}"/>
              </a:ext>
            </a:extLst>
          </p:cNvPr>
          <p:cNvSpPr txBox="1">
            <a:spLocks/>
          </p:cNvSpPr>
          <p:nvPr/>
        </p:nvSpPr>
        <p:spPr>
          <a:xfrm>
            <a:off x="587375" y="3148946"/>
            <a:ext cx="5158426" cy="2215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800">
              <a:latin typeface="Ink Free" panose="03080402000500000000" pitchFamily="66" charset="0"/>
            </a:endParaRPr>
          </a:p>
        </p:txBody>
      </p:sp>
      <p:sp>
        <p:nvSpPr>
          <p:cNvPr id="12" name="Text Placeholder 7">
            <a:extLst>
              <a:ext uri="{FF2B5EF4-FFF2-40B4-BE49-F238E27FC236}">
                <a16:creationId xmlns:a16="http://schemas.microsoft.com/office/drawing/2014/main" id="{DBEB502F-2366-FDF6-4FDC-5D96BD3D72C7}"/>
              </a:ext>
            </a:extLst>
          </p:cNvPr>
          <p:cNvSpPr txBox="1">
            <a:spLocks/>
          </p:cNvSpPr>
          <p:nvPr/>
        </p:nvSpPr>
        <p:spPr>
          <a:xfrm>
            <a:off x="439883" y="3251034"/>
            <a:ext cx="5158426" cy="2215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800">
              <a:latin typeface="Ink Free" panose="03080402000500000000" pitchFamily="66" charset="0"/>
            </a:endParaRPr>
          </a:p>
        </p:txBody>
      </p:sp>
      <p:sp>
        <p:nvSpPr>
          <p:cNvPr id="6" name="Slide Number Placeholder 5">
            <a:extLst>
              <a:ext uri="{FF2B5EF4-FFF2-40B4-BE49-F238E27FC236}">
                <a16:creationId xmlns:a16="http://schemas.microsoft.com/office/drawing/2014/main" id="{CBFDC301-0381-4AF8-EE5C-1921301539A0}"/>
              </a:ext>
            </a:extLst>
          </p:cNvPr>
          <p:cNvSpPr>
            <a:spLocks noGrp="1"/>
          </p:cNvSpPr>
          <p:nvPr>
            <p:ph type="sldNum" sz="quarter" idx="10"/>
          </p:nvPr>
        </p:nvSpPr>
        <p:spPr/>
        <p:txBody>
          <a:bodyPr/>
          <a:lstStyle/>
          <a:p>
            <a:fld id="{CC62790A-B937-4AF6-AB00-7B0D9DC7434B}" type="slidenum">
              <a:rPr lang="nl-NL" smtClean="0"/>
              <a:pPr/>
              <a:t>4</a:t>
            </a:fld>
            <a:endParaRPr lang="nl-NL"/>
          </a:p>
        </p:txBody>
      </p:sp>
    </p:spTree>
    <p:extLst>
      <p:ext uri="{BB962C8B-B14F-4D97-AF65-F5344CB8AC3E}">
        <p14:creationId xmlns:p14="http://schemas.microsoft.com/office/powerpoint/2010/main" val="364022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9923C-6F54-C6A1-A77A-31E851063E44}"/>
              </a:ext>
            </a:extLst>
          </p:cNvPr>
          <p:cNvSpPr>
            <a:spLocks noGrp="1"/>
          </p:cNvSpPr>
          <p:nvPr>
            <p:ph type="title"/>
          </p:nvPr>
        </p:nvSpPr>
        <p:spPr/>
        <p:txBody>
          <a:bodyPr/>
          <a:lstStyle/>
          <a:p>
            <a:r>
              <a:rPr lang="en-US"/>
              <a:t>FEEDBACK ON CV 2 - ZAK</a:t>
            </a:r>
          </a:p>
        </p:txBody>
      </p:sp>
      <p:sp>
        <p:nvSpPr>
          <p:cNvPr id="5" name="Rectangle: Rounded Corners 4">
            <a:extLst>
              <a:ext uri="{FF2B5EF4-FFF2-40B4-BE49-F238E27FC236}">
                <a16:creationId xmlns:a16="http://schemas.microsoft.com/office/drawing/2014/main" id="{1FBFB165-DD29-D1C0-6B23-A768BF25B283}"/>
              </a:ext>
            </a:extLst>
          </p:cNvPr>
          <p:cNvSpPr/>
          <p:nvPr/>
        </p:nvSpPr>
        <p:spPr>
          <a:xfrm>
            <a:off x="305808" y="2720320"/>
            <a:ext cx="5624947" cy="3595135"/>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079DFAD2-F770-CDC6-C151-FA0ACEC28E70}"/>
              </a:ext>
            </a:extLst>
          </p:cNvPr>
          <p:cNvSpPr/>
          <p:nvPr/>
        </p:nvSpPr>
        <p:spPr>
          <a:xfrm>
            <a:off x="6408737" y="2720320"/>
            <a:ext cx="5624947" cy="3595135"/>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latin typeface="Ink Free" panose="03080402000500000000" pitchFamily="66" charset="0"/>
              </a:rPr>
              <a:t>……</a:t>
            </a:r>
          </a:p>
          <a:p>
            <a:r>
              <a:rPr lang="en-US" sz="1800">
                <a:latin typeface="Ink Free" panose="03080402000500000000" pitchFamily="66" charset="0"/>
              </a:rPr>
              <a:t>…No </a:t>
            </a:r>
          </a:p>
          <a:p>
            <a:endParaRPr lang="en-US" sz="1800">
              <a:latin typeface="Ink Free" panose="03080402000500000000" pitchFamily="66" charset="0"/>
            </a:endParaRPr>
          </a:p>
          <a:p>
            <a:r>
              <a:rPr lang="en-US" sz="1800">
                <a:latin typeface="Ink Free" panose="03080402000500000000" pitchFamily="66" charset="0"/>
              </a:rPr>
              <a:t>….</a:t>
            </a:r>
            <a:endParaRPr lang="nl-NL" sz="1800">
              <a:latin typeface="Ink Free" panose="03080402000500000000" pitchFamily="66" charset="0"/>
            </a:endParaRPr>
          </a:p>
          <a:p>
            <a:pPr algn="ctr"/>
            <a:endParaRPr lang="nl-NL"/>
          </a:p>
        </p:txBody>
      </p:sp>
      <p:pic>
        <p:nvPicPr>
          <p:cNvPr id="4" name="Graphic 3" descr="Thumbs up sign with solid fill">
            <a:extLst>
              <a:ext uri="{FF2B5EF4-FFF2-40B4-BE49-F238E27FC236}">
                <a16:creationId xmlns:a16="http://schemas.microsoft.com/office/drawing/2014/main" id="{F0A9308E-1A1D-C78A-1C0B-70B519CDD5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4289" y="1289415"/>
            <a:ext cx="2304448" cy="2304448"/>
          </a:xfrm>
          <a:prstGeom prst="rect">
            <a:avLst/>
          </a:prstGeom>
        </p:spPr>
      </p:pic>
      <p:pic>
        <p:nvPicPr>
          <p:cNvPr id="3" name="Graphic 2" descr="Thumbs up sign with solid fill">
            <a:extLst>
              <a:ext uri="{FF2B5EF4-FFF2-40B4-BE49-F238E27FC236}">
                <a16:creationId xmlns:a16="http://schemas.microsoft.com/office/drawing/2014/main" id="{3C55C627-3911-5EAF-CB5C-3DEEB13050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010977" y="1840005"/>
            <a:ext cx="2304448" cy="2304448"/>
          </a:xfrm>
          <a:prstGeom prst="rect">
            <a:avLst/>
          </a:prstGeom>
        </p:spPr>
      </p:pic>
      <p:sp>
        <p:nvSpPr>
          <p:cNvPr id="13" name="Text Placeholder 7">
            <a:extLst>
              <a:ext uri="{FF2B5EF4-FFF2-40B4-BE49-F238E27FC236}">
                <a16:creationId xmlns:a16="http://schemas.microsoft.com/office/drawing/2014/main" id="{86554833-6442-C4E7-DBCF-63C2853900BE}"/>
              </a:ext>
            </a:extLst>
          </p:cNvPr>
          <p:cNvSpPr txBox="1">
            <a:spLocks/>
          </p:cNvSpPr>
          <p:nvPr/>
        </p:nvSpPr>
        <p:spPr>
          <a:xfrm>
            <a:off x="472218" y="3123659"/>
            <a:ext cx="5158426" cy="2215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800">
              <a:latin typeface="Ink Free" panose="03080402000500000000" pitchFamily="66" charset="0"/>
            </a:endParaRPr>
          </a:p>
        </p:txBody>
      </p:sp>
      <p:sp>
        <p:nvSpPr>
          <p:cNvPr id="6" name="Slide Number Placeholder 5">
            <a:extLst>
              <a:ext uri="{FF2B5EF4-FFF2-40B4-BE49-F238E27FC236}">
                <a16:creationId xmlns:a16="http://schemas.microsoft.com/office/drawing/2014/main" id="{B403496D-2906-8B20-3220-E33B6389A476}"/>
              </a:ext>
            </a:extLst>
          </p:cNvPr>
          <p:cNvSpPr>
            <a:spLocks noGrp="1"/>
          </p:cNvSpPr>
          <p:nvPr>
            <p:ph type="sldNum" sz="quarter" idx="10"/>
          </p:nvPr>
        </p:nvSpPr>
        <p:spPr/>
        <p:txBody>
          <a:bodyPr/>
          <a:lstStyle/>
          <a:p>
            <a:fld id="{CC62790A-B937-4AF6-AB00-7B0D9DC7434B}" type="slidenum">
              <a:rPr lang="nl-NL" smtClean="0"/>
              <a:pPr/>
              <a:t>5</a:t>
            </a:fld>
            <a:endParaRPr lang="nl-NL"/>
          </a:p>
        </p:txBody>
      </p:sp>
    </p:spTree>
    <p:extLst>
      <p:ext uri="{BB962C8B-B14F-4D97-AF65-F5344CB8AC3E}">
        <p14:creationId xmlns:p14="http://schemas.microsoft.com/office/powerpoint/2010/main" val="1272404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9923C-6F54-C6A1-A77A-31E851063E44}"/>
              </a:ext>
            </a:extLst>
          </p:cNvPr>
          <p:cNvSpPr>
            <a:spLocks noGrp="1"/>
          </p:cNvSpPr>
          <p:nvPr>
            <p:ph type="title"/>
          </p:nvPr>
        </p:nvSpPr>
        <p:spPr/>
        <p:txBody>
          <a:bodyPr/>
          <a:lstStyle/>
          <a:p>
            <a:r>
              <a:rPr lang="en-US"/>
              <a:t>FEEDBACK ON CV 3 - MICHAEL</a:t>
            </a:r>
          </a:p>
        </p:txBody>
      </p:sp>
      <p:sp>
        <p:nvSpPr>
          <p:cNvPr id="5" name="Rectangle: Rounded Corners 4">
            <a:extLst>
              <a:ext uri="{FF2B5EF4-FFF2-40B4-BE49-F238E27FC236}">
                <a16:creationId xmlns:a16="http://schemas.microsoft.com/office/drawing/2014/main" id="{1FBFB165-DD29-D1C0-6B23-A768BF25B283}"/>
              </a:ext>
            </a:extLst>
          </p:cNvPr>
          <p:cNvSpPr/>
          <p:nvPr/>
        </p:nvSpPr>
        <p:spPr>
          <a:xfrm>
            <a:off x="305808" y="2720321"/>
            <a:ext cx="5624947" cy="2848264"/>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079DFAD2-F770-CDC6-C151-FA0ACEC28E70}"/>
              </a:ext>
            </a:extLst>
          </p:cNvPr>
          <p:cNvSpPr/>
          <p:nvPr/>
        </p:nvSpPr>
        <p:spPr>
          <a:xfrm>
            <a:off x="6408737" y="2720321"/>
            <a:ext cx="5624947" cy="2848264"/>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latin typeface="Ink Free" panose="03080402000500000000" pitchFamily="66" charset="0"/>
              </a:rPr>
              <a:t>……</a:t>
            </a:r>
          </a:p>
          <a:p>
            <a:r>
              <a:rPr lang="en-US" sz="1800">
                <a:latin typeface="Ink Free" panose="03080402000500000000" pitchFamily="66" charset="0"/>
              </a:rPr>
              <a:t>…</a:t>
            </a:r>
          </a:p>
          <a:p>
            <a:endParaRPr lang="en-US" sz="1800">
              <a:latin typeface="Ink Free" panose="03080402000500000000" pitchFamily="66" charset="0"/>
            </a:endParaRPr>
          </a:p>
          <a:p>
            <a:r>
              <a:rPr lang="en-US" sz="1800">
                <a:latin typeface="Ink Free" panose="03080402000500000000" pitchFamily="66" charset="0"/>
              </a:rPr>
              <a:t>….</a:t>
            </a:r>
            <a:endParaRPr lang="nl-NL" sz="1800">
              <a:latin typeface="Ink Free" panose="03080402000500000000" pitchFamily="66" charset="0"/>
            </a:endParaRPr>
          </a:p>
          <a:p>
            <a:pPr algn="ctr"/>
            <a:endParaRPr lang="nl-NL"/>
          </a:p>
        </p:txBody>
      </p:sp>
      <p:sp>
        <p:nvSpPr>
          <p:cNvPr id="8" name="Text Placeholder 7">
            <a:extLst>
              <a:ext uri="{FF2B5EF4-FFF2-40B4-BE49-F238E27FC236}">
                <a16:creationId xmlns:a16="http://schemas.microsoft.com/office/drawing/2014/main" id="{EF5943A6-6E17-FCD3-B458-20276D87165E}"/>
              </a:ext>
            </a:extLst>
          </p:cNvPr>
          <p:cNvSpPr txBox="1">
            <a:spLocks/>
          </p:cNvSpPr>
          <p:nvPr/>
        </p:nvSpPr>
        <p:spPr>
          <a:xfrm>
            <a:off x="6727766" y="3148946"/>
            <a:ext cx="5158426" cy="2215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3600">
              <a:latin typeface="Ink Free" panose="03080402000500000000" pitchFamily="66" charset="0"/>
            </a:endParaRPr>
          </a:p>
        </p:txBody>
      </p:sp>
      <p:pic>
        <p:nvPicPr>
          <p:cNvPr id="4" name="Graphic 3" descr="Thumbs up sign with solid fill">
            <a:extLst>
              <a:ext uri="{FF2B5EF4-FFF2-40B4-BE49-F238E27FC236}">
                <a16:creationId xmlns:a16="http://schemas.microsoft.com/office/drawing/2014/main" id="{F0A9308E-1A1D-C78A-1C0B-70B519CDD5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4289" y="1289415"/>
            <a:ext cx="2304448" cy="2304448"/>
          </a:xfrm>
          <a:prstGeom prst="rect">
            <a:avLst/>
          </a:prstGeom>
        </p:spPr>
      </p:pic>
      <p:pic>
        <p:nvPicPr>
          <p:cNvPr id="3" name="Graphic 2" descr="Thumbs up sign with solid fill">
            <a:extLst>
              <a:ext uri="{FF2B5EF4-FFF2-40B4-BE49-F238E27FC236}">
                <a16:creationId xmlns:a16="http://schemas.microsoft.com/office/drawing/2014/main" id="{3C55C627-3911-5EAF-CB5C-3DEEB13050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010977" y="1840005"/>
            <a:ext cx="2304448" cy="2304448"/>
          </a:xfrm>
          <a:prstGeom prst="rect">
            <a:avLst/>
          </a:prstGeom>
        </p:spPr>
      </p:pic>
      <p:sp>
        <p:nvSpPr>
          <p:cNvPr id="6" name="Slide Number Placeholder 5">
            <a:extLst>
              <a:ext uri="{FF2B5EF4-FFF2-40B4-BE49-F238E27FC236}">
                <a16:creationId xmlns:a16="http://schemas.microsoft.com/office/drawing/2014/main" id="{5B44E01C-D463-FCE8-7584-D0D180820DF7}"/>
              </a:ext>
            </a:extLst>
          </p:cNvPr>
          <p:cNvSpPr>
            <a:spLocks noGrp="1"/>
          </p:cNvSpPr>
          <p:nvPr>
            <p:ph type="sldNum" sz="quarter" idx="10"/>
          </p:nvPr>
        </p:nvSpPr>
        <p:spPr/>
        <p:txBody>
          <a:bodyPr/>
          <a:lstStyle/>
          <a:p>
            <a:fld id="{CC62790A-B937-4AF6-AB00-7B0D9DC7434B}" type="slidenum">
              <a:rPr lang="nl-NL" smtClean="0"/>
              <a:pPr/>
              <a:t>6</a:t>
            </a:fld>
            <a:endParaRPr lang="nl-NL"/>
          </a:p>
        </p:txBody>
      </p:sp>
    </p:spTree>
    <p:extLst>
      <p:ext uri="{BB962C8B-B14F-4D97-AF65-F5344CB8AC3E}">
        <p14:creationId xmlns:p14="http://schemas.microsoft.com/office/powerpoint/2010/main" val="358431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9923C-6F54-C6A1-A77A-31E851063E44}"/>
              </a:ext>
            </a:extLst>
          </p:cNvPr>
          <p:cNvSpPr>
            <a:spLocks noGrp="1"/>
          </p:cNvSpPr>
          <p:nvPr>
            <p:ph type="title"/>
          </p:nvPr>
        </p:nvSpPr>
        <p:spPr/>
        <p:txBody>
          <a:bodyPr/>
          <a:lstStyle/>
          <a:p>
            <a:r>
              <a:rPr lang="en-US"/>
              <a:t>FEEDBACK ON CV 4 - SAMINA</a:t>
            </a:r>
          </a:p>
        </p:txBody>
      </p:sp>
      <p:sp>
        <p:nvSpPr>
          <p:cNvPr id="5" name="Rectangle: Rounded Corners 4">
            <a:extLst>
              <a:ext uri="{FF2B5EF4-FFF2-40B4-BE49-F238E27FC236}">
                <a16:creationId xmlns:a16="http://schemas.microsoft.com/office/drawing/2014/main" id="{1FBFB165-DD29-D1C0-6B23-A768BF25B283}"/>
              </a:ext>
            </a:extLst>
          </p:cNvPr>
          <p:cNvSpPr/>
          <p:nvPr/>
        </p:nvSpPr>
        <p:spPr>
          <a:xfrm>
            <a:off x="305808" y="2720320"/>
            <a:ext cx="5624947" cy="3837233"/>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079DFAD2-F770-CDC6-C151-FA0ACEC28E70}"/>
              </a:ext>
            </a:extLst>
          </p:cNvPr>
          <p:cNvSpPr/>
          <p:nvPr/>
        </p:nvSpPr>
        <p:spPr>
          <a:xfrm>
            <a:off x="6424084" y="2720320"/>
            <a:ext cx="5624947" cy="3837232"/>
          </a:xfrm>
          <a:prstGeom prst="roundRect">
            <a:avLst>
              <a:gd name="adj" fmla="val 4862"/>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a:latin typeface="Ink Free" panose="03080402000500000000" pitchFamily="66" charset="0"/>
            </a:endParaRPr>
          </a:p>
          <a:p>
            <a:r>
              <a:rPr lang="en-US" sz="1800">
                <a:latin typeface="Ink Free" panose="03080402000500000000" pitchFamily="66" charset="0"/>
              </a:rPr>
              <a:t>…</a:t>
            </a:r>
          </a:p>
          <a:p>
            <a:endParaRPr lang="en-US" sz="1800">
              <a:latin typeface="Ink Free" panose="03080402000500000000" pitchFamily="66" charset="0"/>
            </a:endParaRPr>
          </a:p>
          <a:p>
            <a:r>
              <a:rPr lang="en-US" sz="1800">
                <a:latin typeface="Ink Free" panose="03080402000500000000" pitchFamily="66" charset="0"/>
              </a:rPr>
              <a:t>….</a:t>
            </a:r>
            <a:endParaRPr lang="nl-NL" sz="1800">
              <a:latin typeface="Ink Free" panose="03080402000500000000" pitchFamily="66" charset="0"/>
            </a:endParaRPr>
          </a:p>
          <a:p>
            <a:pPr algn="ctr"/>
            <a:endParaRPr lang="nl-NL"/>
          </a:p>
        </p:txBody>
      </p:sp>
      <p:sp>
        <p:nvSpPr>
          <p:cNvPr id="8" name="Text Placeholder 7">
            <a:extLst>
              <a:ext uri="{FF2B5EF4-FFF2-40B4-BE49-F238E27FC236}">
                <a16:creationId xmlns:a16="http://schemas.microsoft.com/office/drawing/2014/main" id="{EF5943A6-6E17-FCD3-B458-20276D87165E}"/>
              </a:ext>
            </a:extLst>
          </p:cNvPr>
          <p:cNvSpPr txBox="1">
            <a:spLocks/>
          </p:cNvSpPr>
          <p:nvPr/>
        </p:nvSpPr>
        <p:spPr>
          <a:xfrm>
            <a:off x="6727766" y="3148946"/>
            <a:ext cx="5158426" cy="2215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3600">
              <a:latin typeface="Ink Free" panose="03080402000500000000" pitchFamily="66" charset="0"/>
            </a:endParaRPr>
          </a:p>
        </p:txBody>
      </p:sp>
      <p:pic>
        <p:nvPicPr>
          <p:cNvPr id="4" name="Graphic 3" descr="Thumbs up sign with solid fill">
            <a:extLst>
              <a:ext uri="{FF2B5EF4-FFF2-40B4-BE49-F238E27FC236}">
                <a16:creationId xmlns:a16="http://schemas.microsoft.com/office/drawing/2014/main" id="{F0A9308E-1A1D-C78A-1C0B-70B519CDD5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9636" y="1072722"/>
            <a:ext cx="2304448" cy="2304448"/>
          </a:xfrm>
          <a:prstGeom prst="rect">
            <a:avLst/>
          </a:prstGeom>
        </p:spPr>
      </p:pic>
      <p:pic>
        <p:nvPicPr>
          <p:cNvPr id="3" name="Graphic 2" descr="Thumbs up sign with solid fill">
            <a:extLst>
              <a:ext uri="{FF2B5EF4-FFF2-40B4-BE49-F238E27FC236}">
                <a16:creationId xmlns:a16="http://schemas.microsoft.com/office/drawing/2014/main" id="{3C55C627-3911-5EAF-CB5C-3DEEB13050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0026324" y="1623312"/>
            <a:ext cx="2304448" cy="2304448"/>
          </a:xfrm>
          <a:prstGeom prst="rect">
            <a:avLst/>
          </a:prstGeom>
        </p:spPr>
      </p:pic>
      <p:sp>
        <p:nvSpPr>
          <p:cNvPr id="11" name="Text Placeholder 7">
            <a:extLst>
              <a:ext uri="{FF2B5EF4-FFF2-40B4-BE49-F238E27FC236}">
                <a16:creationId xmlns:a16="http://schemas.microsoft.com/office/drawing/2014/main" id="{A674E3AD-B180-391F-F9B1-ABB321458AD9}"/>
              </a:ext>
            </a:extLst>
          </p:cNvPr>
          <p:cNvSpPr txBox="1">
            <a:spLocks/>
          </p:cNvSpPr>
          <p:nvPr/>
        </p:nvSpPr>
        <p:spPr>
          <a:xfrm>
            <a:off x="6520220" y="3123659"/>
            <a:ext cx="5158426" cy="22154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800">
              <a:latin typeface="Ink Free" panose="03080402000500000000" pitchFamily="66" charset="0"/>
            </a:endParaRPr>
          </a:p>
        </p:txBody>
      </p:sp>
      <p:sp>
        <p:nvSpPr>
          <p:cNvPr id="6" name="Slide Number Placeholder 5">
            <a:extLst>
              <a:ext uri="{FF2B5EF4-FFF2-40B4-BE49-F238E27FC236}">
                <a16:creationId xmlns:a16="http://schemas.microsoft.com/office/drawing/2014/main" id="{2F14FECF-D999-C746-A904-1C6B2C68AE00}"/>
              </a:ext>
            </a:extLst>
          </p:cNvPr>
          <p:cNvSpPr>
            <a:spLocks noGrp="1"/>
          </p:cNvSpPr>
          <p:nvPr>
            <p:ph type="sldNum" sz="quarter" idx="10"/>
          </p:nvPr>
        </p:nvSpPr>
        <p:spPr/>
        <p:txBody>
          <a:bodyPr/>
          <a:lstStyle/>
          <a:p>
            <a:fld id="{CC62790A-B937-4AF6-AB00-7B0D9DC7434B}" type="slidenum">
              <a:rPr lang="nl-NL" smtClean="0"/>
              <a:pPr/>
              <a:t>7</a:t>
            </a:fld>
            <a:endParaRPr lang="nl-NL"/>
          </a:p>
        </p:txBody>
      </p:sp>
    </p:spTree>
    <p:extLst>
      <p:ext uri="{BB962C8B-B14F-4D97-AF65-F5344CB8AC3E}">
        <p14:creationId xmlns:p14="http://schemas.microsoft.com/office/powerpoint/2010/main" val="3607206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3EF7-E0C1-C8F4-2CA0-AEE3DE5CF4B0}"/>
              </a:ext>
            </a:extLst>
          </p:cNvPr>
          <p:cNvSpPr>
            <a:spLocks noGrp="1"/>
          </p:cNvSpPr>
          <p:nvPr>
            <p:ph type="title"/>
          </p:nvPr>
        </p:nvSpPr>
        <p:spPr/>
        <p:txBody>
          <a:bodyPr/>
          <a:lstStyle/>
          <a:p>
            <a:r>
              <a:rPr lang="en-US"/>
              <a:t>LIST YOUR ACHIEVEMENTS</a:t>
            </a:r>
          </a:p>
        </p:txBody>
      </p:sp>
      <p:sp>
        <p:nvSpPr>
          <p:cNvPr id="3" name="Text Placeholder 2">
            <a:extLst>
              <a:ext uri="{FF2B5EF4-FFF2-40B4-BE49-F238E27FC236}">
                <a16:creationId xmlns:a16="http://schemas.microsoft.com/office/drawing/2014/main" id="{71F8702A-8137-5837-F31F-E1603C466283}"/>
              </a:ext>
            </a:extLst>
          </p:cNvPr>
          <p:cNvSpPr>
            <a:spLocks noGrp="1"/>
          </p:cNvSpPr>
          <p:nvPr>
            <p:ph type="body" sz="quarter" idx="10"/>
          </p:nvPr>
        </p:nvSpPr>
        <p:spPr/>
        <p:txBody>
          <a:bodyPr/>
          <a:lstStyle/>
          <a:p>
            <a:r>
              <a:rPr lang="en-US"/>
              <a:t>Individual activity</a:t>
            </a:r>
          </a:p>
        </p:txBody>
      </p:sp>
      <p:sp>
        <p:nvSpPr>
          <p:cNvPr id="4" name="Text Placeholder 3">
            <a:extLst>
              <a:ext uri="{FF2B5EF4-FFF2-40B4-BE49-F238E27FC236}">
                <a16:creationId xmlns:a16="http://schemas.microsoft.com/office/drawing/2014/main" id="{DE2CE4B0-7495-FB4F-57B5-69B75624F3DA}"/>
              </a:ext>
            </a:extLst>
          </p:cNvPr>
          <p:cNvSpPr>
            <a:spLocks noGrp="1"/>
          </p:cNvSpPr>
          <p:nvPr>
            <p:ph type="body" sz="quarter" idx="11"/>
          </p:nvPr>
        </p:nvSpPr>
        <p:spPr/>
        <p:txBody>
          <a:bodyPr/>
          <a:lstStyle/>
          <a:p>
            <a:r>
              <a:rPr lang="en-US"/>
              <a:t>10 minutes</a:t>
            </a:r>
          </a:p>
        </p:txBody>
      </p:sp>
      <p:sp>
        <p:nvSpPr>
          <p:cNvPr id="5" name="Text Placeholder 4">
            <a:extLst>
              <a:ext uri="{FF2B5EF4-FFF2-40B4-BE49-F238E27FC236}">
                <a16:creationId xmlns:a16="http://schemas.microsoft.com/office/drawing/2014/main" id="{E79BE60A-CDBD-869C-4683-207046B2F5B7}"/>
              </a:ext>
            </a:extLst>
          </p:cNvPr>
          <p:cNvSpPr>
            <a:spLocks noGrp="1"/>
          </p:cNvSpPr>
          <p:nvPr>
            <p:ph type="body" sz="quarter" idx="12"/>
          </p:nvPr>
        </p:nvSpPr>
        <p:spPr>
          <a:xfrm>
            <a:off x="1879600" y="2963177"/>
            <a:ext cx="7745663" cy="1547004"/>
          </a:xfrm>
        </p:spPr>
        <p:txBody>
          <a:bodyPr/>
          <a:lstStyle/>
          <a:p>
            <a:pPr marL="342900" indent="-342900" algn="l">
              <a:buFont typeface="Arial" panose="020B0604020202020204" pitchFamily="34" charset="0"/>
              <a:buChar char="•"/>
            </a:pPr>
            <a:r>
              <a:rPr lang="en-US" b="0" i="0">
                <a:solidFill>
                  <a:srgbClr val="444444"/>
                </a:solidFill>
                <a:effectLst/>
              </a:rPr>
              <a:t>List your achievements so far</a:t>
            </a:r>
          </a:p>
          <a:p>
            <a:pPr marL="342900" indent="-342900" algn="l">
              <a:buFont typeface="Arial" panose="020B0604020202020204" pitchFamily="34" charset="0"/>
              <a:buChar char="•"/>
            </a:pPr>
            <a:r>
              <a:rPr lang="en-US">
                <a:solidFill>
                  <a:srgbClr val="444444"/>
                </a:solidFill>
              </a:rPr>
              <a:t>I</a:t>
            </a:r>
            <a:r>
              <a:rPr lang="en-US" b="0" i="0">
                <a:solidFill>
                  <a:srgbClr val="444444"/>
                </a:solidFill>
                <a:effectLst/>
              </a:rPr>
              <a:t>dentify the skills that belong to each achievement</a:t>
            </a:r>
          </a:p>
          <a:p>
            <a:pPr marL="342900" indent="-342900" algn="l">
              <a:buFont typeface="Arial" panose="020B0604020202020204" pitchFamily="34" charset="0"/>
              <a:buChar char="•"/>
            </a:pPr>
            <a:r>
              <a:rPr lang="en-US">
                <a:solidFill>
                  <a:srgbClr val="444444"/>
                </a:solidFill>
              </a:rPr>
              <a:t>Use your workbook</a:t>
            </a:r>
            <a:endParaRPr lang="en-US" b="0" i="0">
              <a:solidFill>
                <a:srgbClr val="444444"/>
              </a:solidFill>
              <a:effectLst/>
            </a:endParaRPr>
          </a:p>
        </p:txBody>
      </p:sp>
      <p:sp>
        <p:nvSpPr>
          <p:cNvPr id="6" name="Slide Number Placeholder 5">
            <a:extLst>
              <a:ext uri="{FF2B5EF4-FFF2-40B4-BE49-F238E27FC236}">
                <a16:creationId xmlns:a16="http://schemas.microsoft.com/office/drawing/2014/main" id="{B9978A9C-1480-C5B4-8F21-6115D65D2BBA}"/>
              </a:ext>
            </a:extLst>
          </p:cNvPr>
          <p:cNvSpPr>
            <a:spLocks noGrp="1"/>
          </p:cNvSpPr>
          <p:nvPr>
            <p:ph type="sldNum" sz="quarter" idx="13"/>
          </p:nvPr>
        </p:nvSpPr>
        <p:spPr/>
        <p:txBody>
          <a:bodyPr/>
          <a:lstStyle/>
          <a:p>
            <a:fld id="{CC62790A-B937-4AF6-AB00-7B0D9DC7434B}" type="slidenum">
              <a:rPr lang="nl-NL" smtClean="0"/>
              <a:pPr/>
              <a:t>8</a:t>
            </a:fld>
            <a:endParaRPr lang="nl-NL"/>
          </a:p>
        </p:txBody>
      </p:sp>
    </p:spTree>
    <p:extLst>
      <p:ext uri="{BB962C8B-B14F-4D97-AF65-F5344CB8AC3E}">
        <p14:creationId xmlns:p14="http://schemas.microsoft.com/office/powerpoint/2010/main" val="1225953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311F4-788F-B009-6145-B306FA7D9BB2}"/>
              </a:ext>
            </a:extLst>
          </p:cNvPr>
          <p:cNvSpPr>
            <a:spLocks noGrp="1"/>
          </p:cNvSpPr>
          <p:nvPr>
            <p:ph type="title"/>
          </p:nvPr>
        </p:nvSpPr>
        <p:spPr/>
        <p:txBody>
          <a:bodyPr>
            <a:normAutofit/>
          </a:bodyPr>
          <a:lstStyle/>
          <a:p>
            <a:r>
              <a:rPr lang="en-US"/>
              <a:t>WHAT ARE MY ACHIEVEMENTS?</a:t>
            </a:r>
          </a:p>
        </p:txBody>
      </p:sp>
      <p:grpSp>
        <p:nvGrpSpPr>
          <p:cNvPr id="3" name="Google Shape;660;p19">
            <a:extLst>
              <a:ext uri="{FF2B5EF4-FFF2-40B4-BE49-F238E27FC236}">
                <a16:creationId xmlns:a16="http://schemas.microsoft.com/office/drawing/2014/main" id="{658D7F05-7971-13F3-515D-4493053C70FA}"/>
              </a:ext>
            </a:extLst>
          </p:cNvPr>
          <p:cNvGrpSpPr/>
          <p:nvPr/>
        </p:nvGrpSpPr>
        <p:grpSpPr>
          <a:xfrm>
            <a:off x="328995" y="886717"/>
            <a:ext cx="10707363" cy="2669354"/>
            <a:chOff x="655" y="665973"/>
            <a:chExt cx="10707363" cy="2669354"/>
          </a:xfrm>
        </p:grpSpPr>
        <p:sp>
          <p:nvSpPr>
            <p:cNvPr id="4" name="Google Shape;661;p19">
              <a:extLst>
                <a:ext uri="{FF2B5EF4-FFF2-40B4-BE49-F238E27FC236}">
                  <a16:creationId xmlns:a16="http://schemas.microsoft.com/office/drawing/2014/main" id="{973791E4-4395-A6DA-5C78-7CFE6D86464C}"/>
                </a:ext>
              </a:extLst>
            </p:cNvPr>
            <p:cNvSpPr/>
            <p:nvPr/>
          </p:nvSpPr>
          <p:spPr>
            <a:xfrm>
              <a:off x="655" y="759265"/>
              <a:ext cx="4102126" cy="816457"/>
            </a:xfrm>
            <a:prstGeom prst="roundRect">
              <a:avLst>
                <a:gd name="adj" fmla="val 10000"/>
              </a:avLst>
            </a:prstGeom>
            <a:solidFill>
              <a:srgbClr val="3563E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62;p19">
              <a:extLst>
                <a:ext uri="{FF2B5EF4-FFF2-40B4-BE49-F238E27FC236}">
                  <a16:creationId xmlns:a16="http://schemas.microsoft.com/office/drawing/2014/main" id="{8143B94A-9BD7-3E7E-8E6F-8B9C10341D49}"/>
                </a:ext>
              </a:extLst>
            </p:cNvPr>
            <p:cNvSpPr txBox="1"/>
            <p:nvPr/>
          </p:nvSpPr>
          <p:spPr>
            <a:xfrm>
              <a:off x="655" y="759265"/>
              <a:ext cx="4102126" cy="544304"/>
            </a:xfrm>
            <a:prstGeom prst="rect">
              <a:avLst/>
            </a:prstGeom>
            <a:noFill/>
            <a:ln>
              <a:noFill/>
            </a:ln>
          </p:spPr>
          <p:txBody>
            <a:bodyPr spcFirstLastPara="1" wrap="square" lIns="156450" tIns="156450" rIns="156450" bIns="83800" anchor="t" anchorCtr="0">
              <a:noAutofit/>
            </a:bodyPr>
            <a:lstStyle/>
            <a:p>
              <a:pPr marL="0" marR="0" lvl="0" indent="0" algn="l" rtl="0">
                <a:lnSpc>
                  <a:spcPct val="90000"/>
                </a:lnSpc>
                <a:spcBef>
                  <a:spcPts val="0"/>
                </a:spcBef>
                <a:spcAft>
                  <a:spcPts val="0"/>
                </a:spcAft>
                <a:buNone/>
              </a:pPr>
              <a:r>
                <a:rPr lang="en-GB" sz="2200">
                  <a:solidFill>
                    <a:schemeClr val="lt1"/>
                  </a:solidFill>
                  <a:latin typeface="Arial"/>
                  <a:ea typeface="Arial"/>
                  <a:cs typeface="Arial"/>
                  <a:sym typeface="Arial"/>
                </a:rPr>
                <a:t>Sports, teams and clubs</a:t>
              </a:r>
              <a:endParaRPr/>
            </a:p>
          </p:txBody>
        </p:sp>
        <p:sp>
          <p:nvSpPr>
            <p:cNvPr id="6" name="Google Shape;663;p19">
              <a:extLst>
                <a:ext uri="{FF2B5EF4-FFF2-40B4-BE49-F238E27FC236}">
                  <a16:creationId xmlns:a16="http://schemas.microsoft.com/office/drawing/2014/main" id="{F1641F7B-D6A8-3DDB-6750-34811F20B3F3}"/>
                </a:ext>
              </a:extLst>
            </p:cNvPr>
            <p:cNvSpPr/>
            <p:nvPr/>
          </p:nvSpPr>
          <p:spPr>
            <a:xfrm>
              <a:off x="939432" y="1206347"/>
              <a:ext cx="3768155" cy="2128979"/>
            </a:xfrm>
            <a:prstGeom prst="roundRect">
              <a:avLst>
                <a:gd name="adj" fmla="val 10000"/>
              </a:avLst>
            </a:prstGeom>
            <a:solidFill>
              <a:schemeClr val="lt1">
                <a:alpha val="89803"/>
              </a:schemeClr>
            </a:solidFill>
            <a:ln w="12700" cap="flat" cmpd="sng">
              <a:solidFill>
                <a:srgbClr val="3563E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64;p19">
              <a:extLst>
                <a:ext uri="{FF2B5EF4-FFF2-40B4-BE49-F238E27FC236}">
                  <a16:creationId xmlns:a16="http://schemas.microsoft.com/office/drawing/2014/main" id="{B92A08E3-C5AF-5977-2DDD-9FC806422AD8}"/>
                </a:ext>
              </a:extLst>
            </p:cNvPr>
            <p:cNvSpPr txBox="1"/>
            <p:nvPr/>
          </p:nvSpPr>
          <p:spPr>
            <a:xfrm>
              <a:off x="970664" y="1237580"/>
              <a:ext cx="3705691" cy="1003884"/>
            </a:xfrm>
            <a:prstGeom prst="rect">
              <a:avLst/>
            </a:prstGeom>
            <a:noFill/>
            <a:ln>
              <a:noFill/>
            </a:ln>
          </p:spPr>
          <p:txBody>
            <a:bodyPr spcFirstLastPara="1" wrap="square" lIns="227575" tIns="227575" rIns="227575" bIns="227575" anchor="t" anchorCtr="0">
              <a:noAutofit/>
            </a:bodyPr>
            <a:lstStyle/>
            <a:p>
              <a:pPr marL="285750" marR="0" lvl="1" indent="-82550" algn="l" rtl="0">
                <a:lnSpc>
                  <a:spcPct val="90000"/>
                </a:lnSpc>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8" name="Google Shape;665;p19">
              <a:extLst>
                <a:ext uri="{FF2B5EF4-FFF2-40B4-BE49-F238E27FC236}">
                  <a16:creationId xmlns:a16="http://schemas.microsoft.com/office/drawing/2014/main" id="{7C6A9790-DB2E-70D3-890F-C5520833583E}"/>
                </a:ext>
              </a:extLst>
            </p:cNvPr>
            <p:cNvSpPr/>
            <p:nvPr/>
          </p:nvSpPr>
          <p:spPr>
            <a:xfrm rot="25864">
              <a:off x="4769892" y="675105"/>
              <a:ext cx="1128830" cy="938161"/>
            </a:xfrm>
            <a:prstGeom prst="rightArrow">
              <a:avLst>
                <a:gd name="adj1" fmla="val 60000"/>
                <a:gd name="adj2" fmla="val 50000"/>
              </a:avLst>
            </a:prstGeom>
            <a:solidFill>
              <a:srgbClr val="ACB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19">
              <a:extLst>
                <a:ext uri="{FF2B5EF4-FFF2-40B4-BE49-F238E27FC236}">
                  <a16:creationId xmlns:a16="http://schemas.microsoft.com/office/drawing/2014/main" id="{F7F47D50-89F8-D798-510C-4DEA05CD7783}"/>
                </a:ext>
              </a:extLst>
            </p:cNvPr>
            <p:cNvSpPr txBox="1"/>
            <p:nvPr/>
          </p:nvSpPr>
          <p:spPr>
            <a:xfrm rot="25864">
              <a:off x="4769896" y="861678"/>
              <a:ext cx="847382" cy="5628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Arial"/>
                <a:ea typeface="Arial"/>
                <a:cs typeface="Arial"/>
                <a:sym typeface="Arial"/>
              </a:endParaRPr>
            </a:p>
          </p:txBody>
        </p:sp>
        <p:sp>
          <p:nvSpPr>
            <p:cNvPr id="10" name="Google Shape;667;p19">
              <a:extLst>
                <a:ext uri="{FF2B5EF4-FFF2-40B4-BE49-F238E27FC236}">
                  <a16:creationId xmlns:a16="http://schemas.microsoft.com/office/drawing/2014/main" id="{7B3094E7-AFA6-1018-827C-AC95829A97AB}"/>
                </a:ext>
              </a:extLst>
            </p:cNvPr>
            <p:cNvSpPr/>
            <p:nvPr/>
          </p:nvSpPr>
          <p:spPr>
            <a:xfrm>
              <a:off x="6232621" y="665973"/>
              <a:ext cx="3768155" cy="1000309"/>
            </a:xfrm>
            <a:prstGeom prst="roundRect">
              <a:avLst>
                <a:gd name="adj" fmla="val 10000"/>
              </a:avLst>
            </a:prstGeom>
            <a:solidFill>
              <a:srgbClr val="3563E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8;p19">
              <a:extLst>
                <a:ext uri="{FF2B5EF4-FFF2-40B4-BE49-F238E27FC236}">
                  <a16:creationId xmlns:a16="http://schemas.microsoft.com/office/drawing/2014/main" id="{09527144-CA82-22FA-5BC0-30521C036B84}"/>
                </a:ext>
              </a:extLst>
            </p:cNvPr>
            <p:cNvSpPr txBox="1"/>
            <p:nvPr/>
          </p:nvSpPr>
          <p:spPr>
            <a:xfrm>
              <a:off x="6232621" y="665973"/>
              <a:ext cx="3768155" cy="666873"/>
            </a:xfrm>
            <a:prstGeom prst="rect">
              <a:avLst/>
            </a:prstGeom>
            <a:noFill/>
            <a:ln>
              <a:noFill/>
            </a:ln>
          </p:spPr>
          <p:txBody>
            <a:bodyPr spcFirstLastPara="1" wrap="square" lIns="156450" tIns="156450" rIns="156450" bIns="83800" anchor="t" anchorCtr="0">
              <a:noAutofit/>
            </a:bodyPr>
            <a:lstStyle/>
            <a:p>
              <a:pPr marL="0" marR="0" lvl="0" indent="0" algn="l" rtl="0">
                <a:lnSpc>
                  <a:spcPct val="90000"/>
                </a:lnSpc>
                <a:spcBef>
                  <a:spcPts val="0"/>
                </a:spcBef>
                <a:spcAft>
                  <a:spcPts val="0"/>
                </a:spcAft>
                <a:buNone/>
              </a:pPr>
              <a:r>
                <a:rPr lang="en-GB" sz="2200">
                  <a:solidFill>
                    <a:schemeClr val="lt1"/>
                  </a:solidFill>
                  <a:latin typeface="Arial"/>
                  <a:ea typeface="Arial"/>
                  <a:cs typeface="Arial"/>
                  <a:sym typeface="Arial"/>
                </a:rPr>
                <a:t>Skills</a:t>
              </a:r>
              <a:endParaRPr/>
            </a:p>
          </p:txBody>
        </p:sp>
        <p:sp>
          <p:nvSpPr>
            <p:cNvPr id="12" name="Google Shape;669;p19">
              <a:extLst>
                <a:ext uri="{FF2B5EF4-FFF2-40B4-BE49-F238E27FC236}">
                  <a16:creationId xmlns:a16="http://schemas.microsoft.com/office/drawing/2014/main" id="{0A9FDCD6-291E-7A77-C7C7-C8631AEB6C79}"/>
                </a:ext>
              </a:extLst>
            </p:cNvPr>
            <p:cNvSpPr/>
            <p:nvPr/>
          </p:nvSpPr>
          <p:spPr>
            <a:xfrm>
              <a:off x="6939863" y="1067327"/>
              <a:ext cx="3768155" cy="2267999"/>
            </a:xfrm>
            <a:prstGeom prst="roundRect">
              <a:avLst>
                <a:gd name="adj" fmla="val 10000"/>
              </a:avLst>
            </a:prstGeom>
            <a:solidFill>
              <a:schemeClr val="lt1">
                <a:alpha val="89803"/>
              </a:schemeClr>
            </a:solidFill>
            <a:ln w="12700" cap="flat" cmpd="sng">
              <a:solidFill>
                <a:srgbClr val="3563E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70;p19">
              <a:extLst>
                <a:ext uri="{FF2B5EF4-FFF2-40B4-BE49-F238E27FC236}">
                  <a16:creationId xmlns:a16="http://schemas.microsoft.com/office/drawing/2014/main" id="{64DAC12D-42F8-0736-5AF8-EF4D1C8514AF}"/>
                </a:ext>
              </a:extLst>
            </p:cNvPr>
            <p:cNvSpPr txBox="1"/>
            <p:nvPr/>
          </p:nvSpPr>
          <p:spPr>
            <a:xfrm>
              <a:off x="6995536" y="1123000"/>
              <a:ext cx="3656809" cy="2212327"/>
            </a:xfrm>
            <a:prstGeom prst="rect">
              <a:avLst/>
            </a:prstGeom>
            <a:noFill/>
            <a:ln>
              <a:noFill/>
            </a:ln>
          </p:spPr>
          <p:txBody>
            <a:bodyPr spcFirstLastPara="1" wrap="square" lIns="170675" tIns="170675" rIns="170675" bIns="170675" anchor="t" anchorCtr="0">
              <a:noAutofit/>
            </a:bodyPr>
            <a:lstStyle/>
            <a:p>
              <a:pPr marL="228600" marR="0" lvl="1" indent="-76200" algn="l"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grpSp>
        <p:nvGrpSpPr>
          <p:cNvPr id="14" name="Google Shape;671;p19">
            <a:extLst>
              <a:ext uri="{FF2B5EF4-FFF2-40B4-BE49-F238E27FC236}">
                <a16:creationId xmlns:a16="http://schemas.microsoft.com/office/drawing/2014/main" id="{47A20A7B-E6F6-6598-031D-411E02BB4A90}"/>
              </a:ext>
            </a:extLst>
          </p:cNvPr>
          <p:cNvGrpSpPr/>
          <p:nvPr/>
        </p:nvGrpSpPr>
        <p:grpSpPr>
          <a:xfrm>
            <a:off x="327143" y="888278"/>
            <a:ext cx="10709215" cy="2670103"/>
            <a:chOff x="55095" y="1930408"/>
            <a:chExt cx="10709215" cy="2670103"/>
          </a:xfrm>
        </p:grpSpPr>
        <p:sp>
          <p:nvSpPr>
            <p:cNvPr id="15" name="Google Shape;672;p19">
              <a:extLst>
                <a:ext uri="{FF2B5EF4-FFF2-40B4-BE49-F238E27FC236}">
                  <a16:creationId xmlns:a16="http://schemas.microsoft.com/office/drawing/2014/main" id="{D521F1CA-B81F-74DC-5FD0-B54B885909E8}"/>
                </a:ext>
              </a:extLst>
            </p:cNvPr>
            <p:cNvSpPr/>
            <p:nvPr/>
          </p:nvSpPr>
          <p:spPr>
            <a:xfrm>
              <a:off x="55095" y="1968414"/>
              <a:ext cx="4102126" cy="887629"/>
            </a:xfrm>
            <a:custGeom>
              <a:avLst/>
              <a:gdLst/>
              <a:ahLst/>
              <a:cxnLst/>
              <a:rect l="l" t="t" r="r" b="b"/>
              <a:pathLst>
                <a:path w="4102126" h="887629" extrusionOk="0">
                  <a:moveTo>
                    <a:pt x="0" y="88763"/>
                  </a:moveTo>
                  <a:cubicBezTo>
                    <a:pt x="0" y="39741"/>
                    <a:pt x="39741" y="0"/>
                    <a:pt x="88763" y="0"/>
                  </a:cubicBezTo>
                  <a:lnTo>
                    <a:pt x="4013363" y="0"/>
                  </a:lnTo>
                  <a:cubicBezTo>
                    <a:pt x="4062385" y="0"/>
                    <a:pt x="4102126" y="39741"/>
                    <a:pt x="4102126" y="88763"/>
                  </a:cubicBezTo>
                  <a:lnTo>
                    <a:pt x="4102126" y="798866"/>
                  </a:lnTo>
                  <a:cubicBezTo>
                    <a:pt x="4102126" y="847888"/>
                    <a:pt x="4062385" y="887629"/>
                    <a:pt x="4013363" y="887629"/>
                  </a:cubicBezTo>
                  <a:lnTo>
                    <a:pt x="88763" y="887629"/>
                  </a:lnTo>
                  <a:cubicBezTo>
                    <a:pt x="39741" y="887629"/>
                    <a:pt x="0" y="847888"/>
                    <a:pt x="0" y="798866"/>
                  </a:cubicBezTo>
                  <a:lnTo>
                    <a:pt x="0" y="88763"/>
                  </a:lnTo>
                  <a:close/>
                </a:path>
              </a:pathLst>
            </a:custGeom>
            <a:solidFill>
              <a:srgbClr val="FECC17"/>
            </a:solidFill>
            <a:ln w="12700" cap="flat" cmpd="sng">
              <a:solidFill>
                <a:schemeClr val="lt1"/>
              </a:solidFill>
              <a:prstDash val="solid"/>
              <a:miter lim="800000"/>
              <a:headEnd type="none" w="sm" len="sm"/>
              <a:tailEnd type="none" w="sm" len="sm"/>
            </a:ln>
          </p:spPr>
          <p:txBody>
            <a:bodyPr spcFirstLastPara="1" wrap="square" lIns="170675" tIns="170675" rIns="170675" bIns="3873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a:solidFill>
                    <a:schemeClr val="tx1"/>
                  </a:solidFill>
                  <a:latin typeface="Arial"/>
                  <a:ea typeface="Arial"/>
                  <a:cs typeface="Arial"/>
                  <a:sym typeface="Arial"/>
                </a:rPr>
                <a:t>Sports, teams and clubs</a:t>
              </a:r>
              <a:endParaRPr>
                <a:solidFill>
                  <a:schemeClr val="tx1"/>
                </a:solidFill>
              </a:endParaRPr>
            </a:p>
          </p:txBody>
        </p:sp>
        <p:sp>
          <p:nvSpPr>
            <p:cNvPr id="17" name="Google Shape;674;p19">
              <a:extLst>
                <a:ext uri="{FF2B5EF4-FFF2-40B4-BE49-F238E27FC236}">
                  <a16:creationId xmlns:a16="http://schemas.microsoft.com/office/drawing/2014/main" id="{44AF4E57-F451-D0BB-7E41-965BB740AAE5}"/>
                </a:ext>
              </a:extLst>
            </p:cNvPr>
            <p:cNvSpPr/>
            <p:nvPr/>
          </p:nvSpPr>
          <p:spPr>
            <a:xfrm rot="14434">
              <a:off x="4824635" y="1934803"/>
              <a:ext cx="1128856" cy="938161"/>
            </a:xfrm>
            <a:custGeom>
              <a:avLst/>
              <a:gdLst/>
              <a:ahLst/>
              <a:cxnLst/>
              <a:rect l="l" t="t" r="r" b="b"/>
              <a:pathLst>
                <a:path w="1128856" h="938161" extrusionOk="0">
                  <a:moveTo>
                    <a:pt x="0" y="187632"/>
                  </a:moveTo>
                  <a:lnTo>
                    <a:pt x="659776" y="187632"/>
                  </a:lnTo>
                  <a:lnTo>
                    <a:pt x="659776" y="0"/>
                  </a:lnTo>
                  <a:lnTo>
                    <a:pt x="1128856" y="469081"/>
                  </a:lnTo>
                  <a:lnTo>
                    <a:pt x="659776" y="938161"/>
                  </a:lnTo>
                  <a:lnTo>
                    <a:pt x="659776" y="750529"/>
                  </a:lnTo>
                  <a:lnTo>
                    <a:pt x="0" y="750529"/>
                  </a:lnTo>
                  <a:lnTo>
                    <a:pt x="0" y="187632"/>
                  </a:lnTo>
                  <a:close/>
                </a:path>
              </a:pathLst>
            </a:custGeom>
            <a:solidFill>
              <a:srgbClr val="FECC17"/>
            </a:solidFill>
            <a:ln>
              <a:noFill/>
            </a:ln>
          </p:spPr>
          <p:txBody>
            <a:bodyPr spcFirstLastPara="1" wrap="square" lIns="0" tIns="187625" rIns="281425" bIns="187625" anchor="ctr" anchorCtr="0">
              <a:noAutofit/>
            </a:bodyPr>
            <a:lstStyle/>
            <a:p>
              <a:pPr marL="0" marR="0" lvl="0" indent="0" algn="ctr" rtl="0">
                <a:lnSpc>
                  <a:spcPct val="90000"/>
                </a:lnSpc>
                <a:spcBef>
                  <a:spcPts val="0"/>
                </a:spcBef>
                <a:spcAft>
                  <a:spcPts val="0"/>
                </a:spcAft>
                <a:buClr>
                  <a:schemeClr val="dk1"/>
                </a:buClr>
                <a:buSzPts val="1900"/>
                <a:buFont typeface="Arial"/>
                <a:buNone/>
              </a:pPr>
              <a:endParaRPr sz="1900">
                <a:solidFill>
                  <a:schemeClr val="lt1"/>
                </a:solidFill>
                <a:latin typeface="Arial"/>
                <a:ea typeface="Arial"/>
                <a:cs typeface="Arial"/>
                <a:sym typeface="Arial"/>
              </a:endParaRPr>
            </a:p>
          </p:txBody>
        </p:sp>
        <p:sp>
          <p:nvSpPr>
            <p:cNvPr id="18" name="Google Shape;675;p19">
              <a:extLst>
                <a:ext uri="{FF2B5EF4-FFF2-40B4-BE49-F238E27FC236}">
                  <a16:creationId xmlns:a16="http://schemas.microsoft.com/office/drawing/2014/main" id="{4AA8464A-CC71-242C-3353-E3A230AD4666}"/>
                </a:ext>
              </a:extLst>
            </p:cNvPr>
            <p:cNvSpPr/>
            <p:nvPr/>
          </p:nvSpPr>
          <p:spPr>
            <a:xfrm>
              <a:off x="6287131" y="1930408"/>
              <a:ext cx="3768155" cy="994987"/>
            </a:xfrm>
            <a:custGeom>
              <a:avLst/>
              <a:gdLst/>
              <a:ahLst/>
              <a:cxnLst/>
              <a:rect l="l" t="t" r="r" b="b"/>
              <a:pathLst>
                <a:path w="3768155" h="915199" extrusionOk="0">
                  <a:moveTo>
                    <a:pt x="0" y="91520"/>
                  </a:moveTo>
                  <a:cubicBezTo>
                    <a:pt x="0" y="40975"/>
                    <a:pt x="40975" y="0"/>
                    <a:pt x="91520" y="0"/>
                  </a:cubicBezTo>
                  <a:lnTo>
                    <a:pt x="3676635" y="0"/>
                  </a:lnTo>
                  <a:cubicBezTo>
                    <a:pt x="3727180" y="0"/>
                    <a:pt x="3768155" y="40975"/>
                    <a:pt x="3768155" y="91520"/>
                  </a:cubicBezTo>
                  <a:lnTo>
                    <a:pt x="3768155" y="823679"/>
                  </a:lnTo>
                  <a:cubicBezTo>
                    <a:pt x="3768155" y="874224"/>
                    <a:pt x="3727180" y="915199"/>
                    <a:pt x="3676635" y="915199"/>
                  </a:cubicBezTo>
                  <a:lnTo>
                    <a:pt x="91520" y="915199"/>
                  </a:lnTo>
                  <a:cubicBezTo>
                    <a:pt x="40975" y="915199"/>
                    <a:pt x="0" y="874224"/>
                    <a:pt x="0" y="823679"/>
                  </a:cubicBezTo>
                  <a:lnTo>
                    <a:pt x="0" y="91520"/>
                  </a:lnTo>
                  <a:close/>
                </a:path>
              </a:pathLst>
            </a:custGeom>
            <a:solidFill>
              <a:srgbClr val="FECC17"/>
            </a:solidFill>
            <a:ln w="12700" cap="flat" cmpd="sng">
              <a:solidFill>
                <a:schemeClr val="lt1"/>
              </a:solidFill>
              <a:prstDash val="solid"/>
              <a:miter lim="800000"/>
              <a:headEnd type="none" w="sm" len="sm"/>
              <a:tailEnd type="none" w="sm" len="sm"/>
            </a:ln>
          </p:spPr>
          <p:txBody>
            <a:bodyPr spcFirstLastPara="1" wrap="square" lIns="170675" tIns="170675" rIns="170675" bIns="3965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a:solidFill>
                    <a:schemeClr val="tx1"/>
                  </a:solidFill>
                  <a:latin typeface="Arial"/>
                  <a:ea typeface="Arial"/>
                  <a:cs typeface="Arial"/>
                  <a:sym typeface="Arial"/>
                </a:rPr>
                <a:t>Skills</a:t>
              </a:r>
              <a:endParaRPr>
                <a:solidFill>
                  <a:schemeClr val="tx1"/>
                </a:solidFill>
              </a:endParaRPr>
            </a:p>
          </p:txBody>
        </p:sp>
        <p:sp>
          <p:nvSpPr>
            <p:cNvPr id="19" name="Google Shape;676;p19">
              <a:extLst>
                <a:ext uri="{FF2B5EF4-FFF2-40B4-BE49-F238E27FC236}">
                  <a16:creationId xmlns:a16="http://schemas.microsoft.com/office/drawing/2014/main" id="{2B90290B-12D1-7CB7-C0A3-0CC29751C4BD}"/>
                </a:ext>
              </a:extLst>
            </p:cNvPr>
            <p:cNvSpPr/>
            <p:nvPr/>
          </p:nvSpPr>
          <p:spPr>
            <a:xfrm>
              <a:off x="6996155" y="2317385"/>
              <a:ext cx="3768155" cy="2283126"/>
            </a:xfrm>
            <a:custGeom>
              <a:avLst/>
              <a:gdLst/>
              <a:ahLst/>
              <a:cxnLst/>
              <a:rect l="l" t="t" r="r" b="b"/>
              <a:pathLst>
                <a:path w="3768155" h="2268000" extrusionOk="0">
                  <a:moveTo>
                    <a:pt x="0" y="226800"/>
                  </a:moveTo>
                  <a:cubicBezTo>
                    <a:pt x="0" y="101542"/>
                    <a:pt x="101542" y="0"/>
                    <a:pt x="226800" y="0"/>
                  </a:cubicBezTo>
                  <a:lnTo>
                    <a:pt x="3541355" y="0"/>
                  </a:lnTo>
                  <a:cubicBezTo>
                    <a:pt x="3666613" y="0"/>
                    <a:pt x="3768155" y="101542"/>
                    <a:pt x="3768155" y="226800"/>
                  </a:cubicBezTo>
                  <a:lnTo>
                    <a:pt x="3768155" y="2041200"/>
                  </a:lnTo>
                  <a:cubicBezTo>
                    <a:pt x="3768155" y="2166458"/>
                    <a:pt x="3666613" y="2268000"/>
                    <a:pt x="3541355" y="2268000"/>
                  </a:cubicBezTo>
                  <a:lnTo>
                    <a:pt x="226800" y="2268000"/>
                  </a:lnTo>
                  <a:cubicBezTo>
                    <a:pt x="101542" y="2268000"/>
                    <a:pt x="0" y="2166458"/>
                    <a:pt x="0" y="2041200"/>
                  </a:cubicBezTo>
                  <a:lnTo>
                    <a:pt x="0" y="226800"/>
                  </a:lnTo>
                  <a:close/>
                </a:path>
              </a:pathLst>
            </a:custGeom>
            <a:solidFill>
              <a:schemeClr val="lt1">
                <a:alpha val="89803"/>
              </a:schemeClr>
            </a:solidFill>
            <a:ln w="12700" cap="flat" cmpd="sng">
              <a:solidFill>
                <a:srgbClr val="FECC17"/>
              </a:solidFill>
              <a:prstDash val="solid"/>
              <a:miter lim="800000"/>
              <a:headEnd type="none" w="sm" len="sm"/>
              <a:tailEnd type="none" w="sm" len="sm"/>
            </a:ln>
          </p:spPr>
          <p:txBody>
            <a:bodyPr spcFirstLastPara="1" wrap="square" lIns="237100" tIns="237100" rIns="237100" bIns="237100" anchor="t" anchorCtr="0">
              <a:noAutofit/>
            </a:bodyPr>
            <a:lstStyle/>
            <a:p>
              <a:pPr marL="228600" marR="0" lvl="1" indent="-228600" algn="l" rtl="0">
                <a:lnSpc>
                  <a:spcPct val="90000"/>
                </a:lnSpc>
                <a:spcBef>
                  <a:spcPts val="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Teamwork</a:t>
              </a:r>
              <a:endParaRPr/>
            </a:p>
            <a:p>
              <a:pPr marL="228600" marR="0" lvl="1" indent="-228600" algn="l" rtl="0">
                <a:lnSpc>
                  <a:spcPct val="90000"/>
                </a:lnSpc>
                <a:spcBef>
                  <a:spcPts val="36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Resilience </a:t>
              </a:r>
              <a:endParaRPr/>
            </a:p>
            <a:p>
              <a:pPr marL="228600" marR="0" lvl="1" indent="-228600" algn="l" rtl="0">
                <a:lnSpc>
                  <a:spcPct val="90000"/>
                </a:lnSpc>
                <a:spcBef>
                  <a:spcPts val="36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Self motivation</a:t>
              </a:r>
              <a:endParaRPr/>
            </a:p>
            <a:p>
              <a:pPr marL="228600" marR="0" lvl="1" indent="-228600" algn="l" rtl="0">
                <a:lnSpc>
                  <a:spcPct val="90000"/>
                </a:lnSpc>
                <a:spcBef>
                  <a:spcPts val="36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Time management</a:t>
              </a:r>
              <a:endParaRPr/>
            </a:p>
            <a:p>
              <a:pPr marL="228600" marR="0" lvl="1" indent="-228600" algn="l" rtl="0">
                <a:lnSpc>
                  <a:spcPct val="90000"/>
                </a:lnSpc>
                <a:spcBef>
                  <a:spcPts val="360"/>
                </a:spcBef>
                <a:spcAft>
                  <a:spcPts val="0"/>
                </a:spcAft>
                <a:buClr>
                  <a:schemeClr val="dk1"/>
                </a:buClr>
                <a:buSzPts val="2400"/>
                <a:buFont typeface="Arial"/>
                <a:buChar char="•"/>
              </a:pPr>
              <a:r>
                <a:rPr lang="en-GB" sz="2400" b="0" i="0" u="none" strike="noStrike" cap="none">
                  <a:solidFill>
                    <a:schemeClr val="dk1"/>
                  </a:solidFill>
                  <a:latin typeface="Arial"/>
                  <a:ea typeface="Arial"/>
                  <a:cs typeface="Arial"/>
                  <a:sym typeface="Arial"/>
                </a:rPr>
                <a:t>Leadership</a:t>
              </a:r>
              <a:endParaRPr/>
            </a:p>
          </p:txBody>
        </p:sp>
        <p:sp>
          <p:nvSpPr>
            <p:cNvPr id="20" name="Google Shape;676;p19">
              <a:extLst>
                <a:ext uri="{FF2B5EF4-FFF2-40B4-BE49-F238E27FC236}">
                  <a16:creationId xmlns:a16="http://schemas.microsoft.com/office/drawing/2014/main" id="{3E605E58-8D55-D29A-A695-93862A3FBF97}"/>
                </a:ext>
              </a:extLst>
            </p:cNvPr>
            <p:cNvSpPr/>
            <p:nvPr/>
          </p:nvSpPr>
          <p:spPr>
            <a:xfrm>
              <a:off x="992102" y="2469221"/>
              <a:ext cx="3768155" cy="2128979"/>
            </a:xfrm>
            <a:custGeom>
              <a:avLst/>
              <a:gdLst/>
              <a:ahLst/>
              <a:cxnLst/>
              <a:rect l="l" t="t" r="r" b="b"/>
              <a:pathLst>
                <a:path w="3768155" h="2268000" extrusionOk="0">
                  <a:moveTo>
                    <a:pt x="0" y="226800"/>
                  </a:moveTo>
                  <a:cubicBezTo>
                    <a:pt x="0" y="101542"/>
                    <a:pt x="101542" y="0"/>
                    <a:pt x="226800" y="0"/>
                  </a:cubicBezTo>
                  <a:lnTo>
                    <a:pt x="3541355" y="0"/>
                  </a:lnTo>
                  <a:cubicBezTo>
                    <a:pt x="3666613" y="0"/>
                    <a:pt x="3768155" y="101542"/>
                    <a:pt x="3768155" y="226800"/>
                  </a:cubicBezTo>
                  <a:lnTo>
                    <a:pt x="3768155" y="2041200"/>
                  </a:lnTo>
                  <a:cubicBezTo>
                    <a:pt x="3768155" y="2166458"/>
                    <a:pt x="3666613" y="2268000"/>
                    <a:pt x="3541355" y="2268000"/>
                  </a:cubicBezTo>
                  <a:lnTo>
                    <a:pt x="226800" y="2268000"/>
                  </a:lnTo>
                  <a:cubicBezTo>
                    <a:pt x="101542" y="2268000"/>
                    <a:pt x="0" y="2166458"/>
                    <a:pt x="0" y="2041200"/>
                  </a:cubicBezTo>
                  <a:lnTo>
                    <a:pt x="0" y="226800"/>
                  </a:lnTo>
                  <a:close/>
                </a:path>
              </a:pathLst>
            </a:custGeom>
            <a:solidFill>
              <a:schemeClr val="lt1">
                <a:alpha val="89803"/>
              </a:schemeClr>
            </a:solidFill>
            <a:ln w="12700" cap="flat" cmpd="sng">
              <a:solidFill>
                <a:srgbClr val="FECC17"/>
              </a:solidFill>
              <a:prstDash val="solid"/>
              <a:miter lim="800000"/>
              <a:headEnd type="none" w="sm" len="sm"/>
              <a:tailEnd type="none" w="sm" len="sm"/>
            </a:ln>
          </p:spPr>
          <p:txBody>
            <a:bodyPr spcFirstLastPara="1" wrap="square" lIns="237100" tIns="237100" rIns="237100" bIns="237100" anchor="t" anchorCtr="0">
              <a:noAutofit/>
            </a:bodyPr>
            <a:lstStyle/>
            <a:p>
              <a:pPr marL="0" marR="0" lvl="1" algn="l" rtl="0">
                <a:lnSpc>
                  <a:spcPct val="90000"/>
                </a:lnSpc>
                <a:spcBef>
                  <a:spcPts val="0"/>
                </a:spcBef>
                <a:spcAft>
                  <a:spcPts val="0"/>
                </a:spcAft>
                <a:buClr>
                  <a:schemeClr val="dk1"/>
                </a:buClr>
                <a:buSzPts val="2400"/>
              </a:pPr>
              <a:r>
                <a:rPr lang="en-US" sz="2400" b="0" i="0" u="none" strike="noStrike" cap="none">
                  <a:solidFill>
                    <a:schemeClr val="dk1"/>
                  </a:solidFill>
                  <a:latin typeface="Arial"/>
                  <a:ea typeface="Arial"/>
                  <a:cs typeface="Arial"/>
                  <a:sym typeface="Arial"/>
                </a:rPr>
                <a:t>Played in the school football team</a:t>
              </a:r>
              <a:endParaRPr/>
            </a:p>
          </p:txBody>
        </p:sp>
      </p:grpSp>
      <p:grpSp>
        <p:nvGrpSpPr>
          <p:cNvPr id="21" name="Google Shape;660;p19">
            <a:extLst>
              <a:ext uri="{FF2B5EF4-FFF2-40B4-BE49-F238E27FC236}">
                <a16:creationId xmlns:a16="http://schemas.microsoft.com/office/drawing/2014/main" id="{A1FBD147-7DE5-C938-7E6A-F5D4907FA19A}"/>
              </a:ext>
            </a:extLst>
          </p:cNvPr>
          <p:cNvGrpSpPr/>
          <p:nvPr/>
        </p:nvGrpSpPr>
        <p:grpSpPr>
          <a:xfrm>
            <a:off x="328995" y="3943797"/>
            <a:ext cx="10707363" cy="2669354"/>
            <a:chOff x="655" y="665973"/>
            <a:chExt cx="10707363" cy="2669354"/>
          </a:xfrm>
        </p:grpSpPr>
        <p:sp>
          <p:nvSpPr>
            <p:cNvPr id="22" name="Google Shape;661;p19">
              <a:extLst>
                <a:ext uri="{FF2B5EF4-FFF2-40B4-BE49-F238E27FC236}">
                  <a16:creationId xmlns:a16="http://schemas.microsoft.com/office/drawing/2014/main" id="{CF3194B3-2520-A6CA-2EF1-AD4D8D4F0B88}"/>
                </a:ext>
              </a:extLst>
            </p:cNvPr>
            <p:cNvSpPr/>
            <p:nvPr/>
          </p:nvSpPr>
          <p:spPr>
            <a:xfrm>
              <a:off x="655" y="759265"/>
              <a:ext cx="4102126" cy="816457"/>
            </a:xfrm>
            <a:prstGeom prst="roundRect">
              <a:avLst>
                <a:gd name="adj" fmla="val 10000"/>
              </a:avLst>
            </a:prstGeom>
            <a:solidFill>
              <a:srgbClr val="3563E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2;p19">
              <a:extLst>
                <a:ext uri="{FF2B5EF4-FFF2-40B4-BE49-F238E27FC236}">
                  <a16:creationId xmlns:a16="http://schemas.microsoft.com/office/drawing/2014/main" id="{E90D5F26-6BC9-FF9C-FE46-41B7F908AE84}"/>
                </a:ext>
              </a:extLst>
            </p:cNvPr>
            <p:cNvSpPr txBox="1"/>
            <p:nvPr/>
          </p:nvSpPr>
          <p:spPr>
            <a:xfrm>
              <a:off x="655" y="759265"/>
              <a:ext cx="4102126" cy="544304"/>
            </a:xfrm>
            <a:prstGeom prst="rect">
              <a:avLst/>
            </a:prstGeom>
            <a:noFill/>
            <a:ln>
              <a:noFill/>
            </a:ln>
          </p:spPr>
          <p:txBody>
            <a:bodyPr spcFirstLastPara="1" wrap="square" lIns="156450" tIns="156450" rIns="156450" bIns="83800" anchor="t" anchorCtr="0">
              <a:noAutofit/>
            </a:bodyPr>
            <a:lstStyle/>
            <a:p>
              <a:pPr marL="0" marR="0" lvl="0" indent="0" algn="l" rtl="0">
                <a:lnSpc>
                  <a:spcPct val="90000"/>
                </a:lnSpc>
                <a:spcBef>
                  <a:spcPts val="0"/>
                </a:spcBef>
                <a:spcAft>
                  <a:spcPts val="0"/>
                </a:spcAft>
                <a:buNone/>
              </a:pPr>
              <a:r>
                <a:rPr lang="en-GB" sz="2200">
                  <a:solidFill>
                    <a:schemeClr val="lt1"/>
                  </a:solidFill>
                  <a:latin typeface="Arial"/>
                  <a:ea typeface="Arial"/>
                  <a:cs typeface="Arial"/>
                  <a:sym typeface="Arial"/>
                </a:rPr>
                <a:t>Sports, teams and clubs</a:t>
              </a:r>
              <a:endParaRPr/>
            </a:p>
          </p:txBody>
        </p:sp>
        <p:sp>
          <p:nvSpPr>
            <p:cNvPr id="24" name="Google Shape;663;p19">
              <a:extLst>
                <a:ext uri="{FF2B5EF4-FFF2-40B4-BE49-F238E27FC236}">
                  <a16:creationId xmlns:a16="http://schemas.microsoft.com/office/drawing/2014/main" id="{33361437-3A4F-D03C-5112-9FD08FF07207}"/>
                </a:ext>
              </a:extLst>
            </p:cNvPr>
            <p:cNvSpPr/>
            <p:nvPr/>
          </p:nvSpPr>
          <p:spPr>
            <a:xfrm>
              <a:off x="939432" y="1206347"/>
              <a:ext cx="3768155" cy="2128979"/>
            </a:xfrm>
            <a:prstGeom prst="roundRect">
              <a:avLst>
                <a:gd name="adj" fmla="val 10000"/>
              </a:avLst>
            </a:prstGeom>
            <a:solidFill>
              <a:schemeClr val="lt1">
                <a:alpha val="89803"/>
              </a:schemeClr>
            </a:solidFill>
            <a:ln w="12700" cap="flat" cmpd="sng">
              <a:solidFill>
                <a:srgbClr val="3563E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64;p19">
              <a:extLst>
                <a:ext uri="{FF2B5EF4-FFF2-40B4-BE49-F238E27FC236}">
                  <a16:creationId xmlns:a16="http://schemas.microsoft.com/office/drawing/2014/main" id="{BEFB52B9-5AF4-865A-1189-D4929E049BF1}"/>
                </a:ext>
              </a:extLst>
            </p:cNvPr>
            <p:cNvSpPr txBox="1"/>
            <p:nvPr/>
          </p:nvSpPr>
          <p:spPr>
            <a:xfrm>
              <a:off x="970664" y="1237580"/>
              <a:ext cx="3705691" cy="1003884"/>
            </a:xfrm>
            <a:prstGeom prst="rect">
              <a:avLst/>
            </a:prstGeom>
            <a:noFill/>
            <a:ln>
              <a:noFill/>
            </a:ln>
          </p:spPr>
          <p:txBody>
            <a:bodyPr spcFirstLastPara="1" wrap="square" lIns="227575" tIns="227575" rIns="227575" bIns="227575" anchor="t" anchorCtr="0">
              <a:noAutofit/>
            </a:bodyPr>
            <a:lstStyle/>
            <a:p>
              <a:pPr marL="285750" marR="0" lvl="1" indent="-82550" algn="l" rtl="0">
                <a:lnSpc>
                  <a:spcPct val="90000"/>
                </a:lnSpc>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26" name="Google Shape;665;p19">
              <a:extLst>
                <a:ext uri="{FF2B5EF4-FFF2-40B4-BE49-F238E27FC236}">
                  <a16:creationId xmlns:a16="http://schemas.microsoft.com/office/drawing/2014/main" id="{89D9561A-CD29-3CB3-9341-0BBC3355C943}"/>
                </a:ext>
              </a:extLst>
            </p:cNvPr>
            <p:cNvSpPr/>
            <p:nvPr/>
          </p:nvSpPr>
          <p:spPr>
            <a:xfrm rot="25864">
              <a:off x="4769892" y="675105"/>
              <a:ext cx="1128830" cy="938161"/>
            </a:xfrm>
            <a:prstGeom prst="rightArrow">
              <a:avLst>
                <a:gd name="adj1" fmla="val 60000"/>
                <a:gd name="adj2" fmla="val 50000"/>
              </a:avLst>
            </a:prstGeom>
            <a:solidFill>
              <a:srgbClr val="ACB6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6;p19">
              <a:extLst>
                <a:ext uri="{FF2B5EF4-FFF2-40B4-BE49-F238E27FC236}">
                  <a16:creationId xmlns:a16="http://schemas.microsoft.com/office/drawing/2014/main" id="{85DA4D1D-F26D-86A5-0217-6582778360FF}"/>
                </a:ext>
              </a:extLst>
            </p:cNvPr>
            <p:cNvSpPr txBox="1"/>
            <p:nvPr/>
          </p:nvSpPr>
          <p:spPr>
            <a:xfrm rot="25864">
              <a:off x="4769896" y="861678"/>
              <a:ext cx="847382" cy="5628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800">
                <a:solidFill>
                  <a:schemeClr val="lt1"/>
                </a:solidFill>
                <a:latin typeface="Arial"/>
                <a:ea typeface="Arial"/>
                <a:cs typeface="Arial"/>
                <a:sym typeface="Arial"/>
              </a:endParaRPr>
            </a:p>
          </p:txBody>
        </p:sp>
        <p:sp>
          <p:nvSpPr>
            <p:cNvPr id="28" name="Google Shape;667;p19">
              <a:extLst>
                <a:ext uri="{FF2B5EF4-FFF2-40B4-BE49-F238E27FC236}">
                  <a16:creationId xmlns:a16="http://schemas.microsoft.com/office/drawing/2014/main" id="{845CBB79-5B40-E6BC-9D5E-ECBAE74403F0}"/>
                </a:ext>
              </a:extLst>
            </p:cNvPr>
            <p:cNvSpPr/>
            <p:nvPr/>
          </p:nvSpPr>
          <p:spPr>
            <a:xfrm>
              <a:off x="6232621" y="665973"/>
              <a:ext cx="3768155" cy="1000309"/>
            </a:xfrm>
            <a:prstGeom prst="roundRect">
              <a:avLst>
                <a:gd name="adj" fmla="val 10000"/>
              </a:avLst>
            </a:prstGeom>
            <a:solidFill>
              <a:srgbClr val="3563E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68;p19">
              <a:extLst>
                <a:ext uri="{FF2B5EF4-FFF2-40B4-BE49-F238E27FC236}">
                  <a16:creationId xmlns:a16="http://schemas.microsoft.com/office/drawing/2014/main" id="{19AD88E3-DDF5-8A69-0497-8229A3544871}"/>
                </a:ext>
              </a:extLst>
            </p:cNvPr>
            <p:cNvSpPr txBox="1"/>
            <p:nvPr/>
          </p:nvSpPr>
          <p:spPr>
            <a:xfrm>
              <a:off x="6232621" y="665973"/>
              <a:ext cx="3768155" cy="666873"/>
            </a:xfrm>
            <a:prstGeom prst="rect">
              <a:avLst/>
            </a:prstGeom>
            <a:noFill/>
            <a:ln>
              <a:noFill/>
            </a:ln>
          </p:spPr>
          <p:txBody>
            <a:bodyPr spcFirstLastPara="1" wrap="square" lIns="156450" tIns="156450" rIns="156450" bIns="83800" anchor="t" anchorCtr="0">
              <a:noAutofit/>
            </a:bodyPr>
            <a:lstStyle/>
            <a:p>
              <a:pPr marL="0" marR="0" lvl="0" indent="0" algn="l" rtl="0">
                <a:lnSpc>
                  <a:spcPct val="90000"/>
                </a:lnSpc>
                <a:spcBef>
                  <a:spcPts val="0"/>
                </a:spcBef>
                <a:spcAft>
                  <a:spcPts val="0"/>
                </a:spcAft>
                <a:buNone/>
              </a:pPr>
              <a:r>
                <a:rPr lang="en-GB" sz="2200">
                  <a:solidFill>
                    <a:schemeClr val="lt1"/>
                  </a:solidFill>
                  <a:latin typeface="Arial"/>
                  <a:ea typeface="Arial"/>
                  <a:cs typeface="Arial"/>
                  <a:sym typeface="Arial"/>
                </a:rPr>
                <a:t>Skills</a:t>
              </a:r>
              <a:endParaRPr/>
            </a:p>
          </p:txBody>
        </p:sp>
        <p:sp>
          <p:nvSpPr>
            <p:cNvPr id="30" name="Google Shape;669;p19">
              <a:extLst>
                <a:ext uri="{FF2B5EF4-FFF2-40B4-BE49-F238E27FC236}">
                  <a16:creationId xmlns:a16="http://schemas.microsoft.com/office/drawing/2014/main" id="{DF5E5249-EACB-480C-3411-0CDF63B834F2}"/>
                </a:ext>
              </a:extLst>
            </p:cNvPr>
            <p:cNvSpPr/>
            <p:nvPr/>
          </p:nvSpPr>
          <p:spPr>
            <a:xfrm>
              <a:off x="6939863" y="1067327"/>
              <a:ext cx="3768155" cy="2267999"/>
            </a:xfrm>
            <a:prstGeom prst="roundRect">
              <a:avLst>
                <a:gd name="adj" fmla="val 10000"/>
              </a:avLst>
            </a:prstGeom>
            <a:solidFill>
              <a:schemeClr val="lt1">
                <a:alpha val="89803"/>
              </a:schemeClr>
            </a:solidFill>
            <a:ln w="12700" cap="flat" cmpd="sng">
              <a:solidFill>
                <a:srgbClr val="3563E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70;p19">
              <a:extLst>
                <a:ext uri="{FF2B5EF4-FFF2-40B4-BE49-F238E27FC236}">
                  <a16:creationId xmlns:a16="http://schemas.microsoft.com/office/drawing/2014/main" id="{81605B37-6E9B-AE25-A2D4-4303E8BDB425}"/>
                </a:ext>
              </a:extLst>
            </p:cNvPr>
            <p:cNvSpPr txBox="1"/>
            <p:nvPr/>
          </p:nvSpPr>
          <p:spPr>
            <a:xfrm>
              <a:off x="6995536" y="1123000"/>
              <a:ext cx="3656809" cy="2212327"/>
            </a:xfrm>
            <a:prstGeom prst="rect">
              <a:avLst/>
            </a:prstGeom>
            <a:noFill/>
            <a:ln>
              <a:noFill/>
            </a:ln>
          </p:spPr>
          <p:txBody>
            <a:bodyPr spcFirstLastPara="1" wrap="square" lIns="170675" tIns="170675" rIns="170675" bIns="170675" anchor="t" anchorCtr="0">
              <a:noAutofit/>
            </a:bodyPr>
            <a:lstStyle/>
            <a:p>
              <a:pPr marL="228600" marR="0" lvl="1" indent="-76200" algn="l"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grpSp>
        <p:nvGrpSpPr>
          <p:cNvPr id="32" name="Google Shape;671;p19">
            <a:extLst>
              <a:ext uri="{FF2B5EF4-FFF2-40B4-BE49-F238E27FC236}">
                <a16:creationId xmlns:a16="http://schemas.microsoft.com/office/drawing/2014/main" id="{22F4C603-80AF-2CE5-9F72-58B7AFD90BB2}"/>
              </a:ext>
            </a:extLst>
          </p:cNvPr>
          <p:cNvGrpSpPr/>
          <p:nvPr/>
        </p:nvGrpSpPr>
        <p:grpSpPr>
          <a:xfrm>
            <a:off x="327143" y="3945358"/>
            <a:ext cx="10709215" cy="2670103"/>
            <a:chOff x="55095" y="1930408"/>
            <a:chExt cx="10709215" cy="2670103"/>
          </a:xfrm>
        </p:grpSpPr>
        <p:sp>
          <p:nvSpPr>
            <p:cNvPr id="33" name="Google Shape;672;p19">
              <a:extLst>
                <a:ext uri="{FF2B5EF4-FFF2-40B4-BE49-F238E27FC236}">
                  <a16:creationId xmlns:a16="http://schemas.microsoft.com/office/drawing/2014/main" id="{0C1DC5F9-C17E-8AC3-DEC5-7A902461D5BA}"/>
                </a:ext>
              </a:extLst>
            </p:cNvPr>
            <p:cNvSpPr/>
            <p:nvPr/>
          </p:nvSpPr>
          <p:spPr>
            <a:xfrm>
              <a:off x="55095" y="1968414"/>
              <a:ext cx="4102126" cy="887629"/>
            </a:xfrm>
            <a:custGeom>
              <a:avLst/>
              <a:gdLst/>
              <a:ahLst/>
              <a:cxnLst/>
              <a:rect l="l" t="t" r="r" b="b"/>
              <a:pathLst>
                <a:path w="4102126" h="887629" extrusionOk="0">
                  <a:moveTo>
                    <a:pt x="0" y="88763"/>
                  </a:moveTo>
                  <a:cubicBezTo>
                    <a:pt x="0" y="39741"/>
                    <a:pt x="39741" y="0"/>
                    <a:pt x="88763" y="0"/>
                  </a:cubicBezTo>
                  <a:lnTo>
                    <a:pt x="4013363" y="0"/>
                  </a:lnTo>
                  <a:cubicBezTo>
                    <a:pt x="4062385" y="0"/>
                    <a:pt x="4102126" y="39741"/>
                    <a:pt x="4102126" y="88763"/>
                  </a:cubicBezTo>
                  <a:lnTo>
                    <a:pt x="4102126" y="798866"/>
                  </a:lnTo>
                  <a:cubicBezTo>
                    <a:pt x="4102126" y="847888"/>
                    <a:pt x="4062385" y="887629"/>
                    <a:pt x="4013363" y="887629"/>
                  </a:cubicBezTo>
                  <a:lnTo>
                    <a:pt x="88763" y="887629"/>
                  </a:lnTo>
                  <a:cubicBezTo>
                    <a:pt x="39741" y="887629"/>
                    <a:pt x="0" y="847888"/>
                    <a:pt x="0" y="798866"/>
                  </a:cubicBezTo>
                  <a:lnTo>
                    <a:pt x="0" y="88763"/>
                  </a:lnTo>
                  <a:close/>
                </a:path>
              </a:pathLst>
            </a:custGeom>
            <a:solidFill>
              <a:srgbClr val="FECC17"/>
            </a:solidFill>
            <a:ln w="12700" cap="flat" cmpd="sng">
              <a:solidFill>
                <a:schemeClr val="lt1"/>
              </a:solidFill>
              <a:prstDash val="solid"/>
              <a:miter lim="800000"/>
              <a:headEnd type="none" w="sm" len="sm"/>
              <a:tailEnd type="none" w="sm" len="sm"/>
            </a:ln>
          </p:spPr>
          <p:txBody>
            <a:bodyPr spcFirstLastPara="1" wrap="square" lIns="170675" tIns="170675" rIns="170675" bIns="3873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a:latin typeface="Arial"/>
                  <a:cs typeface="Arial"/>
                  <a:sym typeface="Arial"/>
                </a:rPr>
                <a:t>Achievements</a:t>
              </a:r>
              <a:endParaRPr>
                <a:solidFill>
                  <a:schemeClr val="tx1"/>
                </a:solidFill>
              </a:endParaRPr>
            </a:p>
          </p:txBody>
        </p:sp>
        <p:sp>
          <p:nvSpPr>
            <p:cNvPr id="34" name="Google Shape;674;p19">
              <a:extLst>
                <a:ext uri="{FF2B5EF4-FFF2-40B4-BE49-F238E27FC236}">
                  <a16:creationId xmlns:a16="http://schemas.microsoft.com/office/drawing/2014/main" id="{206C098E-34A5-0150-5572-C52228CF8BEF}"/>
                </a:ext>
              </a:extLst>
            </p:cNvPr>
            <p:cNvSpPr/>
            <p:nvPr/>
          </p:nvSpPr>
          <p:spPr>
            <a:xfrm rot="14434">
              <a:off x="4824635" y="1934803"/>
              <a:ext cx="1128856" cy="938161"/>
            </a:xfrm>
            <a:custGeom>
              <a:avLst/>
              <a:gdLst/>
              <a:ahLst/>
              <a:cxnLst/>
              <a:rect l="l" t="t" r="r" b="b"/>
              <a:pathLst>
                <a:path w="1128856" h="938161" extrusionOk="0">
                  <a:moveTo>
                    <a:pt x="0" y="187632"/>
                  </a:moveTo>
                  <a:lnTo>
                    <a:pt x="659776" y="187632"/>
                  </a:lnTo>
                  <a:lnTo>
                    <a:pt x="659776" y="0"/>
                  </a:lnTo>
                  <a:lnTo>
                    <a:pt x="1128856" y="469081"/>
                  </a:lnTo>
                  <a:lnTo>
                    <a:pt x="659776" y="938161"/>
                  </a:lnTo>
                  <a:lnTo>
                    <a:pt x="659776" y="750529"/>
                  </a:lnTo>
                  <a:lnTo>
                    <a:pt x="0" y="750529"/>
                  </a:lnTo>
                  <a:lnTo>
                    <a:pt x="0" y="187632"/>
                  </a:lnTo>
                  <a:close/>
                </a:path>
              </a:pathLst>
            </a:custGeom>
            <a:solidFill>
              <a:srgbClr val="FECC17"/>
            </a:solidFill>
            <a:ln>
              <a:noFill/>
            </a:ln>
          </p:spPr>
          <p:txBody>
            <a:bodyPr spcFirstLastPara="1" wrap="square" lIns="0" tIns="187625" rIns="281425" bIns="187625" anchor="ctr" anchorCtr="0">
              <a:noAutofit/>
            </a:bodyPr>
            <a:lstStyle/>
            <a:p>
              <a:pPr marL="0" marR="0" lvl="0" indent="0" algn="ctr" rtl="0">
                <a:lnSpc>
                  <a:spcPct val="90000"/>
                </a:lnSpc>
                <a:spcBef>
                  <a:spcPts val="0"/>
                </a:spcBef>
                <a:spcAft>
                  <a:spcPts val="0"/>
                </a:spcAft>
                <a:buClr>
                  <a:schemeClr val="dk1"/>
                </a:buClr>
                <a:buSzPts val="1900"/>
                <a:buFont typeface="Arial"/>
                <a:buNone/>
              </a:pPr>
              <a:endParaRPr sz="1900">
                <a:solidFill>
                  <a:schemeClr val="lt1"/>
                </a:solidFill>
                <a:latin typeface="Arial"/>
                <a:ea typeface="Arial"/>
                <a:cs typeface="Arial"/>
                <a:sym typeface="Arial"/>
              </a:endParaRPr>
            </a:p>
          </p:txBody>
        </p:sp>
        <p:sp>
          <p:nvSpPr>
            <p:cNvPr id="35" name="Google Shape;675;p19">
              <a:extLst>
                <a:ext uri="{FF2B5EF4-FFF2-40B4-BE49-F238E27FC236}">
                  <a16:creationId xmlns:a16="http://schemas.microsoft.com/office/drawing/2014/main" id="{BA344405-CB3B-2839-3239-EB44ED19FE8A}"/>
                </a:ext>
              </a:extLst>
            </p:cNvPr>
            <p:cNvSpPr/>
            <p:nvPr/>
          </p:nvSpPr>
          <p:spPr>
            <a:xfrm>
              <a:off x="6287131" y="1930408"/>
              <a:ext cx="3768155" cy="994987"/>
            </a:xfrm>
            <a:custGeom>
              <a:avLst/>
              <a:gdLst/>
              <a:ahLst/>
              <a:cxnLst/>
              <a:rect l="l" t="t" r="r" b="b"/>
              <a:pathLst>
                <a:path w="3768155" h="915199" extrusionOk="0">
                  <a:moveTo>
                    <a:pt x="0" y="91520"/>
                  </a:moveTo>
                  <a:cubicBezTo>
                    <a:pt x="0" y="40975"/>
                    <a:pt x="40975" y="0"/>
                    <a:pt x="91520" y="0"/>
                  </a:cubicBezTo>
                  <a:lnTo>
                    <a:pt x="3676635" y="0"/>
                  </a:lnTo>
                  <a:cubicBezTo>
                    <a:pt x="3727180" y="0"/>
                    <a:pt x="3768155" y="40975"/>
                    <a:pt x="3768155" y="91520"/>
                  </a:cubicBezTo>
                  <a:lnTo>
                    <a:pt x="3768155" y="823679"/>
                  </a:lnTo>
                  <a:cubicBezTo>
                    <a:pt x="3768155" y="874224"/>
                    <a:pt x="3727180" y="915199"/>
                    <a:pt x="3676635" y="915199"/>
                  </a:cubicBezTo>
                  <a:lnTo>
                    <a:pt x="91520" y="915199"/>
                  </a:lnTo>
                  <a:cubicBezTo>
                    <a:pt x="40975" y="915199"/>
                    <a:pt x="0" y="874224"/>
                    <a:pt x="0" y="823679"/>
                  </a:cubicBezTo>
                  <a:lnTo>
                    <a:pt x="0" y="91520"/>
                  </a:lnTo>
                  <a:close/>
                </a:path>
              </a:pathLst>
            </a:custGeom>
            <a:solidFill>
              <a:srgbClr val="FECC17"/>
            </a:solidFill>
            <a:ln w="12700" cap="flat" cmpd="sng">
              <a:solidFill>
                <a:schemeClr val="lt1"/>
              </a:solidFill>
              <a:prstDash val="solid"/>
              <a:miter lim="800000"/>
              <a:headEnd type="none" w="sm" len="sm"/>
              <a:tailEnd type="none" w="sm" len="sm"/>
            </a:ln>
          </p:spPr>
          <p:txBody>
            <a:bodyPr spcFirstLastPara="1" wrap="square" lIns="170675" tIns="170675" rIns="170675" bIns="3965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a:solidFill>
                    <a:schemeClr val="tx1"/>
                  </a:solidFill>
                  <a:latin typeface="Arial"/>
                  <a:ea typeface="Arial"/>
                  <a:cs typeface="Arial"/>
                  <a:sym typeface="Arial"/>
                </a:rPr>
                <a:t>Skills</a:t>
              </a:r>
              <a:endParaRPr>
                <a:solidFill>
                  <a:schemeClr val="tx1"/>
                </a:solidFill>
              </a:endParaRPr>
            </a:p>
          </p:txBody>
        </p:sp>
        <p:sp>
          <p:nvSpPr>
            <p:cNvPr id="36" name="Google Shape;676;p19">
              <a:extLst>
                <a:ext uri="{FF2B5EF4-FFF2-40B4-BE49-F238E27FC236}">
                  <a16:creationId xmlns:a16="http://schemas.microsoft.com/office/drawing/2014/main" id="{C5DA7A9E-19E5-30BB-47C7-419D76FEF1E8}"/>
                </a:ext>
              </a:extLst>
            </p:cNvPr>
            <p:cNvSpPr/>
            <p:nvPr/>
          </p:nvSpPr>
          <p:spPr>
            <a:xfrm>
              <a:off x="6996155" y="2317385"/>
              <a:ext cx="3768155" cy="2283126"/>
            </a:xfrm>
            <a:custGeom>
              <a:avLst/>
              <a:gdLst/>
              <a:ahLst/>
              <a:cxnLst/>
              <a:rect l="l" t="t" r="r" b="b"/>
              <a:pathLst>
                <a:path w="3768155" h="2268000" extrusionOk="0">
                  <a:moveTo>
                    <a:pt x="0" y="226800"/>
                  </a:moveTo>
                  <a:cubicBezTo>
                    <a:pt x="0" y="101542"/>
                    <a:pt x="101542" y="0"/>
                    <a:pt x="226800" y="0"/>
                  </a:cubicBezTo>
                  <a:lnTo>
                    <a:pt x="3541355" y="0"/>
                  </a:lnTo>
                  <a:cubicBezTo>
                    <a:pt x="3666613" y="0"/>
                    <a:pt x="3768155" y="101542"/>
                    <a:pt x="3768155" y="226800"/>
                  </a:cubicBezTo>
                  <a:lnTo>
                    <a:pt x="3768155" y="2041200"/>
                  </a:lnTo>
                  <a:cubicBezTo>
                    <a:pt x="3768155" y="2166458"/>
                    <a:pt x="3666613" y="2268000"/>
                    <a:pt x="3541355" y="2268000"/>
                  </a:cubicBezTo>
                  <a:lnTo>
                    <a:pt x="226800" y="2268000"/>
                  </a:lnTo>
                  <a:cubicBezTo>
                    <a:pt x="101542" y="2268000"/>
                    <a:pt x="0" y="2166458"/>
                    <a:pt x="0" y="2041200"/>
                  </a:cubicBezTo>
                  <a:lnTo>
                    <a:pt x="0" y="226800"/>
                  </a:lnTo>
                  <a:close/>
                </a:path>
              </a:pathLst>
            </a:custGeom>
            <a:solidFill>
              <a:schemeClr val="lt1">
                <a:alpha val="89803"/>
              </a:schemeClr>
            </a:solidFill>
            <a:ln w="12700" cap="flat" cmpd="sng">
              <a:solidFill>
                <a:srgbClr val="FECC17"/>
              </a:solidFill>
              <a:prstDash val="solid"/>
              <a:miter lim="800000"/>
              <a:headEnd type="none" w="sm" len="sm"/>
              <a:tailEnd type="none" w="sm" len="sm"/>
            </a:ln>
          </p:spPr>
          <p:txBody>
            <a:bodyPr spcFirstLastPara="1" wrap="square" lIns="237100" tIns="237100" rIns="237100" bIns="237100" anchor="t" anchorCtr="0">
              <a:noAutofit/>
            </a:bodyPr>
            <a:lstStyle/>
            <a:p>
              <a:pPr marL="228600" marR="0" lvl="1" indent="-228600" algn="l" rtl="0">
                <a:lnSpc>
                  <a:spcPct val="90000"/>
                </a:lnSpc>
                <a:spcBef>
                  <a:spcPts val="0"/>
                </a:spcBef>
                <a:spcAft>
                  <a:spcPts val="0"/>
                </a:spcAft>
                <a:buClr>
                  <a:schemeClr val="dk1"/>
                </a:buClr>
                <a:buSzPts val="2400"/>
                <a:buFont typeface="Arial"/>
                <a:buChar char="•"/>
              </a:pPr>
              <a:endParaRPr/>
            </a:p>
          </p:txBody>
        </p:sp>
        <p:sp>
          <p:nvSpPr>
            <p:cNvPr id="37" name="Google Shape;676;p19">
              <a:extLst>
                <a:ext uri="{FF2B5EF4-FFF2-40B4-BE49-F238E27FC236}">
                  <a16:creationId xmlns:a16="http://schemas.microsoft.com/office/drawing/2014/main" id="{9E1E0129-ECCC-B4FA-A541-1976B2506479}"/>
                </a:ext>
              </a:extLst>
            </p:cNvPr>
            <p:cNvSpPr/>
            <p:nvPr/>
          </p:nvSpPr>
          <p:spPr>
            <a:xfrm>
              <a:off x="992102" y="2469221"/>
              <a:ext cx="3768155" cy="2128979"/>
            </a:xfrm>
            <a:custGeom>
              <a:avLst/>
              <a:gdLst/>
              <a:ahLst/>
              <a:cxnLst/>
              <a:rect l="l" t="t" r="r" b="b"/>
              <a:pathLst>
                <a:path w="3768155" h="2268000" extrusionOk="0">
                  <a:moveTo>
                    <a:pt x="0" y="226800"/>
                  </a:moveTo>
                  <a:cubicBezTo>
                    <a:pt x="0" y="101542"/>
                    <a:pt x="101542" y="0"/>
                    <a:pt x="226800" y="0"/>
                  </a:cubicBezTo>
                  <a:lnTo>
                    <a:pt x="3541355" y="0"/>
                  </a:lnTo>
                  <a:cubicBezTo>
                    <a:pt x="3666613" y="0"/>
                    <a:pt x="3768155" y="101542"/>
                    <a:pt x="3768155" y="226800"/>
                  </a:cubicBezTo>
                  <a:lnTo>
                    <a:pt x="3768155" y="2041200"/>
                  </a:lnTo>
                  <a:cubicBezTo>
                    <a:pt x="3768155" y="2166458"/>
                    <a:pt x="3666613" y="2268000"/>
                    <a:pt x="3541355" y="2268000"/>
                  </a:cubicBezTo>
                  <a:lnTo>
                    <a:pt x="226800" y="2268000"/>
                  </a:lnTo>
                  <a:cubicBezTo>
                    <a:pt x="101542" y="2268000"/>
                    <a:pt x="0" y="2166458"/>
                    <a:pt x="0" y="2041200"/>
                  </a:cubicBezTo>
                  <a:lnTo>
                    <a:pt x="0" y="226800"/>
                  </a:lnTo>
                  <a:close/>
                </a:path>
              </a:pathLst>
            </a:custGeom>
            <a:solidFill>
              <a:schemeClr val="lt1">
                <a:alpha val="89803"/>
              </a:schemeClr>
            </a:solidFill>
            <a:ln w="12700" cap="flat" cmpd="sng">
              <a:solidFill>
                <a:srgbClr val="FECC17"/>
              </a:solidFill>
              <a:prstDash val="solid"/>
              <a:miter lim="800000"/>
              <a:headEnd type="none" w="sm" len="sm"/>
              <a:tailEnd type="none" w="sm" len="sm"/>
            </a:ln>
          </p:spPr>
          <p:txBody>
            <a:bodyPr spcFirstLastPara="1" wrap="square" lIns="237100" tIns="237100" rIns="237100" bIns="237100" anchor="t" anchorCtr="0">
              <a:noAutofit/>
            </a:bodyPr>
            <a:lstStyle/>
            <a:p>
              <a:pPr marL="0" marR="0" lvl="1" algn="l" rtl="0">
                <a:lnSpc>
                  <a:spcPct val="90000"/>
                </a:lnSpc>
                <a:spcBef>
                  <a:spcPts val="0"/>
                </a:spcBef>
                <a:spcAft>
                  <a:spcPts val="0"/>
                </a:spcAft>
                <a:buClr>
                  <a:schemeClr val="dk1"/>
                </a:buClr>
                <a:buSzPts val="2400"/>
              </a:pPr>
              <a:endParaRPr/>
            </a:p>
          </p:txBody>
        </p:sp>
      </p:grpSp>
      <p:sp>
        <p:nvSpPr>
          <p:cNvPr id="16" name="Slide Number Placeholder 15">
            <a:extLst>
              <a:ext uri="{FF2B5EF4-FFF2-40B4-BE49-F238E27FC236}">
                <a16:creationId xmlns:a16="http://schemas.microsoft.com/office/drawing/2014/main" id="{B67C0F50-1CB0-CB42-C8D1-FEA2CD69F2AF}"/>
              </a:ext>
            </a:extLst>
          </p:cNvPr>
          <p:cNvSpPr>
            <a:spLocks noGrp="1"/>
          </p:cNvSpPr>
          <p:nvPr>
            <p:ph type="sldNum" sz="quarter" idx="10"/>
          </p:nvPr>
        </p:nvSpPr>
        <p:spPr/>
        <p:txBody>
          <a:bodyPr/>
          <a:lstStyle/>
          <a:p>
            <a:fld id="{CC62790A-B937-4AF6-AB00-7B0D9DC7434B}" type="slidenum">
              <a:rPr lang="nl-NL" smtClean="0"/>
              <a:pPr/>
              <a:t>9</a:t>
            </a:fld>
            <a:endParaRPr lang="nl-NL"/>
          </a:p>
        </p:txBody>
      </p:sp>
    </p:spTree>
    <p:extLst>
      <p:ext uri="{BB962C8B-B14F-4D97-AF65-F5344CB8AC3E}">
        <p14:creationId xmlns:p14="http://schemas.microsoft.com/office/powerpoint/2010/main" val="41839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IAAAAAAAAAAwAAAAMAAAAA/////wQAPwwAAAAAAAAAAAAAIAD///////////////8AAAD///////////////8DAAAAAwD///////8DAAAAAgD///////////////////////////////////////////////////////////////////////////////////////////////////////////////////////////////////////////////////////////////////////////////////////////////////////////////////////////////////////////////////////////////////////////////////////////////////////////////////////////////////////////////////////////////////////////////////////////////////////////////////////////////////////////////////////////////////////////////////////////////8BACAA////////////////AAAO////////AwAAAAIA////////////////////////////////////////////////////////////////////////////////////////////////////////////////////////////////////////////////////////////////////////////////////////////////////////////////////////////////////////////////////////////////////////////////////////////////////////////////////////////////////////////////////////////////////////////////////////////////////////////////////////////////////////////////////////////////////////////////////////////////////////////////////////AgACAP///////wQAAAACABAACx48ochFE3RBi7j9XAGLtjsFAAAAAAADAAAAAwADAAAAAQADAAAAAAD///////8DAAEA////////BAAAAAMAEAALgn67Y09RBUa3JrtNSe9tIQ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wMAAAAAAAAAAAAACAB////////////////AAAA////////////////BAAAAAMA////////////////////////////////////////////////////////////////////////////////////////////////////////////////////////////////////////////////////////////////////////////////////////////////////////////////////////////////////////////////////////////////////////////////////////////////////////////////////////////////////////////////////////////////////////////////////////////////////////////////////////////////////////////////////////////////////////////////////////////////////////////////AQAgAf///////////////wAADv///////wQAAAACAP///////////////////////////////////////////////////////////////////////////////////////////////////////////////////////////////////////////////////////////////////////////////////////////////////////////////////////////////////////////////////////////////////////////////////////////////////////////////////////////////////////////////////////////////////////////////////////////////////////////////////////////////////////////////////////////////////////////////////////////////////////////////////////wIAAQEDAAAAAgD///////8aAAZMaW5rZWRTaGFwZXNEYXRhUHJvcGVydHlfMAUAAAAAAAQAAAADAAQAAAABAA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B48ochFE3RBi7j9XAGLtjsDRGF0YQAbAAAABExpbmtlZFNoYXBlRGF0YQAFAAAAAAACTmFtZQAZAAAATGlua2VkU2hhcGVzRGF0YVByb3BlcnR5ABBWZXJzaW9uAAAAAAAJTGFzdFdyaXRlABEOu02IAQAAAAEA/////8YAxgAAAAVfaWQAEAAAAASCfrtjT1EFRrcmu01J720hA0RhdGEAUwAAAAhQcmVzZW50YXRpb25TY2FubmVkRm9yTGlua2VkU2hhcGVzAAECTnVtYmVyRm9ybWF0U2VwYXJhdG9yTW9kZQAKAAAAQXV0b21hdGljAAACTmFtZQAkAAAATGlua2VkU2hhcGVQcmVzZW50YXRpb25TZXR0aW5nc0RhdGEAEFZlcnNpb24AAAAAAAlMYXN0V3JpdGUAhw+7TYg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205280850035849"/>
</p:tagLst>
</file>

<file path=ppt/theme/theme1.xml><?xml version="1.0" encoding="utf-8"?>
<a:theme xmlns:a="http://schemas.openxmlformats.org/drawingml/2006/main" name="SPLASH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CTIVITY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NOTES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URSE REVIE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ANK YOU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PAGES NO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PAGES 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PAGES IMAGE TOP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PAGES IMAGE TOP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PAGES IMAGE BOTTOM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PAGES IMAGE BOTTOM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5842810-97e5-4717-a452-62dd49d9c5d3" xsi:nil="true"/>
    <lcf76f155ced4ddcb4097134ff3c332f xmlns="29437e33-b608-46fc-8724-28b79a98715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F186DEBA6DB34A9F2D8BB285EF1F17" ma:contentTypeVersion="18" ma:contentTypeDescription="Create a new document." ma:contentTypeScope="" ma:versionID="a191eb36648810286f8e58e00378605f">
  <xsd:schema xmlns:xsd="http://www.w3.org/2001/XMLSchema" xmlns:xs="http://www.w3.org/2001/XMLSchema" xmlns:p="http://schemas.microsoft.com/office/2006/metadata/properties" xmlns:ns2="29437e33-b608-46fc-8724-28b79a987159" xmlns:ns3="45842810-97e5-4717-a452-62dd49d9c5d3" targetNamespace="http://schemas.microsoft.com/office/2006/metadata/properties" ma:root="true" ma:fieldsID="f4106d97b97d9ae02a38cf8326d160db" ns2:_="" ns3:_="">
    <xsd:import namespace="29437e33-b608-46fc-8724-28b79a987159"/>
    <xsd:import namespace="45842810-97e5-4717-a452-62dd49d9c5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37e33-b608-46fc-8724-28b79a987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b9e2a73-f419-4c44-99f5-cd310bbfdd7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842810-97e5-4717-a452-62dd49d9c5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598fc78-0e75-408d-a388-f3a47a043782}" ma:internalName="TaxCatchAll" ma:showField="CatchAllData" ma:web="45842810-97e5-4717-a452-62dd49d9c5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956FD1-BE71-4EC4-BDFB-0F8CBBAF1D46}">
  <ds:schemaRefs>
    <ds:schemaRef ds:uri="http://schemas.microsoft.com/sharepoint/v3/contenttype/forms"/>
  </ds:schemaRefs>
</ds:datastoreItem>
</file>

<file path=customXml/itemProps2.xml><?xml version="1.0" encoding="utf-8"?>
<ds:datastoreItem xmlns:ds="http://schemas.openxmlformats.org/officeDocument/2006/customXml" ds:itemID="{ED5E054D-3EEF-4C34-828F-642C40BB0236}">
  <ds:schemaRefs>
    <ds:schemaRef ds:uri="16d19505-5873-4cf7-b98f-ab573d793237"/>
    <ds:schemaRef ds:uri="7ff01d4a-d9bd-4f1d-8d9e-0fa88185bc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5842810-97e5-4717-a452-62dd49d9c5d3"/>
    <ds:schemaRef ds:uri="29437e33-b608-46fc-8724-28b79a987159"/>
  </ds:schemaRefs>
</ds:datastoreItem>
</file>

<file path=customXml/itemProps3.xml><?xml version="1.0" encoding="utf-8"?>
<ds:datastoreItem xmlns:ds="http://schemas.openxmlformats.org/officeDocument/2006/customXml" ds:itemID="{C4DBE02C-CBC1-4F6D-8D7B-DF6E0FFE8BAB}"/>
</file>

<file path=docProps/app.xml><?xml version="1.0" encoding="utf-8"?>
<Properties xmlns="http://schemas.openxmlformats.org/officeDocument/2006/extended-properties" xmlns:vt="http://schemas.openxmlformats.org/officeDocument/2006/docPropsVTypes">
  <TotalTime>1</TotalTime>
  <Words>1132</Words>
  <Application>Microsoft Office PowerPoint</Application>
  <PresentationFormat>Widescreen</PresentationFormat>
  <Paragraphs>180</Paragraphs>
  <Slides>17</Slides>
  <Notes>7</Notes>
  <HiddenSlides>0</HiddenSlides>
  <MMClips>0</MMClips>
  <ScaleCrop>false</ScaleCrop>
  <HeadingPairs>
    <vt:vector size="4" baseType="variant">
      <vt:variant>
        <vt:lpstr>Theme</vt:lpstr>
      </vt:variant>
      <vt:variant>
        <vt:i4>13</vt:i4>
      </vt:variant>
      <vt:variant>
        <vt:lpstr>Slide Titles</vt:lpstr>
      </vt:variant>
      <vt:variant>
        <vt:i4>17</vt:i4>
      </vt:variant>
    </vt:vector>
  </HeadingPairs>
  <TitlesOfParts>
    <vt:vector size="30" baseType="lpstr">
      <vt:lpstr>SPLASHPAGES</vt:lpstr>
      <vt:lpstr>INTRODUCTION PAGES</vt:lpstr>
      <vt:lpstr>TRANSITION PAGES</vt:lpstr>
      <vt:lpstr>CONTENT PAGES NO IMAGE</vt:lpstr>
      <vt:lpstr>CONTENT PAGES IMAGE RIGHT</vt:lpstr>
      <vt:lpstr>CONTENT PAGES IMAGE TOP 1</vt:lpstr>
      <vt:lpstr>CONTENT PAGES IMAGE TOP 2</vt:lpstr>
      <vt:lpstr>CONTENT PAGES IMAGE BOTTOM 1</vt:lpstr>
      <vt:lpstr>CONTENT PAGES IMAGE BOTTOM 2</vt:lpstr>
      <vt:lpstr>ACTIVITY PAGES</vt:lpstr>
      <vt:lpstr>NOTES PAGE</vt:lpstr>
      <vt:lpstr>COURSE REVIEW</vt:lpstr>
      <vt:lpstr>THANK YOU PAGES</vt:lpstr>
      <vt:lpstr>CV Writing</vt:lpstr>
      <vt:lpstr>PowerPoint Presentation</vt:lpstr>
      <vt:lpstr>LET’S LEARN FROM EXAMPLES</vt:lpstr>
      <vt:lpstr>FEEDBACK ON CV 1 - ANITA</vt:lpstr>
      <vt:lpstr>FEEDBACK ON CV 2 - ZAK</vt:lpstr>
      <vt:lpstr>FEEDBACK ON CV 3 - MICHAEL</vt:lpstr>
      <vt:lpstr>FEEDBACK ON CV 4 - SAMINA</vt:lpstr>
      <vt:lpstr>LIST YOUR ACHIEVEMENTS</vt:lpstr>
      <vt:lpstr>WHAT ARE MY ACHIEVEMENTS?</vt:lpstr>
      <vt:lpstr>WHAT ARE MY ACHIEVEMENTS?</vt:lpstr>
      <vt:lpstr>WRITE YOUR CV</vt:lpstr>
      <vt:lpstr>WHAT SHOULD BE INCLUDED IN A CV?</vt:lpstr>
      <vt:lpstr>WRITE YOUR CV</vt:lpstr>
      <vt:lpstr>WRITE YOUR CV</vt:lpstr>
      <vt:lpstr>WRITE YOUR CV</vt:lpstr>
      <vt:lpstr>WRITE YOUR CV</vt:lpstr>
      <vt:lpstr>PowerPoint Presentation</vt:lpstr>
    </vt:vector>
  </TitlesOfParts>
  <Company>DHL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Gelissen (DHL SSC Maastricht)</dc:creator>
  <cp:lastModifiedBy>Bente De Rijke (DHL SSC Maastricht)</cp:lastModifiedBy>
  <cp:revision>6</cp:revision>
  <dcterms:created xsi:type="dcterms:W3CDTF">2022-01-06T11:01:34Z</dcterms:created>
  <dcterms:modified xsi:type="dcterms:W3CDTF">2023-08-21T23:11:17Z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36915f3-2f02-4945-8997-f2963298db46_Enabled">
    <vt:lpwstr>true</vt:lpwstr>
  </property>
  <property fmtid="{D5CDD505-2E9C-101B-9397-08002B2CF9AE}" pid="3" name="MSIP_Label_736915f3-2f02-4945-8997-f2963298db46_SetDate">
    <vt:lpwstr>2023-03-01T08:37:06Z</vt:lpwstr>
  </property>
  <property fmtid="{D5CDD505-2E9C-101B-9397-08002B2CF9AE}" pid="4" name="MSIP_Label_736915f3-2f02-4945-8997-f2963298db46_Method">
    <vt:lpwstr>Standard</vt:lpwstr>
  </property>
  <property fmtid="{D5CDD505-2E9C-101B-9397-08002B2CF9AE}" pid="5" name="MSIP_Label_736915f3-2f02-4945-8997-f2963298db46_Name">
    <vt:lpwstr>Internal</vt:lpwstr>
  </property>
  <property fmtid="{D5CDD505-2E9C-101B-9397-08002B2CF9AE}" pid="6" name="MSIP_Label_736915f3-2f02-4945-8997-f2963298db46_SiteId">
    <vt:lpwstr>cd99fef8-1cd3-4a2a-9bdf-15531181d65e</vt:lpwstr>
  </property>
  <property fmtid="{D5CDD505-2E9C-101B-9397-08002B2CF9AE}" pid="7" name="MSIP_Label_736915f3-2f02-4945-8997-f2963298db46_ActionId">
    <vt:lpwstr>095f8399-b45e-4896-911e-46cb41b7092b</vt:lpwstr>
  </property>
  <property fmtid="{D5CDD505-2E9C-101B-9397-08002B2CF9AE}" pid="8" name="MSIP_Label_736915f3-2f02-4945-8997-f2963298db46_ContentBits">
    <vt:lpwstr>1</vt:lpwstr>
  </property>
  <property fmtid="{D5CDD505-2E9C-101B-9397-08002B2CF9AE}" pid="9" name="MediaServiceImageTags">
    <vt:lpwstr/>
  </property>
  <property fmtid="{D5CDD505-2E9C-101B-9397-08002B2CF9AE}" pid="10" name="ContentTypeId">
    <vt:lpwstr>0x01010019F186DEBA6DB34A9F2D8BB285EF1F17</vt:lpwstr>
  </property>
</Properties>
</file>