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8089900" cy="20104100"/>
  <p:notesSz cx="8089900" cy="2010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9"/>
  </p:normalViewPr>
  <p:slideViewPr>
    <p:cSldViewPr>
      <p:cViewPr>
        <p:scale>
          <a:sx n="65" d="100"/>
          <a:sy n="65" d="100"/>
        </p:scale>
        <p:origin x="2016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07218" y="6232271"/>
            <a:ext cx="6881812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214437" y="11258296"/>
            <a:ext cx="566737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04812" y="4623943"/>
            <a:ext cx="3521868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169568" y="4623943"/>
            <a:ext cx="3521868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19"/>
            <a:ext cx="8091689" cy="287494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24027" y="520965"/>
            <a:ext cx="1525270" cy="133350"/>
          </a:xfrm>
          <a:custGeom>
            <a:avLst/>
            <a:gdLst/>
            <a:ahLst/>
            <a:cxnLst/>
            <a:rect l="l" t="t" r="r" b="b"/>
            <a:pathLst>
              <a:path w="1525270" h="133350">
                <a:moveTo>
                  <a:pt x="185318" y="117754"/>
                </a:moveTo>
                <a:lnTo>
                  <a:pt x="0" y="117754"/>
                </a:lnTo>
                <a:lnTo>
                  <a:pt x="0" y="132994"/>
                </a:lnTo>
                <a:lnTo>
                  <a:pt x="174129" y="132994"/>
                </a:lnTo>
                <a:lnTo>
                  <a:pt x="185318" y="117754"/>
                </a:lnTo>
                <a:close/>
              </a:path>
              <a:path w="1525270" h="133350">
                <a:moveTo>
                  <a:pt x="206324" y="89268"/>
                </a:moveTo>
                <a:lnTo>
                  <a:pt x="0" y="89268"/>
                </a:lnTo>
                <a:lnTo>
                  <a:pt x="0" y="104609"/>
                </a:lnTo>
                <a:lnTo>
                  <a:pt x="194983" y="104609"/>
                </a:lnTo>
                <a:lnTo>
                  <a:pt x="206324" y="89268"/>
                </a:lnTo>
                <a:close/>
              </a:path>
              <a:path w="1525270" h="133350">
                <a:moveTo>
                  <a:pt x="227241" y="60820"/>
                </a:moveTo>
                <a:lnTo>
                  <a:pt x="0" y="60820"/>
                </a:lnTo>
                <a:lnTo>
                  <a:pt x="0" y="76136"/>
                </a:lnTo>
                <a:lnTo>
                  <a:pt x="215963" y="76136"/>
                </a:lnTo>
                <a:lnTo>
                  <a:pt x="227241" y="60820"/>
                </a:lnTo>
                <a:close/>
              </a:path>
              <a:path w="1525270" h="133350">
                <a:moveTo>
                  <a:pt x="574700" y="60820"/>
                </a:moveTo>
                <a:lnTo>
                  <a:pt x="412013" y="60820"/>
                </a:lnTo>
                <a:lnTo>
                  <a:pt x="401116" y="59423"/>
                </a:lnTo>
                <a:lnTo>
                  <a:pt x="397497" y="56007"/>
                </a:lnTo>
                <a:lnTo>
                  <a:pt x="398386" y="51714"/>
                </a:lnTo>
                <a:lnTo>
                  <a:pt x="401015" y="47701"/>
                </a:lnTo>
                <a:lnTo>
                  <a:pt x="432371" y="5080"/>
                </a:lnTo>
                <a:lnTo>
                  <a:pt x="432562" y="0"/>
                </a:lnTo>
                <a:lnTo>
                  <a:pt x="297649" y="0"/>
                </a:lnTo>
                <a:lnTo>
                  <a:pt x="199783" y="132981"/>
                </a:lnTo>
                <a:lnTo>
                  <a:pt x="438454" y="132981"/>
                </a:lnTo>
                <a:lnTo>
                  <a:pt x="491096" y="124320"/>
                </a:lnTo>
                <a:lnTo>
                  <a:pt x="531075" y="103860"/>
                </a:lnTo>
                <a:lnTo>
                  <a:pt x="558800" y="79933"/>
                </a:lnTo>
                <a:lnTo>
                  <a:pt x="574700" y="60820"/>
                </a:lnTo>
                <a:close/>
              </a:path>
              <a:path w="1525270" h="133350">
                <a:moveTo>
                  <a:pt x="1525219" y="117754"/>
                </a:moveTo>
                <a:lnTo>
                  <a:pt x="1310093" y="117754"/>
                </a:lnTo>
                <a:lnTo>
                  <a:pt x="1298879" y="132994"/>
                </a:lnTo>
                <a:lnTo>
                  <a:pt x="1525219" y="132981"/>
                </a:lnTo>
                <a:lnTo>
                  <a:pt x="1525219" y="117754"/>
                </a:lnTo>
                <a:close/>
              </a:path>
              <a:path w="1525270" h="133350">
                <a:moveTo>
                  <a:pt x="1525219" y="89293"/>
                </a:moveTo>
                <a:lnTo>
                  <a:pt x="1331010" y="89293"/>
                </a:lnTo>
                <a:lnTo>
                  <a:pt x="1319745" y="104609"/>
                </a:lnTo>
                <a:lnTo>
                  <a:pt x="1525219" y="104609"/>
                </a:lnTo>
                <a:lnTo>
                  <a:pt x="1525219" y="89293"/>
                </a:lnTo>
                <a:close/>
              </a:path>
              <a:path w="1525270" h="133350">
                <a:moveTo>
                  <a:pt x="1525219" y="60820"/>
                </a:moveTo>
                <a:lnTo>
                  <a:pt x="1351991" y="60820"/>
                </a:lnTo>
                <a:lnTo>
                  <a:pt x="1340688" y="76174"/>
                </a:lnTo>
                <a:lnTo>
                  <a:pt x="1525219" y="76136"/>
                </a:lnTo>
                <a:lnTo>
                  <a:pt x="1525219" y="60820"/>
                </a:lnTo>
                <a:close/>
              </a:path>
            </a:pathLst>
          </a:custGeom>
          <a:solidFill>
            <a:srgbClr val="D3051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91275" y="581785"/>
            <a:ext cx="395555" cy="72177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643572" y="438263"/>
            <a:ext cx="1106805" cy="215900"/>
          </a:xfrm>
          <a:custGeom>
            <a:avLst/>
            <a:gdLst/>
            <a:ahLst/>
            <a:cxnLst/>
            <a:rect l="l" t="t" r="r" b="b"/>
            <a:pathLst>
              <a:path w="1106805" h="215900">
                <a:moveTo>
                  <a:pt x="406958" y="58991"/>
                </a:moveTo>
                <a:lnTo>
                  <a:pt x="398818" y="31572"/>
                </a:lnTo>
                <a:lnTo>
                  <a:pt x="373557" y="9232"/>
                </a:lnTo>
                <a:lnTo>
                  <a:pt x="329780" y="0"/>
                </a:lnTo>
                <a:lnTo>
                  <a:pt x="48679" y="0"/>
                </a:lnTo>
                <a:lnTo>
                  <a:pt x="0" y="66217"/>
                </a:lnTo>
                <a:lnTo>
                  <a:pt x="279019" y="66217"/>
                </a:lnTo>
                <a:lnTo>
                  <a:pt x="278790" y="71323"/>
                </a:lnTo>
                <a:lnTo>
                  <a:pt x="247637" y="114058"/>
                </a:lnTo>
                <a:lnTo>
                  <a:pt x="244995" y="118084"/>
                </a:lnTo>
                <a:lnTo>
                  <a:pt x="244094" y="122389"/>
                </a:lnTo>
                <a:lnTo>
                  <a:pt x="247700" y="125818"/>
                </a:lnTo>
                <a:lnTo>
                  <a:pt x="258622" y="127228"/>
                </a:lnTo>
                <a:lnTo>
                  <a:pt x="367195" y="127228"/>
                </a:lnTo>
                <a:lnTo>
                  <a:pt x="399402" y="83464"/>
                </a:lnTo>
                <a:lnTo>
                  <a:pt x="406958" y="58991"/>
                </a:lnTo>
                <a:close/>
              </a:path>
              <a:path w="1106805" h="215900">
                <a:moveTo>
                  <a:pt x="848880" y="12"/>
                </a:moveTo>
                <a:lnTo>
                  <a:pt x="708952" y="12"/>
                </a:lnTo>
                <a:lnTo>
                  <a:pt x="655256" y="72948"/>
                </a:lnTo>
                <a:lnTo>
                  <a:pt x="592759" y="72948"/>
                </a:lnTo>
                <a:lnTo>
                  <a:pt x="646442" y="12"/>
                </a:lnTo>
                <a:lnTo>
                  <a:pt x="506463" y="12"/>
                </a:lnTo>
                <a:lnTo>
                  <a:pt x="412826" y="127215"/>
                </a:lnTo>
                <a:lnTo>
                  <a:pt x="755294" y="127215"/>
                </a:lnTo>
                <a:lnTo>
                  <a:pt x="848880" y="12"/>
                </a:lnTo>
                <a:close/>
              </a:path>
              <a:path w="1106805" h="215900">
                <a:moveTo>
                  <a:pt x="1042720" y="0"/>
                </a:moveTo>
                <a:lnTo>
                  <a:pt x="894499" y="0"/>
                </a:lnTo>
                <a:lnTo>
                  <a:pt x="800785" y="127228"/>
                </a:lnTo>
                <a:lnTo>
                  <a:pt x="949134" y="127228"/>
                </a:lnTo>
                <a:lnTo>
                  <a:pt x="1042720" y="0"/>
                </a:lnTo>
                <a:close/>
              </a:path>
              <a:path w="1106805" h="215900">
                <a:moveTo>
                  <a:pt x="1106792" y="143522"/>
                </a:moveTo>
                <a:lnTo>
                  <a:pt x="788784" y="143522"/>
                </a:lnTo>
                <a:lnTo>
                  <a:pt x="773557" y="164223"/>
                </a:lnTo>
                <a:lnTo>
                  <a:pt x="766737" y="182308"/>
                </a:lnTo>
                <a:lnTo>
                  <a:pt x="773150" y="198882"/>
                </a:lnTo>
                <a:lnTo>
                  <a:pt x="793610" y="211010"/>
                </a:lnTo>
                <a:lnTo>
                  <a:pt x="828941" y="215709"/>
                </a:lnTo>
                <a:lnTo>
                  <a:pt x="1053731" y="215709"/>
                </a:lnTo>
                <a:lnTo>
                  <a:pt x="1106792" y="143522"/>
                </a:lnTo>
                <a:close/>
              </a:path>
            </a:pathLst>
          </a:custGeom>
          <a:solidFill>
            <a:srgbClr val="D305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5827957"/>
            <a:ext cx="3928110" cy="3415029"/>
          </a:xfrm>
          <a:custGeom>
            <a:avLst/>
            <a:gdLst/>
            <a:ahLst/>
            <a:cxnLst/>
            <a:rect l="l" t="t" r="r" b="b"/>
            <a:pathLst>
              <a:path w="3928110" h="3415029">
                <a:moveTo>
                  <a:pt x="0" y="3414626"/>
                </a:moveTo>
                <a:lnTo>
                  <a:pt x="3927841" y="3414626"/>
                </a:lnTo>
                <a:lnTo>
                  <a:pt x="3927841" y="0"/>
                </a:lnTo>
                <a:lnTo>
                  <a:pt x="0" y="0"/>
                </a:lnTo>
                <a:lnTo>
                  <a:pt x="0" y="3414626"/>
                </a:lnTo>
                <a:close/>
              </a:path>
            </a:pathLst>
          </a:custGeom>
          <a:solidFill>
            <a:srgbClr val="ACAC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930541" y="7448108"/>
            <a:ext cx="4161154" cy="1794510"/>
          </a:xfrm>
          <a:custGeom>
            <a:avLst/>
            <a:gdLst/>
            <a:ahLst/>
            <a:cxnLst/>
            <a:rect l="l" t="t" r="r" b="b"/>
            <a:pathLst>
              <a:path w="4161154" h="1794509">
                <a:moveTo>
                  <a:pt x="0" y="1794474"/>
                </a:moveTo>
                <a:lnTo>
                  <a:pt x="4161148" y="1794474"/>
                </a:lnTo>
                <a:lnTo>
                  <a:pt x="4161148" y="0"/>
                </a:lnTo>
                <a:lnTo>
                  <a:pt x="0" y="0"/>
                </a:lnTo>
                <a:lnTo>
                  <a:pt x="0" y="1794474"/>
                </a:lnTo>
                <a:close/>
              </a:path>
            </a:pathLst>
          </a:custGeom>
          <a:solidFill>
            <a:srgbClr val="FCCF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5663317"/>
            <a:ext cx="3930650" cy="165100"/>
          </a:xfrm>
          <a:custGeom>
            <a:avLst/>
            <a:gdLst/>
            <a:ahLst/>
            <a:cxnLst/>
            <a:rect l="l" t="t" r="r" b="b"/>
            <a:pathLst>
              <a:path w="3930650" h="165100">
                <a:moveTo>
                  <a:pt x="0" y="164639"/>
                </a:moveTo>
                <a:lnTo>
                  <a:pt x="3930541" y="164639"/>
                </a:lnTo>
                <a:lnTo>
                  <a:pt x="3930541" y="0"/>
                </a:lnTo>
                <a:lnTo>
                  <a:pt x="0" y="0"/>
                </a:lnTo>
                <a:lnTo>
                  <a:pt x="0" y="164639"/>
                </a:lnTo>
                <a:close/>
              </a:path>
            </a:pathLst>
          </a:custGeom>
          <a:solidFill>
            <a:srgbClr val="E6E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2824323"/>
            <a:ext cx="3930650" cy="1573530"/>
          </a:xfrm>
          <a:custGeom>
            <a:avLst/>
            <a:gdLst/>
            <a:ahLst/>
            <a:cxnLst/>
            <a:rect l="l" t="t" r="r" b="b"/>
            <a:pathLst>
              <a:path w="3930650" h="1573529">
                <a:moveTo>
                  <a:pt x="0" y="1573333"/>
                </a:moveTo>
                <a:lnTo>
                  <a:pt x="3930541" y="1573333"/>
                </a:lnTo>
                <a:lnTo>
                  <a:pt x="3930541" y="0"/>
                </a:lnTo>
                <a:lnTo>
                  <a:pt x="0" y="0"/>
                </a:lnTo>
                <a:lnTo>
                  <a:pt x="0" y="1573333"/>
                </a:lnTo>
                <a:close/>
              </a:path>
            </a:pathLst>
          </a:custGeom>
          <a:solidFill>
            <a:srgbClr val="E6E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930541" y="11770012"/>
            <a:ext cx="4161154" cy="3157220"/>
          </a:xfrm>
          <a:custGeom>
            <a:avLst/>
            <a:gdLst/>
            <a:ahLst/>
            <a:cxnLst/>
            <a:rect l="l" t="t" r="r" b="b"/>
            <a:pathLst>
              <a:path w="4161154" h="3157219">
                <a:moveTo>
                  <a:pt x="0" y="3156645"/>
                </a:moveTo>
                <a:lnTo>
                  <a:pt x="4161158" y="3156645"/>
                </a:lnTo>
                <a:lnTo>
                  <a:pt x="4161158" y="0"/>
                </a:lnTo>
                <a:lnTo>
                  <a:pt x="0" y="0"/>
                </a:lnTo>
                <a:lnTo>
                  <a:pt x="0" y="3156645"/>
                </a:lnTo>
                <a:close/>
              </a:path>
            </a:pathLst>
          </a:custGeom>
          <a:solidFill>
            <a:srgbClr val="FCCF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9242583"/>
            <a:ext cx="8091805" cy="2527935"/>
          </a:xfrm>
          <a:custGeom>
            <a:avLst/>
            <a:gdLst/>
            <a:ahLst/>
            <a:cxnLst/>
            <a:rect l="l" t="t" r="r" b="b"/>
            <a:pathLst>
              <a:path w="8091805" h="2527934">
                <a:moveTo>
                  <a:pt x="8091689" y="0"/>
                </a:moveTo>
                <a:lnTo>
                  <a:pt x="0" y="0"/>
                </a:lnTo>
                <a:lnTo>
                  <a:pt x="0" y="2527429"/>
                </a:lnTo>
                <a:lnTo>
                  <a:pt x="8091689" y="2527429"/>
                </a:lnTo>
                <a:lnTo>
                  <a:pt x="8091689" y="0"/>
                </a:lnTo>
                <a:close/>
              </a:path>
            </a:pathLst>
          </a:custGeom>
          <a:solidFill>
            <a:srgbClr val="E6E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4812" y="804164"/>
            <a:ext cx="728662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4812" y="4623943"/>
            <a:ext cx="728662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752725" y="18696814"/>
            <a:ext cx="259080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04812" y="18696814"/>
            <a:ext cx="1862137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829300" y="18696814"/>
            <a:ext cx="1862137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42" Type="http://schemas.openxmlformats.org/officeDocument/2006/relationships/image" Target="../media/image43.png"/><Relationship Id="rId47" Type="http://schemas.openxmlformats.org/officeDocument/2006/relationships/image" Target="../media/image48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45" Type="http://schemas.openxmlformats.org/officeDocument/2006/relationships/image" Target="../media/image46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4" Type="http://schemas.openxmlformats.org/officeDocument/2006/relationships/image" Target="../media/image45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43" Type="http://schemas.openxmlformats.org/officeDocument/2006/relationships/image" Target="../media/image44.png"/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46" Type="http://schemas.openxmlformats.org/officeDocument/2006/relationships/image" Target="../media/image47.png"/><Relationship Id="rId20" Type="http://schemas.openxmlformats.org/officeDocument/2006/relationships/image" Target="../media/image21.png"/><Relationship Id="rId41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9553" y="17251164"/>
            <a:ext cx="3538854" cy="233934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85"/>
              </a:spcBef>
            </a:pPr>
            <a:r>
              <a:rPr sz="1650" b="1" spc="6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Most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impo</a:t>
            </a:r>
            <a:r>
              <a:rPr sz="1650" b="1" spc="4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r</a:t>
            </a:r>
            <a:r>
              <a:rPr sz="1650" b="1" spc="-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ta</a:t>
            </a:r>
            <a:r>
              <a:rPr sz="1650" b="1" spc="-3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n</a:t>
            </a:r>
            <a:r>
              <a:rPr sz="1650" b="1" spc="-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3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skills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3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</a:t>
            </a:r>
            <a:r>
              <a:rPr sz="1650" b="1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o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s</a:t>
            </a:r>
            <a:r>
              <a:rPr sz="1650" b="1" spc="3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e</a:t>
            </a:r>
            <a:r>
              <a:rPr sz="1650" b="1" spc="-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cure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4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job</a:t>
            </a:r>
            <a:endParaRPr sz="165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  <a:p>
            <a:pPr marL="622300">
              <a:lnSpc>
                <a:spcPct val="100000"/>
              </a:lnSpc>
              <a:spcBef>
                <a:spcPts val="994"/>
              </a:spcBef>
            </a:pPr>
            <a:r>
              <a:rPr sz="3600" b="1" spc="97" baseline="-2314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4%</a:t>
            </a:r>
            <a:r>
              <a:rPr sz="3600" b="1" spc="157" baseline="-2314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Video</a:t>
            </a:r>
            <a:r>
              <a:rPr sz="1500" spc="-1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i</a:t>
            </a:r>
            <a:r>
              <a:rPr sz="15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n</a:t>
            </a:r>
            <a:r>
              <a:rPr sz="15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te</a:t>
            </a:r>
            <a:r>
              <a:rPr sz="15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rview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500" dirty="0">
              <a:latin typeface="Tahoma"/>
              <a:cs typeface="Tahoma"/>
            </a:endParaRPr>
          </a:p>
          <a:p>
            <a:pPr marR="1838960" algn="r">
              <a:lnSpc>
                <a:spcPct val="100000"/>
              </a:lnSpc>
            </a:pPr>
            <a:r>
              <a:rPr sz="3600" b="1" spc="97" baseline="-3472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3%</a:t>
            </a:r>
            <a:r>
              <a:rPr sz="3600" b="1" spc="-300" baseline="-3472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Good</a:t>
            </a:r>
            <a:r>
              <a:rPr sz="1500" spc="-1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writing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  <a:p>
            <a:pPr marR="1830070" algn="r">
              <a:lnSpc>
                <a:spcPct val="100000"/>
              </a:lnSpc>
              <a:spcBef>
                <a:spcPts val="2835"/>
              </a:spcBef>
            </a:pPr>
            <a:r>
              <a:rPr sz="3600" b="1" spc="97" baseline="-8101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7%</a:t>
            </a:r>
            <a:r>
              <a:rPr sz="3600" b="1" spc="-67" baseline="-8101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Analytical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8062" y="862941"/>
            <a:ext cx="7016115" cy="1658620"/>
          </a:xfrm>
          <a:prstGeom prst="rect">
            <a:avLst/>
          </a:prstGeom>
        </p:spPr>
        <p:txBody>
          <a:bodyPr vert="horz" wrap="square" lIns="0" tIns="210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60"/>
              </a:spcBef>
            </a:pPr>
            <a:r>
              <a:rPr sz="2800" b="1" spc="65" dirty="0">
                <a:solidFill>
                  <a:srgbClr val="D30511"/>
                </a:solidFill>
                <a:latin typeface="Delivery Cd Black" panose="020F0503020204020204" pitchFamily="34" charset="0"/>
                <a:ea typeface="Delivery Cd Black" panose="020F0503020204020204" pitchFamily="34" charset="0"/>
                <a:cs typeface="Delivery Cd Black" panose="020F0503020204020204" pitchFamily="34" charset="0"/>
              </a:rPr>
              <a:t>DHL</a:t>
            </a:r>
            <a:r>
              <a:rPr sz="2800" b="1" spc="-135" dirty="0">
                <a:solidFill>
                  <a:srgbClr val="D30511"/>
                </a:solidFill>
                <a:latin typeface="Delivery Cd Black" panose="020F0503020204020204" pitchFamily="34" charset="0"/>
                <a:ea typeface="Delivery Cd Black" panose="020F0503020204020204" pitchFamily="34" charset="0"/>
                <a:cs typeface="Delivery Cd Black" panose="020F0503020204020204" pitchFamily="34" charset="0"/>
              </a:rPr>
              <a:t> </a:t>
            </a:r>
            <a:r>
              <a:rPr sz="2800" b="1" spc="15" dirty="0">
                <a:solidFill>
                  <a:srgbClr val="D30511"/>
                </a:solidFill>
                <a:latin typeface="Delivery Cd Black" panose="020F0503020204020204" pitchFamily="34" charset="0"/>
                <a:ea typeface="Delivery Cd Black" panose="020F0503020204020204" pitchFamily="34" charset="0"/>
                <a:cs typeface="Delivery Cd Black" panose="020F0503020204020204" pitchFamily="34" charset="0"/>
              </a:rPr>
              <a:t>GOTEACH</a:t>
            </a:r>
            <a:r>
              <a:rPr sz="2800" b="1" spc="-135" dirty="0">
                <a:solidFill>
                  <a:srgbClr val="D30511"/>
                </a:solidFill>
                <a:latin typeface="Delivery Cd Black" panose="020F0503020204020204" pitchFamily="34" charset="0"/>
                <a:ea typeface="Delivery Cd Black" panose="020F0503020204020204" pitchFamily="34" charset="0"/>
                <a:cs typeface="Delivery Cd Black" panose="020F0503020204020204" pitchFamily="34" charset="0"/>
              </a:rPr>
              <a:t> </a:t>
            </a:r>
            <a:r>
              <a:rPr sz="2800" b="1" spc="20" dirty="0">
                <a:solidFill>
                  <a:srgbClr val="D30511"/>
                </a:solidFill>
                <a:latin typeface="Delivery Cd Black" panose="020F0503020204020204" pitchFamily="34" charset="0"/>
                <a:ea typeface="Delivery Cd Black" panose="020F0503020204020204" pitchFamily="34" charset="0"/>
                <a:cs typeface="Delivery Cd Black" panose="020F0503020204020204" pitchFamily="34" charset="0"/>
              </a:rPr>
              <a:t>YOUTH</a:t>
            </a:r>
            <a:r>
              <a:rPr sz="2800" b="1" spc="-135" dirty="0">
                <a:solidFill>
                  <a:srgbClr val="D30511"/>
                </a:solidFill>
                <a:latin typeface="Delivery Cd Black" panose="020F0503020204020204" pitchFamily="34" charset="0"/>
                <a:ea typeface="Delivery Cd Black" panose="020F0503020204020204" pitchFamily="34" charset="0"/>
                <a:cs typeface="Delivery Cd Black" panose="020F0503020204020204" pitchFamily="34" charset="0"/>
              </a:rPr>
              <a:t> </a:t>
            </a:r>
            <a:r>
              <a:rPr sz="2800" b="1" spc="90" dirty="0">
                <a:solidFill>
                  <a:srgbClr val="D30511"/>
                </a:solidFill>
                <a:latin typeface="Delivery Cd Black" panose="020F0503020204020204" pitchFamily="34" charset="0"/>
                <a:ea typeface="Delivery Cd Black" panose="020F0503020204020204" pitchFamily="34" charset="0"/>
                <a:cs typeface="Delivery Cd Black" panose="020F0503020204020204" pitchFamily="34" charset="0"/>
              </a:rPr>
              <a:t>SURVEY</a:t>
            </a:r>
            <a:r>
              <a:rPr sz="2800" b="1" spc="-130" dirty="0">
                <a:solidFill>
                  <a:srgbClr val="D30511"/>
                </a:solidFill>
                <a:latin typeface="Delivery Cd Black" panose="020F0503020204020204" pitchFamily="34" charset="0"/>
                <a:ea typeface="Delivery Cd Black" panose="020F0503020204020204" pitchFamily="34" charset="0"/>
                <a:cs typeface="Delivery Cd Black" panose="020F0503020204020204" pitchFamily="34" charset="0"/>
              </a:rPr>
              <a:t> </a:t>
            </a:r>
            <a:r>
              <a:rPr sz="2800" b="1" spc="50" dirty="0">
                <a:solidFill>
                  <a:srgbClr val="D30511"/>
                </a:solidFill>
                <a:latin typeface="Delivery Cd Black" panose="020F0503020204020204" pitchFamily="34" charset="0"/>
                <a:ea typeface="Delivery Cd Black" panose="020F0503020204020204" pitchFamily="34" charset="0"/>
                <a:cs typeface="Delivery Cd Black" panose="020F0503020204020204" pitchFamily="34" charset="0"/>
              </a:rPr>
              <a:t>IN</a:t>
            </a:r>
            <a:r>
              <a:rPr sz="2800" b="1" spc="-135" dirty="0">
                <a:solidFill>
                  <a:srgbClr val="D30511"/>
                </a:solidFill>
                <a:latin typeface="Delivery Cd Black" panose="020F0503020204020204" pitchFamily="34" charset="0"/>
                <a:ea typeface="Delivery Cd Black" panose="020F0503020204020204" pitchFamily="34" charset="0"/>
                <a:cs typeface="Delivery Cd Black" panose="020F0503020204020204" pitchFamily="34" charset="0"/>
              </a:rPr>
              <a:t> </a:t>
            </a:r>
            <a:r>
              <a:rPr sz="2800" b="1" spc="65" dirty="0">
                <a:solidFill>
                  <a:srgbClr val="D30511"/>
                </a:solidFill>
                <a:latin typeface="Delivery Cd Black" panose="020F0503020204020204" pitchFamily="34" charset="0"/>
                <a:ea typeface="Delivery Cd Black" panose="020F0503020204020204" pitchFamily="34" charset="0"/>
                <a:cs typeface="Delivery Cd Black" panose="020F0503020204020204" pitchFamily="34" charset="0"/>
              </a:rPr>
              <a:t>ASIA</a:t>
            </a:r>
            <a:endParaRPr sz="2800" b="1" dirty="0">
              <a:latin typeface="Delivery Cd Black" panose="020F0503020204020204" pitchFamily="34" charset="0"/>
              <a:ea typeface="Delivery Cd Black" panose="020F0503020204020204" pitchFamily="34" charset="0"/>
              <a:cs typeface="Delivery Cd Black" panose="020F0503020204020204" pitchFamily="34" charset="0"/>
            </a:endParaRPr>
          </a:p>
          <a:p>
            <a:pPr marL="27940" marR="5080">
              <a:lnSpc>
                <a:spcPct val="100899"/>
              </a:lnSpc>
              <a:spcBef>
                <a:spcPts val="670"/>
              </a:spcBef>
            </a:pPr>
            <a:r>
              <a:rPr sz="1200" spc="-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To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mark</a:t>
            </a:r>
            <a:r>
              <a:rPr sz="1200" spc="-114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World</a:t>
            </a:r>
            <a:r>
              <a:rPr sz="1200" spc="-114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-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Youth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Skills</a:t>
            </a:r>
            <a:r>
              <a:rPr sz="1200" spc="-114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-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Day</a:t>
            </a:r>
            <a:r>
              <a:rPr sz="1200" spc="-114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on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July</a:t>
            </a:r>
            <a:r>
              <a:rPr sz="1200" spc="-114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15,</a:t>
            </a:r>
            <a:r>
              <a:rPr sz="1200" spc="-114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Deutsche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Post</a:t>
            </a:r>
            <a:r>
              <a:rPr sz="1200" spc="-114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DHL</a:t>
            </a:r>
            <a:r>
              <a:rPr sz="1200" spc="-114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Group</a:t>
            </a:r>
            <a:r>
              <a:rPr sz="1200" spc="-114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(DPDHL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-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Group),</a:t>
            </a:r>
            <a:r>
              <a:rPr sz="1200" spc="-114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the</a:t>
            </a:r>
            <a:r>
              <a:rPr sz="1200" spc="-114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world’s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leading </a:t>
            </a:r>
            <a:r>
              <a:rPr sz="1200" spc="-3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logistics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provider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has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published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-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key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findings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from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-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an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inaugural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study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about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youth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employability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in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-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Asia.</a:t>
            </a:r>
            <a:endParaRPr sz="12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  <a:p>
            <a:pPr marL="27940" marR="49530">
              <a:lnSpc>
                <a:spcPct val="100899"/>
              </a:lnSpc>
            </a:pPr>
            <a:r>
              <a:rPr sz="12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Close to </a:t>
            </a:r>
            <a:r>
              <a:rPr sz="1200" spc="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950 </a:t>
            </a:r>
            <a:r>
              <a:rPr sz="12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young </a:t>
            </a:r>
            <a:r>
              <a:rPr sz="12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people </a:t>
            </a:r>
            <a:r>
              <a:rPr sz="1200" spc="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from </a:t>
            </a:r>
            <a:r>
              <a:rPr sz="1200" spc="-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seven </a:t>
            </a:r>
            <a:r>
              <a:rPr sz="12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countries </a:t>
            </a:r>
            <a:r>
              <a:rPr sz="12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responded, </a:t>
            </a:r>
            <a:r>
              <a:rPr sz="12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including </a:t>
            </a:r>
            <a:r>
              <a:rPr sz="12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Cambodia, </a:t>
            </a:r>
            <a:r>
              <a:rPr sz="1200" spc="-3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India, </a:t>
            </a:r>
            <a:r>
              <a:rPr sz="1200" spc="-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Indonesia, </a:t>
            </a:r>
            <a:r>
              <a:rPr sz="1200" spc="-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Malaysia,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Sri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-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Lanka,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Thailand</a:t>
            </a:r>
            <a:r>
              <a:rPr sz="1200" spc="-114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and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-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Vietnam.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This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study</a:t>
            </a:r>
            <a:r>
              <a:rPr sz="1200" spc="-114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was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done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under</a:t>
            </a:r>
            <a:r>
              <a:rPr sz="1200" spc="-114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DPDHL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Group’s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-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GoTeach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program </a:t>
            </a:r>
            <a:r>
              <a:rPr sz="1200" spc="-3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with</a:t>
            </a:r>
            <a:r>
              <a:rPr sz="1200" spc="-1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the</a:t>
            </a:r>
            <a:r>
              <a:rPr sz="1200" spc="-1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support</a:t>
            </a:r>
            <a:r>
              <a:rPr sz="1200" spc="-1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of</a:t>
            </a:r>
            <a:r>
              <a:rPr sz="1200" spc="-1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its</a:t>
            </a:r>
            <a:r>
              <a:rPr sz="1200" spc="-1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global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partners</a:t>
            </a:r>
            <a:r>
              <a:rPr sz="1200" spc="-1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SOS</a:t>
            </a:r>
            <a:r>
              <a:rPr sz="1200" spc="-1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Children’s</a:t>
            </a:r>
            <a:r>
              <a:rPr sz="1200" spc="-1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Villages</a:t>
            </a:r>
            <a:r>
              <a:rPr sz="1200" spc="-1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and</a:t>
            </a:r>
            <a:r>
              <a:rPr sz="1200" spc="-1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-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Teach</a:t>
            </a:r>
            <a:r>
              <a:rPr sz="1200" spc="-1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for</a:t>
            </a:r>
            <a:r>
              <a:rPr sz="1200" spc="-1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2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All.</a:t>
            </a:r>
            <a:endParaRPr sz="12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0047" y="5998084"/>
            <a:ext cx="3440643" cy="1035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95"/>
              </a:spcBef>
            </a:pPr>
            <a:r>
              <a:rPr sz="1650" b="1" spc="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More </a:t>
            </a:r>
            <a:r>
              <a:rPr sz="1650" b="1" spc="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than </a:t>
            </a:r>
            <a:r>
              <a:rPr sz="1650" b="1" spc="9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70% </a:t>
            </a:r>
            <a:r>
              <a:rPr sz="1650" b="1" spc="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are </a:t>
            </a:r>
            <a:r>
              <a:rPr sz="1650" b="1" spc="6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confident </a:t>
            </a:r>
            <a:r>
              <a:rPr sz="1650" b="1" spc="7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o</a:t>
            </a:r>
            <a:r>
              <a:rPr sz="1650" b="1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f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3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l</a:t>
            </a:r>
            <a:r>
              <a:rPr sz="1650" b="1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anding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4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job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in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3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less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than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six  </a:t>
            </a:r>
            <a:r>
              <a:rPr sz="1650" b="1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mo</a:t>
            </a:r>
            <a:r>
              <a:rPr sz="1650" b="1" spc="-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n</a:t>
            </a:r>
            <a:r>
              <a:rPr sz="1650" b="1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ths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upon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completing</a:t>
            </a:r>
            <a:endParaRPr sz="165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650" b="1" spc="-4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their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e</a:t>
            </a:r>
            <a:r>
              <a:rPr sz="1650" b="1" spc="-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du</a:t>
            </a:r>
            <a:r>
              <a:rPr sz="1650" b="1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c</a:t>
            </a:r>
            <a:r>
              <a:rPr sz="1650" b="1" spc="-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ation</a:t>
            </a:r>
            <a:endParaRPr sz="165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4944" y="2937658"/>
            <a:ext cx="2811145" cy="5327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95"/>
              </a:spcBef>
            </a:pPr>
            <a:r>
              <a:rPr sz="1650" b="1" spc="3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88%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belie</a:t>
            </a:r>
            <a:r>
              <a:rPr sz="1650" b="1" spc="-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v</a:t>
            </a:r>
            <a:r>
              <a:rPr sz="1650" b="1" spc="-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e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3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they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4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are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ready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3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</a:t>
            </a:r>
            <a:r>
              <a:rPr sz="1650" b="1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o  </a:t>
            </a:r>
            <a:r>
              <a:rPr sz="1650" b="1" spc="-4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e</a:t>
            </a:r>
            <a:r>
              <a:rPr sz="1650" b="1" spc="-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n</a:t>
            </a:r>
            <a:r>
              <a:rPr sz="1650" b="1" spc="-3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</a:t>
            </a:r>
            <a:r>
              <a:rPr sz="1650" b="1" spc="-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er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the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4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job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mar</a:t>
            </a:r>
            <a:r>
              <a:rPr sz="1650" b="1" spc="-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k</a:t>
            </a:r>
            <a:r>
              <a:rPr sz="1650" b="1" spc="-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et</a:t>
            </a:r>
            <a:endParaRPr sz="1650" b="1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18862" y="17913846"/>
            <a:ext cx="3665163" cy="219025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311365" y="17660663"/>
            <a:ext cx="1882139" cy="3949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3600" b="1" spc="75" baseline="-6944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45%</a:t>
            </a:r>
            <a:r>
              <a:rPr sz="3600" b="1" spc="-37" baseline="-6944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Interpersonal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751159" y="18466837"/>
            <a:ext cx="1580515" cy="12179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3600" b="1" spc="75" baseline="-10416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31%</a:t>
            </a:r>
            <a:r>
              <a:rPr sz="3600" b="1" spc="-82" baseline="-10416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Language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000" dirty="0">
              <a:latin typeface="Tahoma"/>
              <a:cs typeface="Tahoma"/>
            </a:endParaRPr>
          </a:p>
          <a:p>
            <a:pPr marL="256540">
              <a:lnSpc>
                <a:spcPct val="100000"/>
              </a:lnSpc>
            </a:pPr>
            <a:r>
              <a:rPr sz="2350" b="1" spc="35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10%</a:t>
            </a:r>
            <a:r>
              <a:rPr sz="2350" b="1" spc="-300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2250" spc="-135" baseline="9259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IT</a:t>
            </a:r>
            <a:endParaRPr sz="2250" baseline="9259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4953" y="9382108"/>
            <a:ext cx="4618355" cy="268663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650" b="1" spc="-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Top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consideration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factors</a:t>
            </a:r>
            <a:r>
              <a:rPr sz="1650" b="1" spc="-1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when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looking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for</a:t>
            </a:r>
            <a:r>
              <a:rPr sz="1650" b="1" spc="-1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4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job</a:t>
            </a:r>
            <a:endParaRPr sz="165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04670" y="11914816"/>
            <a:ext cx="3826479" cy="691856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650" b="1" spc="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Top</a:t>
            </a:r>
            <a:r>
              <a:rPr sz="1650" b="1" spc="-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1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3</a:t>
            </a:r>
            <a:r>
              <a:rPr sz="1650" b="1" spc="-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8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desired</a:t>
            </a:r>
            <a:r>
              <a:rPr sz="1650" b="1" spc="-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7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vocations</a:t>
            </a:r>
            <a:r>
              <a:rPr sz="1650" b="1" spc="-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8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for</a:t>
            </a:r>
            <a:r>
              <a:rPr sz="1650" b="1" spc="-4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8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first</a:t>
            </a:r>
            <a:r>
              <a:rPr sz="1650" b="1" spc="-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job</a:t>
            </a:r>
            <a:endParaRPr sz="165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  <a:p>
            <a:pPr marL="1256665">
              <a:lnSpc>
                <a:spcPct val="100000"/>
              </a:lnSpc>
              <a:spcBef>
                <a:spcPts val="1505"/>
              </a:spcBef>
            </a:pPr>
            <a:r>
              <a:rPr sz="15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Entrepreneurship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71539" y="13633581"/>
            <a:ext cx="861060" cy="24493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Education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883836" y="10103797"/>
            <a:ext cx="2453640" cy="639445"/>
            <a:chOff x="3883836" y="10103797"/>
            <a:chExt cx="2453640" cy="639445"/>
          </a:xfrm>
        </p:grpSpPr>
        <p:sp>
          <p:nvSpPr>
            <p:cNvPr id="13" name="object 13"/>
            <p:cNvSpPr/>
            <p:nvPr/>
          </p:nvSpPr>
          <p:spPr>
            <a:xfrm>
              <a:off x="5911852" y="10505912"/>
              <a:ext cx="425450" cy="237490"/>
            </a:xfrm>
            <a:custGeom>
              <a:avLst/>
              <a:gdLst/>
              <a:ahLst/>
              <a:cxnLst/>
              <a:rect l="l" t="t" r="r" b="b"/>
              <a:pathLst>
                <a:path w="425450" h="237490">
                  <a:moveTo>
                    <a:pt x="338277" y="0"/>
                  </a:moveTo>
                  <a:lnTo>
                    <a:pt x="303562" y="13941"/>
                  </a:lnTo>
                  <a:lnTo>
                    <a:pt x="301083" y="15795"/>
                  </a:lnTo>
                  <a:lnTo>
                    <a:pt x="295290" y="22627"/>
                  </a:lnTo>
                  <a:lnTo>
                    <a:pt x="291869" y="27844"/>
                  </a:lnTo>
                  <a:lnTo>
                    <a:pt x="287949" y="32648"/>
                  </a:lnTo>
                  <a:lnTo>
                    <a:pt x="256549" y="55545"/>
                  </a:lnTo>
                  <a:lnTo>
                    <a:pt x="236549" y="58475"/>
                  </a:lnTo>
                  <a:lnTo>
                    <a:pt x="226695" y="56464"/>
                  </a:lnTo>
                  <a:lnTo>
                    <a:pt x="217059" y="53047"/>
                  </a:lnTo>
                  <a:lnTo>
                    <a:pt x="208365" y="50302"/>
                  </a:lnTo>
                  <a:lnTo>
                    <a:pt x="199829" y="49332"/>
                  </a:lnTo>
                  <a:lnTo>
                    <a:pt x="191290" y="50197"/>
                  </a:lnTo>
                  <a:lnTo>
                    <a:pt x="182585" y="52960"/>
                  </a:lnTo>
                  <a:lnTo>
                    <a:pt x="175648" y="55881"/>
                  </a:lnTo>
                  <a:lnTo>
                    <a:pt x="167875" y="57409"/>
                  </a:lnTo>
                  <a:lnTo>
                    <a:pt x="160332" y="58187"/>
                  </a:lnTo>
                  <a:lnTo>
                    <a:pt x="150534" y="57883"/>
                  </a:lnTo>
                  <a:lnTo>
                    <a:pt x="141331" y="55379"/>
                  </a:lnTo>
                  <a:lnTo>
                    <a:pt x="109105" y="34118"/>
                  </a:lnTo>
                  <a:lnTo>
                    <a:pt x="93891" y="12634"/>
                  </a:lnTo>
                  <a:lnTo>
                    <a:pt x="88895" y="10991"/>
                  </a:lnTo>
                  <a:lnTo>
                    <a:pt x="82947" y="9963"/>
                  </a:lnTo>
                  <a:lnTo>
                    <a:pt x="82150" y="11222"/>
                  </a:lnTo>
                  <a:lnTo>
                    <a:pt x="2911" y="179433"/>
                  </a:lnTo>
                  <a:lnTo>
                    <a:pt x="0" y="188821"/>
                  </a:lnTo>
                  <a:lnTo>
                    <a:pt x="2536" y="192059"/>
                  </a:lnTo>
                  <a:lnTo>
                    <a:pt x="10924" y="191271"/>
                  </a:lnTo>
                  <a:lnTo>
                    <a:pt x="14767" y="190079"/>
                  </a:lnTo>
                  <a:lnTo>
                    <a:pt x="65403" y="169124"/>
                  </a:lnTo>
                  <a:lnTo>
                    <a:pt x="75791" y="167101"/>
                  </a:lnTo>
                  <a:lnTo>
                    <a:pt x="85434" y="169174"/>
                  </a:lnTo>
                  <a:lnTo>
                    <a:pt x="93458" y="174912"/>
                  </a:lnTo>
                  <a:lnTo>
                    <a:pt x="98993" y="183882"/>
                  </a:lnTo>
                  <a:lnTo>
                    <a:pt x="116202" y="229166"/>
                  </a:lnTo>
                  <a:lnTo>
                    <a:pt x="118652" y="234133"/>
                  </a:lnTo>
                  <a:lnTo>
                    <a:pt x="123783" y="237323"/>
                  </a:lnTo>
                  <a:lnTo>
                    <a:pt x="124772" y="237323"/>
                  </a:lnTo>
                  <a:lnTo>
                    <a:pt x="130239" y="234325"/>
                  </a:lnTo>
                  <a:lnTo>
                    <a:pt x="132910" y="229243"/>
                  </a:lnTo>
                  <a:lnTo>
                    <a:pt x="209949" y="61896"/>
                  </a:lnTo>
                  <a:lnTo>
                    <a:pt x="212620" y="56900"/>
                  </a:lnTo>
                  <a:lnTo>
                    <a:pt x="213831" y="58773"/>
                  </a:lnTo>
                  <a:lnTo>
                    <a:pt x="214734" y="59859"/>
                  </a:lnTo>
                  <a:lnTo>
                    <a:pt x="288546" y="220384"/>
                  </a:lnTo>
                  <a:lnTo>
                    <a:pt x="293887" y="230809"/>
                  </a:lnTo>
                  <a:lnTo>
                    <a:pt x="297442" y="233893"/>
                  </a:lnTo>
                  <a:lnTo>
                    <a:pt x="300305" y="237323"/>
                  </a:lnTo>
                  <a:lnTo>
                    <a:pt x="302265" y="237323"/>
                  </a:lnTo>
                  <a:lnTo>
                    <a:pt x="307492" y="233480"/>
                  </a:lnTo>
                  <a:lnTo>
                    <a:pt x="309885" y="227917"/>
                  </a:lnTo>
                  <a:lnTo>
                    <a:pt x="315500" y="212596"/>
                  </a:lnTo>
                  <a:lnTo>
                    <a:pt x="326334" y="184497"/>
                  </a:lnTo>
                  <a:lnTo>
                    <a:pt x="332214" y="174849"/>
                  </a:lnTo>
                  <a:lnTo>
                    <a:pt x="340418" y="169015"/>
                  </a:lnTo>
                  <a:lnTo>
                    <a:pt x="350351" y="167239"/>
                  </a:lnTo>
                  <a:lnTo>
                    <a:pt x="361414" y="169768"/>
                  </a:lnTo>
                  <a:lnTo>
                    <a:pt x="412827" y="191434"/>
                  </a:lnTo>
                  <a:lnTo>
                    <a:pt x="417574" y="193836"/>
                  </a:lnTo>
                  <a:lnTo>
                    <a:pt x="425059" y="186284"/>
                  </a:lnTo>
                  <a:lnTo>
                    <a:pt x="422388" y="181490"/>
                  </a:lnTo>
                  <a:lnTo>
                    <a:pt x="338277" y="0"/>
                  </a:lnTo>
                  <a:close/>
                </a:path>
              </a:pathLst>
            </a:custGeom>
            <a:solidFill>
              <a:srgbClr val="811C23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954217" y="10239904"/>
              <a:ext cx="314960" cy="302895"/>
            </a:xfrm>
            <a:custGeom>
              <a:avLst/>
              <a:gdLst/>
              <a:ahLst/>
              <a:cxnLst/>
              <a:rect l="l" t="t" r="r" b="b"/>
              <a:pathLst>
                <a:path w="314960" h="302895">
                  <a:moveTo>
                    <a:pt x="116316" y="1514"/>
                  </a:moveTo>
                  <a:lnTo>
                    <a:pt x="85565" y="26480"/>
                  </a:lnTo>
                  <a:lnTo>
                    <a:pt x="80353" y="33160"/>
                  </a:lnTo>
                  <a:lnTo>
                    <a:pt x="74231" y="38532"/>
                  </a:lnTo>
                  <a:lnTo>
                    <a:pt x="67207" y="42671"/>
                  </a:lnTo>
                  <a:lnTo>
                    <a:pt x="59287" y="45648"/>
                  </a:lnTo>
                  <a:lnTo>
                    <a:pt x="52571" y="47589"/>
                  </a:lnTo>
                  <a:lnTo>
                    <a:pt x="45893" y="49857"/>
                  </a:lnTo>
                  <a:lnTo>
                    <a:pt x="30616" y="56554"/>
                  </a:lnTo>
                  <a:lnTo>
                    <a:pt x="26081" y="63875"/>
                  </a:lnTo>
                  <a:lnTo>
                    <a:pt x="25362" y="78566"/>
                  </a:lnTo>
                  <a:lnTo>
                    <a:pt x="25360" y="93565"/>
                  </a:lnTo>
                  <a:lnTo>
                    <a:pt x="24948" y="101357"/>
                  </a:lnTo>
                  <a:lnTo>
                    <a:pt x="23373" y="108831"/>
                  </a:lnTo>
                  <a:lnTo>
                    <a:pt x="20557" y="115788"/>
                  </a:lnTo>
                  <a:lnTo>
                    <a:pt x="16280" y="122370"/>
                  </a:lnTo>
                  <a:lnTo>
                    <a:pt x="13129" y="126329"/>
                  </a:lnTo>
                  <a:lnTo>
                    <a:pt x="10141" y="130431"/>
                  </a:lnTo>
                  <a:lnTo>
                    <a:pt x="7277" y="134592"/>
                  </a:lnTo>
                  <a:lnTo>
                    <a:pt x="1797" y="144499"/>
                  </a:lnTo>
                  <a:lnTo>
                    <a:pt x="50" y="153193"/>
                  </a:lnTo>
                  <a:lnTo>
                    <a:pt x="0" y="153578"/>
                  </a:lnTo>
                  <a:lnTo>
                    <a:pt x="1844" y="162497"/>
                  </a:lnTo>
                  <a:lnTo>
                    <a:pt x="7373" y="172323"/>
                  </a:lnTo>
                  <a:lnTo>
                    <a:pt x="10703" y="177079"/>
                  </a:lnTo>
                  <a:lnTo>
                    <a:pt x="14231" y="181586"/>
                  </a:lnTo>
                  <a:lnTo>
                    <a:pt x="21959" y="192405"/>
                  </a:lnTo>
                  <a:lnTo>
                    <a:pt x="24841" y="199207"/>
                  </a:lnTo>
                  <a:lnTo>
                    <a:pt x="25213" y="221815"/>
                  </a:lnTo>
                  <a:lnTo>
                    <a:pt x="25379" y="227571"/>
                  </a:lnTo>
                  <a:lnTo>
                    <a:pt x="47901" y="256271"/>
                  </a:lnTo>
                  <a:lnTo>
                    <a:pt x="50524" y="257135"/>
                  </a:lnTo>
                  <a:lnTo>
                    <a:pt x="89370" y="285566"/>
                  </a:lnTo>
                  <a:lnTo>
                    <a:pt x="91916" y="290226"/>
                  </a:lnTo>
                  <a:lnTo>
                    <a:pt x="95644" y="294377"/>
                  </a:lnTo>
                  <a:lnTo>
                    <a:pt x="101611" y="300209"/>
                  </a:lnTo>
                  <a:lnTo>
                    <a:pt x="104936" y="301660"/>
                  </a:lnTo>
                  <a:lnTo>
                    <a:pt x="107952" y="302208"/>
                  </a:lnTo>
                  <a:lnTo>
                    <a:pt x="116496" y="302834"/>
                  </a:lnTo>
                  <a:lnTo>
                    <a:pt x="124825" y="301849"/>
                  </a:lnTo>
                  <a:lnTo>
                    <a:pt x="132930" y="299647"/>
                  </a:lnTo>
                  <a:lnTo>
                    <a:pt x="140803" y="296625"/>
                  </a:lnTo>
                  <a:lnTo>
                    <a:pt x="150503" y="293704"/>
                  </a:lnTo>
                  <a:lnTo>
                    <a:pt x="159966" y="293182"/>
                  </a:lnTo>
                  <a:lnTo>
                    <a:pt x="219867" y="293182"/>
                  </a:lnTo>
                  <a:lnTo>
                    <a:pt x="222665" y="289227"/>
                  </a:lnTo>
                  <a:lnTo>
                    <a:pt x="225855" y="284010"/>
                  </a:lnTo>
                  <a:lnTo>
                    <a:pt x="234628" y="274267"/>
                  </a:lnTo>
                  <a:lnTo>
                    <a:pt x="239422" y="268415"/>
                  </a:lnTo>
                  <a:lnTo>
                    <a:pt x="285926" y="249670"/>
                  </a:lnTo>
                  <a:lnTo>
                    <a:pt x="287504" y="244549"/>
                  </a:lnTo>
                  <a:lnTo>
                    <a:pt x="156926" y="244549"/>
                  </a:lnTo>
                  <a:lnTo>
                    <a:pt x="121609" y="237253"/>
                  </a:lnTo>
                  <a:lnTo>
                    <a:pt x="92777" y="217625"/>
                  </a:lnTo>
                  <a:lnTo>
                    <a:pt x="73366" y="188620"/>
                  </a:lnTo>
                  <a:lnTo>
                    <a:pt x="66310" y="153193"/>
                  </a:lnTo>
                  <a:lnTo>
                    <a:pt x="73581" y="117656"/>
                  </a:lnTo>
                  <a:lnTo>
                    <a:pt x="93221" y="88684"/>
                  </a:lnTo>
                  <a:lnTo>
                    <a:pt x="122275" y="69216"/>
                  </a:lnTo>
                  <a:lnTo>
                    <a:pt x="157790" y="62194"/>
                  </a:lnTo>
                  <a:lnTo>
                    <a:pt x="285776" y="62194"/>
                  </a:lnTo>
                  <a:lnTo>
                    <a:pt x="285059" y="60662"/>
                  </a:lnTo>
                  <a:lnTo>
                    <a:pt x="256746" y="46033"/>
                  </a:lnTo>
                  <a:lnTo>
                    <a:pt x="248069" y="42928"/>
                  </a:lnTo>
                  <a:lnTo>
                    <a:pt x="240448" y="38449"/>
                  </a:lnTo>
                  <a:lnTo>
                    <a:pt x="233846" y="32562"/>
                  </a:lnTo>
                  <a:lnTo>
                    <a:pt x="228229" y="25231"/>
                  </a:lnTo>
                  <a:lnTo>
                    <a:pt x="224558" y="19475"/>
                  </a:lnTo>
                  <a:lnTo>
                    <a:pt x="220273" y="14028"/>
                  </a:lnTo>
                  <a:lnTo>
                    <a:pt x="217831" y="11316"/>
                  </a:lnTo>
                  <a:lnTo>
                    <a:pt x="157551" y="11316"/>
                  </a:lnTo>
                  <a:lnTo>
                    <a:pt x="150131" y="10714"/>
                  </a:lnTo>
                  <a:lnTo>
                    <a:pt x="142686" y="8791"/>
                  </a:lnTo>
                  <a:lnTo>
                    <a:pt x="136681" y="6696"/>
                  </a:lnTo>
                  <a:lnTo>
                    <a:pt x="124546" y="2920"/>
                  </a:lnTo>
                  <a:lnTo>
                    <a:pt x="116316" y="1514"/>
                  </a:lnTo>
                  <a:close/>
                </a:path>
                <a:path w="314960" h="302895">
                  <a:moveTo>
                    <a:pt x="219867" y="293182"/>
                  </a:moveTo>
                  <a:lnTo>
                    <a:pt x="159966" y="293182"/>
                  </a:lnTo>
                  <a:lnTo>
                    <a:pt x="169268" y="294838"/>
                  </a:lnTo>
                  <a:lnTo>
                    <a:pt x="184704" y="300918"/>
                  </a:lnTo>
                  <a:lnTo>
                    <a:pt x="191064" y="302325"/>
                  </a:lnTo>
                  <a:lnTo>
                    <a:pt x="197568" y="302764"/>
                  </a:lnTo>
                  <a:lnTo>
                    <a:pt x="204218" y="302323"/>
                  </a:lnTo>
                  <a:lnTo>
                    <a:pt x="210300" y="301535"/>
                  </a:lnTo>
                  <a:lnTo>
                    <a:pt x="215507" y="299344"/>
                  </a:lnTo>
                  <a:lnTo>
                    <a:pt x="219867" y="293182"/>
                  </a:lnTo>
                  <a:close/>
                </a:path>
                <a:path w="314960" h="302895">
                  <a:moveTo>
                    <a:pt x="285776" y="62194"/>
                  </a:moveTo>
                  <a:lnTo>
                    <a:pt x="157790" y="62194"/>
                  </a:lnTo>
                  <a:lnTo>
                    <a:pt x="193120" y="69511"/>
                  </a:lnTo>
                  <a:lnTo>
                    <a:pt x="221939" y="89135"/>
                  </a:lnTo>
                  <a:lnTo>
                    <a:pt x="241337" y="118134"/>
                  </a:lnTo>
                  <a:lnTo>
                    <a:pt x="248406" y="153578"/>
                  </a:lnTo>
                  <a:lnTo>
                    <a:pt x="241165" y="189083"/>
                  </a:lnTo>
                  <a:lnTo>
                    <a:pt x="221539" y="218037"/>
                  </a:lnTo>
                  <a:lnTo>
                    <a:pt x="192476" y="237504"/>
                  </a:lnTo>
                  <a:lnTo>
                    <a:pt x="156926" y="244549"/>
                  </a:lnTo>
                  <a:lnTo>
                    <a:pt x="287504" y="244549"/>
                  </a:lnTo>
                  <a:lnTo>
                    <a:pt x="288434" y="241532"/>
                  </a:lnTo>
                  <a:lnTo>
                    <a:pt x="289568" y="227571"/>
                  </a:lnTo>
                  <a:lnTo>
                    <a:pt x="289532" y="220494"/>
                  </a:lnTo>
                  <a:lnTo>
                    <a:pt x="289318" y="216118"/>
                  </a:lnTo>
                  <a:lnTo>
                    <a:pt x="289597" y="206669"/>
                  </a:lnTo>
                  <a:lnTo>
                    <a:pt x="291486" y="197771"/>
                  </a:lnTo>
                  <a:lnTo>
                    <a:pt x="295070" y="189413"/>
                  </a:lnTo>
                  <a:lnTo>
                    <a:pt x="300498" y="181509"/>
                  </a:lnTo>
                  <a:lnTo>
                    <a:pt x="304227" y="177012"/>
                  </a:lnTo>
                  <a:lnTo>
                    <a:pt x="307477" y="172160"/>
                  </a:lnTo>
                  <a:lnTo>
                    <a:pt x="310571" y="167173"/>
                  </a:lnTo>
                  <a:lnTo>
                    <a:pt x="313723" y="160397"/>
                  </a:lnTo>
                  <a:lnTo>
                    <a:pt x="314793" y="153578"/>
                  </a:lnTo>
                  <a:lnTo>
                    <a:pt x="313798" y="146698"/>
                  </a:lnTo>
                  <a:lnTo>
                    <a:pt x="310735" y="139857"/>
                  </a:lnTo>
                  <a:lnTo>
                    <a:pt x="305998" y="131969"/>
                  </a:lnTo>
                  <a:lnTo>
                    <a:pt x="303010" y="128567"/>
                  </a:lnTo>
                  <a:lnTo>
                    <a:pt x="296054" y="119051"/>
                  </a:lnTo>
                  <a:lnTo>
                    <a:pt x="291387" y="108774"/>
                  </a:lnTo>
                  <a:lnTo>
                    <a:pt x="289110" y="97860"/>
                  </a:lnTo>
                  <a:lnTo>
                    <a:pt x="289306" y="80171"/>
                  </a:lnTo>
                  <a:lnTo>
                    <a:pt x="289241" y="74819"/>
                  </a:lnTo>
                  <a:lnTo>
                    <a:pt x="288079" y="67114"/>
                  </a:lnTo>
                  <a:lnTo>
                    <a:pt x="285776" y="62194"/>
                  </a:lnTo>
                  <a:close/>
                </a:path>
                <a:path w="314960" h="302895">
                  <a:moveTo>
                    <a:pt x="202478" y="0"/>
                  </a:moveTo>
                  <a:lnTo>
                    <a:pt x="186702" y="4121"/>
                  </a:lnTo>
                  <a:lnTo>
                    <a:pt x="179486" y="6216"/>
                  </a:lnTo>
                  <a:lnTo>
                    <a:pt x="172424" y="8666"/>
                  </a:lnTo>
                  <a:lnTo>
                    <a:pt x="164974" y="10623"/>
                  </a:lnTo>
                  <a:lnTo>
                    <a:pt x="157551" y="11316"/>
                  </a:lnTo>
                  <a:lnTo>
                    <a:pt x="217831" y="11316"/>
                  </a:lnTo>
                  <a:lnTo>
                    <a:pt x="209944" y="2555"/>
                  </a:lnTo>
                  <a:lnTo>
                    <a:pt x="202478" y="0"/>
                  </a:lnTo>
                  <a:close/>
                </a:path>
              </a:pathLst>
            </a:custGeom>
            <a:solidFill>
              <a:srgbClr val="EB1C23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18136" y="10299661"/>
              <a:ext cx="186880" cy="187207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83836" y="10103797"/>
              <a:ext cx="523612" cy="513121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2621619" y="13441429"/>
            <a:ext cx="981797" cy="89011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2400" b="1" spc="50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10%</a:t>
            </a:r>
            <a:endParaRPr sz="24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  <a:p>
            <a:pPr marL="22225" marR="5080">
              <a:lnSpc>
                <a:spcPct val="100899"/>
              </a:lnSpc>
              <a:spcBef>
                <a:spcPts val="130"/>
              </a:spcBef>
            </a:pPr>
            <a:r>
              <a:rPr sz="15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Friends’ </a:t>
            </a:r>
            <a:r>
              <a:rPr sz="1500" spc="-4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re</a:t>
            </a:r>
            <a:r>
              <a:rPr sz="1500" spc="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f</a:t>
            </a:r>
            <a:r>
              <a:rPr sz="15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errals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18892" y="7777972"/>
            <a:ext cx="1184275" cy="10401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95"/>
              </a:spcBef>
            </a:pPr>
            <a:r>
              <a:rPr sz="1650" b="1" spc="-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When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3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as</a:t>
            </a:r>
            <a:r>
              <a:rPr sz="1650" b="1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k</a:t>
            </a:r>
            <a:r>
              <a:rPr sz="1650" b="1" spc="-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e</a:t>
            </a:r>
            <a:r>
              <a:rPr sz="1650" b="1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d  </a:t>
            </a:r>
            <a:r>
              <a:rPr sz="1650" b="1" spc="-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if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C</a:t>
            </a:r>
            <a:r>
              <a:rPr sz="1650" b="1" spc="-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o</a:t>
            </a:r>
            <a:r>
              <a:rPr sz="1650" b="1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vid-19  </a:t>
            </a:r>
            <a:r>
              <a:rPr sz="1650" b="1" spc="7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affects </a:t>
            </a:r>
            <a:r>
              <a:rPr sz="1650" b="1" spc="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the </a:t>
            </a:r>
            <a:r>
              <a:rPr sz="1650" b="1" spc="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4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job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hu</a:t>
            </a:r>
            <a:r>
              <a:rPr sz="1650" b="1" spc="-4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n</a:t>
            </a:r>
            <a:r>
              <a:rPr sz="1650" b="1" spc="-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</a:t>
            </a:r>
            <a:endParaRPr sz="165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5295185" y="7014724"/>
            <a:ext cx="2453005" cy="2223770"/>
            <a:chOff x="5295185" y="7014724"/>
            <a:chExt cx="2453005" cy="2223770"/>
          </a:xfrm>
        </p:grpSpPr>
        <p:sp>
          <p:nvSpPr>
            <p:cNvPr id="20" name="object 20"/>
            <p:cNvSpPr/>
            <p:nvPr/>
          </p:nvSpPr>
          <p:spPr>
            <a:xfrm>
              <a:off x="6395550" y="7578856"/>
              <a:ext cx="829944" cy="618490"/>
            </a:xfrm>
            <a:custGeom>
              <a:avLst/>
              <a:gdLst/>
              <a:ahLst/>
              <a:cxnLst/>
              <a:rect l="l" t="t" r="r" b="b"/>
              <a:pathLst>
                <a:path w="829945" h="618490">
                  <a:moveTo>
                    <a:pt x="645145" y="0"/>
                  </a:moveTo>
                  <a:lnTo>
                    <a:pt x="0" y="618271"/>
                  </a:lnTo>
                  <a:lnTo>
                    <a:pt x="829768" y="286690"/>
                  </a:lnTo>
                  <a:lnTo>
                    <a:pt x="810003" y="240670"/>
                  </a:lnTo>
                  <a:lnTo>
                    <a:pt x="788282" y="196720"/>
                  </a:lnTo>
                  <a:lnTo>
                    <a:pt x="764455" y="154611"/>
                  </a:lnTo>
                  <a:lnTo>
                    <a:pt x="738376" y="114114"/>
                  </a:lnTo>
                  <a:lnTo>
                    <a:pt x="709897" y="74999"/>
                  </a:lnTo>
                  <a:lnTo>
                    <a:pt x="678869" y="37038"/>
                  </a:lnTo>
                  <a:lnTo>
                    <a:pt x="64514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501978" y="7303555"/>
              <a:ext cx="1790700" cy="1787525"/>
            </a:xfrm>
            <a:custGeom>
              <a:avLst/>
              <a:gdLst/>
              <a:ahLst/>
              <a:cxnLst/>
              <a:rect l="l" t="t" r="r" b="b"/>
              <a:pathLst>
                <a:path w="1790700" h="1787525">
                  <a:moveTo>
                    <a:pt x="890442" y="0"/>
                  </a:moveTo>
                  <a:lnTo>
                    <a:pt x="846192" y="1237"/>
                  </a:lnTo>
                  <a:lnTo>
                    <a:pt x="802026" y="4656"/>
                  </a:lnTo>
                  <a:lnTo>
                    <a:pt x="758032" y="10257"/>
                  </a:lnTo>
                  <a:lnTo>
                    <a:pt x="714297" y="18043"/>
                  </a:lnTo>
                  <a:lnTo>
                    <a:pt x="670909" y="28016"/>
                  </a:lnTo>
                  <a:lnTo>
                    <a:pt x="627955" y="40177"/>
                  </a:lnTo>
                  <a:lnTo>
                    <a:pt x="585522" y="54529"/>
                  </a:lnTo>
                  <a:lnTo>
                    <a:pt x="543697" y="71073"/>
                  </a:lnTo>
                  <a:lnTo>
                    <a:pt x="502569" y="89810"/>
                  </a:lnTo>
                  <a:lnTo>
                    <a:pt x="462224" y="110744"/>
                  </a:lnTo>
                  <a:lnTo>
                    <a:pt x="422749" y="133876"/>
                  </a:lnTo>
                  <a:lnTo>
                    <a:pt x="384232" y="159207"/>
                  </a:lnTo>
                  <a:lnTo>
                    <a:pt x="346760" y="186739"/>
                  </a:lnTo>
                  <a:lnTo>
                    <a:pt x="310420" y="216475"/>
                  </a:lnTo>
                  <a:lnTo>
                    <a:pt x="275300" y="248416"/>
                  </a:lnTo>
                  <a:lnTo>
                    <a:pt x="241894" y="282147"/>
                  </a:lnTo>
                  <a:lnTo>
                    <a:pt x="210640" y="317190"/>
                  </a:lnTo>
                  <a:lnTo>
                    <a:pt x="181538" y="353458"/>
                  </a:lnTo>
                  <a:lnTo>
                    <a:pt x="154592" y="390863"/>
                  </a:lnTo>
                  <a:lnTo>
                    <a:pt x="129802" y="429319"/>
                  </a:lnTo>
                  <a:lnTo>
                    <a:pt x="107171" y="468738"/>
                  </a:lnTo>
                  <a:lnTo>
                    <a:pt x="86701" y="509033"/>
                  </a:lnTo>
                  <a:lnTo>
                    <a:pt x="68393" y="550117"/>
                  </a:lnTo>
                  <a:lnTo>
                    <a:pt x="52249" y="591901"/>
                  </a:lnTo>
                  <a:lnTo>
                    <a:pt x="38271" y="634300"/>
                  </a:lnTo>
                  <a:lnTo>
                    <a:pt x="26462" y="677225"/>
                  </a:lnTo>
                  <a:lnTo>
                    <a:pt x="16822" y="720589"/>
                  </a:lnTo>
                  <a:lnTo>
                    <a:pt x="9354" y="764305"/>
                  </a:lnTo>
                  <a:lnTo>
                    <a:pt x="4060" y="808285"/>
                  </a:lnTo>
                  <a:lnTo>
                    <a:pt x="941" y="852443"/>
                  </a:lnTo>
                  <a:lnTo>
                    <a:pt x="0" y="896691"/>
                  </a:lnTo>
                  <a:lnTo>
                    <a:pt x="1237" y="940942"/>
                  </a:lnTo>
                  <a:lnTo>
                    <a:pt x="4656" y="985108"/>
                  </a:lnTo>
                  <a:lnTo>
                    <a:pt x="10257" y="1029102"/>
                  </a:lnTo>
                  <a:lnTo>
                    <a:pt x="18043" y="1072836"/>
                  </a:lnTo>
                  <a:lnTo>
                    <a:pt x="28016" y="1116224"/>
                  </a:lnTo>
                  <a:lnTo>
                    <a:pt x="40177" y="1159179"/>
                  </a:lnTo>
                  <a:lnTo>
                    <a:pt x="54529" y="1201612"/>
                  </a:lnTo>
                  <a:lnTo>
                    <a:pt x="71073" y="1243436"/>
                  </a:lnTo>
                  <a:lnTo>
                    <a:pt x="89810" y="1284564"/>
                  </a:lnTo>
                  <a:lnTo>
                    <a:pt x="110744" y="1324910"/>
                  </a:lnTo>
                  <a:lnTo>
                    <a:pt x="133876" y="1364385"/>
                  </a:lnTo>
                  <a:lnTo>
                    <a:pt x="159207" y="1402902"/>
                  </a:lnTo>
                  <a:lnTo>
                    <a:pt x="186739" y="1440374"/>
                  </a:lnTo>
                  <a:lnTo>
                    <a:pt x="216475" y="1476713"/>
                  </a:lnTo>
                  <a:lnTo>
                    <a:pt x="248416" y="1511833"/>
                  </a:lnTo>
                  <a:lnTo>
                    <a:pt x="282147" y="1545239"/>
                  </a:lnTo>
                  <a:lnTo>
                    <a:pt x="317190" y="1576494"/>
                  </a:lnTo>
                  <a:lnTo>
                    <a:pt x="353458" y="1605595"/>
                  </a:lnTo>
                  <a:lnTo>
                    <a:pt x="390863" y="1632542"/>
                  </a:lnTo>
                  <a:lnTo>
                    <a:pt x="429319" y="1657331"/>
                  </a:lnTo>
                  <a:lnTo>
                    <a:pt x="468738" y="1679962"/>
                  </a:lnTo>
                  <a:lnTo>
                    <a:pt x="509033" y="1700433"/>
                  </a:lnTo>
                  <a:lnTo>
                    <a:pt x="550117" y="1718741"/>
                  </a:lnTo>
                  <a:lnTo>
                    <a:pt x="591901" y="1734884"/>
                  </a:lnTo>
                  <a:lnTo>
                    <a:pt x="634300" y="1748862"/>
                  </a:lnTo>
                  <a:lnTo>
                    <a:pt x="677225" y="1760671"/>
                  </a:lnTo>
                  <a:lnTo>
                    <a:pt x="720589" y="1770311"/>
                  </a:lnTo>
                  <a:lnTo>
                    <a:pt x="764305" y="1777779"/>
                  </a:lnTo>
                  <a:lnTo>
                    <a:pt x="808285" y="1783073"/>
                  </a:lnTo>
                  <a:lnTo>
                    <a:pt x="852443" y="1786192"/>
                  </a:lnTo>
                  <a:lnTo>
                    <a:pt x="896691" y="1787134"/>
                  </a:lnTo>
                  <a:lnTo>
                    <a:pt x="940942" y="1785896"/>
                  </a:lnTo>
                  <a:lnTo>
                    <a:pt x="985108" y="1782478"/>
                  </a:lnTo>
                  <a:lnTo>
                    <a:pt x="1029102" y="1776876"/>
                  </a:lnTo>
                  <a:lnTo>
                    <a:pt x="1072836" y="1769090"/>
                  </a:lnTo>
                  <a:lnTo>
                    <a:pt x="1116224" y="1759117"/>
                  </a:lnTo>
                  <a:lnTo>
                    <a:pt x="1159179" y="1746956"/>
                  </a:lnTo>
                  <a:lnTo>
                    <a:pt x="1201612" y="1732604"/>
                  </a:lnTo>
                  <a:lnTo>
                    <a:pt x="1243436" y="1716061"/>
                  </a:lnTo>
                  <a:lnTo>
                    <a:pt x="1284564" y="1697323"/>
                  </a:lnTo>
                  <a:lnTo>
                    <a:pt x="1324910" y="1676389"/>
                  </a:lnTo>
                  <a:lnTo>
                    <a:pt x="1364385" y="1653258"/>
                  </a:lnTo>
                  <a:lnTo>
                    <a:pt x="1402902" y="1627927"/>
                  </a:lnTo>
                  <a:lnTo>
                    <a:pt x="1440374" y="1600394"/>
                  </a:lnTo>
                  <a:lnTo>
                    <a:pt x="1476713" y="1570658"/>
                  </a:lnTo>
                  <a:lnTo>
                    <a:pt x="1511833" y="1538717"/>
                  </a:lnTo>
                  <a:lnTo>
                    <a:pt x="1547573" y="1502664"/>
                  </a:lnTo>
                  <a:lnTo>
                    <a:pt x="1580931" y="1465327"/>
                  </a:lnTo>
                  <a:lnTo>
                    <a:pt x="1611890" y="1426780"/>
                  </a:lnTo>
                  <a:lnTo>
                    <a:pt x="1640435" y="1387097"/>
                  </a:lnTo>
                  <a:lnTo>
                    <a:pt x="1666550" y="1346351"/>
                  </a:lnTo>
                  <a:lnTo>
                    <a:pt x="1690220" y="1304614"/>
                  </a:lnTo>
                  <a:lnTo>
                    <a:pt x="1711427" y="1261961"/>
                  </a:lnTo>
                  <a:lnTo>
                    <a:pt x="1730158" y="1218464"/>
                  </a:lnTo>
                  <a:lnTo>
                    <a:pt x="1746394" y="1174197"/>
                  </a:lnTo>
                  <a:lnTo>
                    <a:pt x="1760121" y="1129234"/>
                  </a:lnTo>
                  <a:lnTo>
                    <a:pt x="1771323" y="1083647"/>
                  </a:lnTo>
                  <a:lnTo>
                    <a:pt x="1779984" y="1037509"/>
                  </a:lnTo>
                  <a:lnTo>
                    <a:pt x="1786088" y="990895"/>
                  </a:lnTo>
                  <a:lnTo>
                    <a:pt x="1789619" y="943876"/>
                  </a:lnTo>
                  <a:lnTo>
                    <a:pt x="1790561" y="896528"/>
                  </a:lnTo>
                  <a:lnTo>
                    <a:pt x="1788899" y="848922"/>
                  </a:lnTo>
                  <a:lnTo>
                    <a:pt x="1784616" y="801132"/>
                  </a:lnTo>
                  <a:lnTo>
                    <a:pt x="1777697" y="753232"/>
                  </a:lnTo>
                  <a:lnTo>
                    <a:pt x="1768126" y="705294"/>
                  </a:lnTo>
                  <a:lnTo>
                    <a:pt x="1755886" y="657393"/>
                  </a:lnTo>
                  <a:lnTo>
                    <a:pt x="1740963" y="609601"/>
                  </a:lnTo>
                  <a:lnTo>
                    <a:pt x="1723340" y="561991"/>
                  </a:lnTo>
                  <a:lnTo>
                    <a:pt x="893572" y="893572"/>
                  </a:lnTo>
                  <a:lnTo>
                    <a:pt x="1538717" y="275300"/>
                  </a:lnTo>
                  <a:lnTo>
                    <a:pt x="1504987" y="241894"/>
                  </a:lnTo>
                  <a:lnTo>
                    <a:pt x="1469944" y="210640"/>
                  </a:lnTo>
                  <a:lnTo>
                    <a:pt x="1433676" y="181538"/>
                  </a:lnTo>
                  <a:lnTo>
                    <a:pt x="1396270" y="154592"/>
                  </a:lnTo>
                  <a:lnTo>
                    <a:pt x="1357814" y="129802"/>
                  </a:lnTo>
                  <a:lnTo>
                    <a:pt x="1318395" y="107171"/>
                  </a:lnTo>
                  <a:lnTo>
                    <a:pt x="1278100" y="86701"/>
                  </a:lnTo>
                  <a:lnTo>
                    <a:pt x="1237017" y="68393"/>
                  </a:lnTo>
                  <a:lnTo>
                    <a:pt x="1195232" y="52249"/>
                  </a:lnTo>
                  <a:lnTo>
                    <a:pt x="1152834" y="38271"/>
                  </a:lnTo>
                  <a:lnTo>
                    <a:pt x="1109909" y="26462"/>
                  </a:lnTo>
                  <a:lnTo>
                    <a:pt x="1066545" y="16822"/>
                  </a:lnTo>
                  <a:lnTo>
                    <a:pt x="1022829" y="9354"/>
                  </a:lnTo>
                  <a:lnTo>
                    <a:pt x="978848" y="4060"/>
                  </a:lnTo>
                  <a:lnTo>
                    <a:pt x="934690" y="941"/>
                  </a:lnTo>
                  <a:lnTo>
                    <a:pt x="890442" y="0"/>
                  </a:lnTo>
                  <a:close/>
                </a:path>
              </a:pathLst>
            </a:custGeom>
            <a:solidFill>
              <a:srgbClr val="8F8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787669" y="8771131"/>
              <a:ext cx="241935" cy="415925"/>
            </a:xfrm>
            <a:custGeom>
              <a:avLst/>
              <a:gdLst/>
              <a:ahLst/>
              <a:cxnLst/>
              <a:rect l="l" t="t" r="r" b="b"/>
              <a:pathLst>
                <a:path w="241935" h="415925">
                  <a:moveTo>
                    <a:pt x="0" y="415729"/>
                  </a:moveTo>
                  <a:lnTo>
                    <a:pt x="241733" y="0"/>
                  </a:lnTo>
                </a:path>
              </a:pathLst>
            </a:custGeom>
            <a:ln w="38432">
              <a:solidFill>
                <a:srgbClr val="8F8F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522654" y="7118714"/>
              <a:ext cx="359410" cy="768985"/>
            </a:xfrm>
            <a:custGeom>
              <a:avLst/>
              <a:gdLst/>
              <a:ahLst/>
              <a:cxnLst/>
              <a:rect l="l" t="t" r="r" b="b"/>
              <a:pathLst>
                <a:path w="359409" h="768984">
                  <a:moveTo>
                    <a:pt x="359040" y="0"/>
                  </a:moveTo>
                  <a:lnTo>
                    <a:pt x="0" y="768678"/>
                  </a:lnTo>
                </a:path>
              </a:pathLst>
            </a:custGeom>
            <a:ln w="38432">
              <a:solidFill>
                <a:srgbClr val="8F8F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336118" y="7216823"/>
              <a:ext cx="52069" cy="314960"/>
            </a:xfrm>
            <a:custGeom>
              <a:avLst/>
              <a:gdLst/>
              <a:ahLst/>
              <a:cxnLst/>
              <a:rect l="l" t="t" r="r" b="b"/>
              <a:pathLst>
                <a:path w="52070" h="314959">
                  <a:moveTo>
                    <a:pt x="0" y="0"/>
                  </a:moveTo>
                  <a:lnTo>
                    <a:pt x="51999" y="314545"/>
                  </a:lnTo>
                </a:path>
              </a:pathLst>
            </a:custGeom>
            <a:ln w="38432">
              <a:solidFill>
                <a:srgbClr val="8F8F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683676" y="7354116"/>
              <a:ext cx="346710" cy="474980"/>
            </a:xfrm>
            <a:custGeom>
              <a:avLst/>
              <a:gdLst/>
              <a:ahLst/>
              <a:cxnLst/>
              <a:rect l="l" t="t" r="r" b="b"/>
              <a:pathLst>
                <a:path w="346710" h="474979">
                  <a:moveTo>
                    <a:pt x="0" y="0"/>
                  </a:moveTo>
                  <a:lnTo>
                    <a:pt x="346108" y="474897"/>
                  </a:lnTo>
                </a:path>
              </a:pathLst>
            </a:custGeom>
            <a:ln w="38432">
              <a:solidFill>
                <a:srgbClr val="8F8F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372235" y="7948711"/>
              <a:ext cx="541655" cy="149860"/>
            </a:xfrm>
            <a:custGeom>
              <a:avLst/>
              <a:gdLst/>
              <a:ahLst/>
              <a:cxnLst/>
              <a:rect l="l" t="t" r="r" b="b"/>
              <a:pathLst>
                <a:path w="541654" h="149859">
                  <a:moveTo>
                    <a:pt x="0" y="0"/>
                  </a:moveTo>
                  <a:lnTo>
                    <a:pt x="541491" y="149609"/>
                  </a:lnTo>
                </a:path>
              </a:pathLst>
            </a:custGeom>
            <a:ln w="38432">
              <a:solidFill>
                <a:srgbClr val="8F8F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56594" y="7565781"/>
              <a:ext cx="163801" cy="137398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865599" y="7805379"/>
              <a:ext cx="175273" cy="164036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295103" y="7457062"/>
              <a:ext cx="186029" cy="148614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585900" y="8773823"/>
              <a:ext cx="175281" cy="164036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118394" y="8100251"/>
              <a:ext cx="192558" cy="192558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612511" y="8196532"/>
              <a:ext cx="96284" cy="192558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777698" y="7014724"/>
              <a:ext cx="207989" cy="207989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579680" y="7250126"/>
              <a:ext cx="207989" cy="207989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295185" y="8607328"/>
              <a:ext cx="207989" cy="207989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7040180" y="9109199"/>
              <a:ext cx="207989" cy="129002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320880" y="7860336"/>
              <a:ext cx="156585" cy="156575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660659" y="9083580"/>
              <a:ext cx="253071" cy="154622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7435218" y="8287895"/>
              <a:ext cx="313055" cy="313055"/>
            </a:xfrm>
            <a:custGeom>
              <a:avLst/>
              <a:gdLst/>
              <a:ahLst/>
              <a:cxnLst/>
              <a:rect l="l" t="t" r="r" b="b"/>
              <a:pathLst>
                <a:path w="313054" h="313054">
                  <a:moveTo>
                    <a:pt x="164638" y="0"/>
                  </a:moveTo>
                  <a:lnTo>
                    <a:pt x="114804" y="5452"/>
                  </a:lnTo>
                  <a:lnTo>
                    <a:pt x="69211" y="26300"/>
                  </a:lnTo>
                  <a:lnTo>
                    <a:pt x="33680" y="59151"/>
                  </a:lnTo>
                  <a:lnTo>
                    <a:pt x="10009" y="100833"/>
                  </a:lnTo>
                  <a:lnTo>
                    <a:pt x="0" y="148177"/>
                  </a:lnTo>
                  <a:lnTo>
                    <a:pt x="5452" y="198011"/>
                  </a:lnTo>
                  <a:lnTo>
                    <a:pt x="26296" y="243608"/>
                  </a:lnTo>
                  <a:lnTo>
                    <a:pt x="59144" y="279143"/>
                  </a:lnTo>
                  <a:lnTo>
                    <a:pt x="100826" y="302815"/>
                  </a:lnTo>
                  <a:lnTo>
                    <a:pt x="148172" y="312825"/>
                  </a:lnTo>
                  <a:lnTo>
                    <a:pt x="198011" y="307372"/>
                  </a:lnTo>
                  <a:lnTo>
                    <a:pt x="243604" y="286524"/>
                  </a:lnTo>
                  <a:lnTo>
                    <a:pt x="279138" y="253674"/>
                  </a:lnTo>
                  <a:lnTo>
                    <a:pt x="302810" y="211991"/>
                  </a:lnTo>
                  <a:lnTo>
                    <a:pt x="312819" y="164647"/>
                  </a:lnTo>
                  <a:lnTo>
                    <a:pt x="307363" y="114813"/>
                  </a:lnTo>
                  <a:lnTo>
                    <a:pt x="286515" y="69216"/>
                  </a:lnTo>
                  <a:lnTo>
                    <a:pt x="253664" y="33682"/>
                  </a:lnTo>
                  <a:lnTo>
                    <a:pt x="211982" y="10009"/>
                  </a:lnTo>
                  <a:lnTo>
                    <a:pt x="164638" y="0"/>
                  </a:lnTo>
                  <a:close/>
                </a:path>
              </a:pathLst>
            </a:custGeom>
            <a:solidFill>
              <a:srgbClr val="8F8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266685" y="7133976"/>
              <a:ext cx="134832" cy="134851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6359809" y="9201419"/>
              <a:ext cx="118745" cy="36830"/>
            </a:xfrm>
            <a:custGeom>
              <a:avLst/>
              <a:gdLst/>
              <a:ahLst/>
              <a:cxnLst/>
              <a:rect l="l" t="t" r="r" b="b"/>
              <a:pathLst>
                <a:path w="118745" h="36829">
                  <a:moveTo>
                    <a:pt x="59148" y="0"/>
                  </a:moveTo>
                  <a:lnTo>
                    <a:pt x="32907" y="5298"/>
                  </a:lnTo>
                  <a:lnTo>
                    <a:pt x="11480" y="19749"/>
                  </a:lnTo>
                  <a:lnTo>
                    <a:pt x="0" y="36782"/>
                  </a:lnTo>
                  <a:lnTo>
                    <a:pt x="118303" y="36782"/>
                  </a:lnTo>
                  <a:lnTo>
                    <a:pt x="106820" y="19749"/>
                  </a:lnTo>
                  <a:lnTo>
                    <a:pt x="85389" y="5298"/>
                  </a:lnTo>
                  <a:lnTo>
                    <a:pt x="59148" y="0"/>
                  </a:lnTo>
                  <a:close/>
                </a:path>
              </a:pathLst>
            </a:custGeom>
            <a:solidFill>
              <a:srgbClr val="8F8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372235" y="8444301"/>
              <a:ext cx="447040" cy="274320"/>
            </a:xfrm>
            <a:custGeom>
              <a:avLst/>
              <a:gdLst/>
              <a:ahLst/>
              <a:cxnLst/>
              <a:rect l="l" t="t" r="r" b="b"/>
              <a:pathLst>
                <a:path w="447039" h="274320">
                  <a:moveTo>
                    <a:pt x="0" y="273988"/>
                  </a:moveTo>
                  <a:lnTo>
                    <a:pt x="446591" y="0"/>
                  </a:lnTo>
                </a:path>
              </a:pathLst>
            </a:custGeom>
            <a:ln w="38432">
              <a:solidFill>
                <a:srgbClr val="8F8F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399744" y="8907734"/>
              <a:ext cx="38735" cy="330835"/>
            </a:xfrm>
            <a:custGeom>
              <a:avLst/>
              <a:gdLst/>
              <a:ahLst/>
              <a:cxnLst/>
              <a:rect l="l" t="t" r="r" b="b"/>
              <a:pathLst>
                <a:path w="38735" h="330834">
                  <a:moveTo>
                    <a:pt x="38432" y="0"/>
                  </a:moveTo>
                  <a:lnTo>
                    <a:pt x="0" y="0"/>
                  </a:lnTo>
                  <a:lnTo>
                    <a:pt x="0" y="330468"/>
                  </a:lnTo>
                  <a:lnTo>
                    <a:pt x="38432" y="330468"/>
                  </a:lnTo>
                  <a:lnTo>
                    <a:pt x="38432" y="0"/>
                  </a:lnTo>
                  <a:close/>
                </a:path>
              </a:pathLst>
            </a:custGeom>
            <a:solidFill>
              <a:srgbClr val="8F8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900865" y="8830070"/>
              <a:ext cx="243840" cy="383540"/>
            </a:xfrm>
            <a:custGeom>
              <a:avLst/>
              <a:gdLst/>
              <a:ahLst/>
              <a:cxnLst/>
              <a:rect l="l" t="t" r="r" b="b"/>
              <a:pathLst>
                <a:path w="243840" h="383540">
                  <a:moveTo>
                    <a:pt x="0" y="0"/>
                  </a:moveTo>
                  <a:lnTo>
                    <a:pt x="243309" y="383119"/>
                  </a:lnTo>
                </a:path>
              </a:pathLst>
            </a:custGeom>
            <a:ln w="38432">
              <a:solidFill>
                <a:srgbClr val="8F8F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7178519" y="8380303"/>
              <a:ext cx="413384" cy="64135"/>
            </a:xfrm>
            <a:custGeom>
              <a:avLst/>
              <a:gdLst/>
              <a:ahLst/>
              <a:cxnLst/>
              <a:rect l="l" t="t" r="r" b="b"/>
              <a:pathLst>
                <a:path w="413384" h="64134">
                  <a:moveTo>
                    <a:pt x="0" y="0"/>
                  </a:moveTo>
                  <a:lnTo>
                    <a:pt x="413106" y="64000"/>
                  </a:lnTo>
                </a:path>
              </a:pathLst>
            </a:custGeom>
            <a:ln w="38432">
              <a:solidFill>
                <a:srgbClr val="8F8F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7293488" y="7509140"/>
            <a:ext cx="796412" cy="40780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50" b="1" spc="70" dirty="0">
                <a:solidFill>
                  <a:srgbClr val="D30511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6%</a:t>
            </a:r>
            <a:endParaRPr sz="255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314496" y="7841374"/>
            <a:ext cx="266065" cy="24493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3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No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5801691" y="8326474"/>
            <a:ext cx="1138555" cy="369570"/>
          </a:xfrm>
          <a:custGeom>
            <a:avLst/>
            <a:gdLst/>
            <a:ahLst/>
            <a:cxnLst/>
            <a:rect l="l" t="t" r="r" b="b"/>
            <a:pathLst>
              <a:path w="1138554" h="369570">
                <a:moveTo>
                  <a:pt x="988323" y="0"/>
                </a:moveTo>
                <a:lnTo>
                  <a:pt x="150013" y="0"/>
                </a:lnTo>
                <a:lnTo>
                  <a:pt x="102597" y="7647"/>
                </a:lnTo>
                <a:lnTo>
                  <a:pt x="61416" y="28943"/>
                </a:lnTo>
                <a:lnTo>
                  <a:pt x="28943" y="61416"/>
                </a:lnTo>
                <a:lnTo>
                  <a:pt x="7647" y="102597"/>
                </a:lnTo>
                <a:lnTo>
                  <a:pt x="0" y="150013"/>
                </a:lnTo>
                <a:lnTo>
                  <a:pt x="0" y="219404"/>
                </a:lnTo>
                <a:lnTo>
                  <a:pt x="7647" y="266820"/>
                </a:lnTo>
                <a:lnTo>
                  <a:pt x="28943" y="308001"/>
                </a:lnTo>
                <a:lnTo>
                  <a:pt x="61416" y="340474"/>
                </a:lnTo>
                <a:lnTo>
                  <a:pt x="102597" y="361770"/>
                </a:lnTo>
                <a:lnTo>
                  <a:pt x="150013" y="369417"/>
                </a:lnTo>
                <a:lnTo>
                  <a:pt x="988323" y="369417"/>
                </a:lnTo>
                <a:lnTo>
                  <a:pt x="1035739" y="361770"/>
                </a:lnTo>
                <a:lnTo>
                  <a:pt x="1076920" y="340474"/>
                </a:lnTo>
                <a:lnTo>
                  <a:pt x="1109393" y="308001"/>
                </a:lnTo>
                <a:lnTo>
                  <a:pt x="1130689" y="266820"/>
                </a:lnTo>
                <a:lnTo>
                  <a:pt x="1138336" y="219404"/>
                </a:lnTo>
                <a:lnTo>
                  <a:pt x="1138336" y="150013"/>
                </a:lnTo>
                <a:lnTo>
                  <a:pt x="1130689" y="102597"/>
                </a:lnTo>
                <a:lnTo>
                  <a:pt x="1109393" y="61416"/>
                </a:lnTo>
                <a:lnTo>
                  <a:pt x="1076920" y="28943"/>
                </a:lnTo>
                <a:lnTo>
                  <a:pt x="1035739" y="7647"/>
                </a:lnTo>
                <a:lnTo>
                  <a:pt x="988323" y="0"/>
                </a:lnTo>
                <a:close/>
              </a:path>
            </a:pathLst>
          </a:custGeom>
          <a:solidFill>
            <a:srgbClr val="F7F7F7">
              <a:alpha val="71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5854989" y="8278970"/>
            <a:ext cx="1031875" cy="4178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3825" b="1" spc="82" baseline="-7625" dirty="0">
                <a:solidFill>
                  <a:srgbClr val="D30511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94%</a:t>
            </a:r>
            <a:r>
              <a:rPr sz="3825" b="1" spc="-585" baseline="-7625" dirty="0">
                <a:solidFill>
                  <a:srgbClr val="D30511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-1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Y</a:t>
            </a:r>
            <a:r>
              <a:rPr sz="15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e</a:t>
            </a:r>
            <a:r>
              <a:rPr sz="15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s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0" y="14926619"/>
            <a:ext cx="8091805" cy="2210435"/>
          </a:xfrm>
          <a:custGeom>
            <a:avLst/>
            <a:gdLst/>
            <a:ahLst/>
            <a:cxnLst/>
            <a:rect l="l" t="t" r="r" b="b"/>
            <a:pathLst>
              <a:path w="8091805" h="2210434">
                <a:moveTo>
                  <a:pt x="8091690" y="0"/>
                </a:moveTo>
                <a:lnTo>
                  <a:pt x="8091690" y="2210040"/>
                </a:lnTo>
                <a:lnTo>
                  <a:pt x="0" y="2210040"/>
                </a:lnTo>
                <a:lnTo>
                  <a:pt x="0" y="0"/>
                </a:lnTo>
                <a:lnTo>
                  <a:pt x="8091690" y="0"/>
                </a:lnTo>
                <a:close/>
              </a:path>
            </a:pathLst>
          </a:custGeom>
          <a:solidFill>
            <a:srgbClr val="E6E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424953" y="15073765"/>
            <a:ext cx="2696210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650" b="1" spc="45" dirty="0">
                <a:latin typeface="Trebuchet MS"/>
                <a:cs typeface="Trebuchet MS"/>
              </a:rPr>
              <a:t>R</a:t>
            </a:r>
            <a:r>
              <a:rPr sz="1650" b="1" spc="-45" dirty="0">
                <a:latin typeface="Trebuchet MS"/>
                <a:cs typeface="Trebuchet MS"/>
              </a:rPr>
              <a:t>e</a:t>
            </a:r>
            <a:r>
              <a:rPr sz="1650" b="1" spc="5" dirty="0">
                <a:latin typeface="Trebuchet MS"/>
                <a:cs typeface="Trebuchet MS"/>
              </a:rPr>
              <a:t>cession-pro</a:t>
            </a:r>
            <a:r>
              <a:rPr sz="1650" b="1" spc="-15" dirty="0">
                <a:latin typeface="Trebuchet MS"/>
                <a:cs typeface="Trebuchet MS"/>
              </a:rPr>
              <a:t>o</a:t>
            </a:r>
            <a:r>
              <a:rPr sz="1650" b="1" dirty="0">
                <a:latin typeface="Trebuchet MS"/>
                <a:cs typeface="Trebuchet MS"/>
              </a:rPr>
              <a:t>f</a:t>
            </a:r>
            <a:r>
              <a:rPr sz="1650" b="1" spc="-160" dirty="0">
                <a:latin typeface="Trebuchet MS"/>
                <a:cs typeface="Trebuchet MS"/>
              </a:rPr>
              <a:t> </a:t>
            </a:r>
            <a:r>
              <a:rPr sz="1650" b="1" spc="-20" dirty="0">
                <a:latin typeface="Trebuchet MS"/>
                <a:cs typeface="Trebuchet MS"/>
              </a:rPr>
              <a:t>occupation</a:t>
            </a:r>
            <a:endParaRPr sz="1650">
              <a:latin typeface="Trebuchet MS"/>
              <a:cs typeface="Trebuchet M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757594" y="13441433"/>
            <a:ext cx="996015" cy="638636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 marR="5080">
              <a:lnSpc>
                <a:spcPts val="1510"/>
              </a:lnSpc>
              <a:spcBef>
                <a:spcPts val="405"/>
              </a:spcBef>
            </a:pPr>
            <a:r>
              <a:rPr sz="1500" spc="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F&amp;B </a:t>
            </a:r>
            <a:r>
              <a:rPr sz="1500" spc="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Tourism </a:t>
            </a:r>
            <a:r>
              <a:rPr sz="15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Hospi</a:t>
            </a:r>
            <a:r>
              <a:rPr sz="1500" spc="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</a:t>
            </a:r>
            <a:r>
              <a:rPr sz="15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ali</a:t>
            </a:r>
            <a:r>
              <a:rPr sz="1500" spc="4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</a:t>
            </a:r>
            <a:r>
              <a:rPr sz="1500" spc="-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y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1403909" y="7094501"/>
            <a:ext cx="5313045" cy="6906895"/>
            <a:chOff x="1403909" y="7094501"/>
            <a:chExt cx="5313045" cy="6906895"/>
          </a:xfrm>
        </p:grpSpPr>
        <p:sp>
          <p:nvSpPr>
            <p:cNvPr id="54" name="object 54"/>
            <p:cNvSpPr/>
            <p:nvPr/>
          </p:nvSpPr>
          <p:spPr>
            <a:xfrm>
              <a:off x="6664058" y="13545413"/>
              <a:ext cx="53340" cy="455930"/>
            </a:xfrm>
            <a:custGeom>
              <a:avLst/>
              <a:gdLst/>
              <a:ahLst/>
              <a:cxnLst/>
              <a:rect l="l" t="t" r="r" b="b"/>
              <a:pathLst>
                <a:path w="53340" h="455930">
                  <a:moveTo>
                    <a:pt x="52844" y="402501"/>
                  </a:moveTo>
                  <a:lnTo>
                    <a:pt x="0" y="402501"/>
                  </a:lnTo>
                  <a:lnTo>
                    <a:pt x="0" y="455371"/>
                  </a:lnTo>
                  <a:lnTo>
                    <a:pt x="52844" y="455371"/>
                  </a:lnTo>
                  <a:lnTo>
                    <a:pt x="52844" y="402501"/>
                  </a:lnTo>
                  <a:close/>
                </a:path>
                <a:path w="53340" h="455930">
                  <a:moveTo>
                    <a:pt x="52844" y="206070"/>
                  </a:moveTo>
                  <a:lnTo>
                    <a:pt x="0" y="206070"/>
                  </a:lnTo>
                  <a:lnTo>
                    <a:pt x="0" y="258927"/>
                  </a:lnTo>
                  <a:lnTo>
                    <a:pt x="52844" y="258927"/>
                  </a:lnTo>
                  <a:lnTo>
                    <a:pt x="52844" y="206070"/>
                  </a:lnTo>
                  <a:close/>
                </a:path>
                <a:path w="53340" h="455930">
                  <a:moveTo>
                    <a:pt x="52844" y="0"/>
                  </a:moveTo>
                  <a:lnTo>
                    <a:pt x="0" y="0"/>
                  </a:lnTo>
                  <a:lnTo>
                    <a:pt x="0" y="52857"/>
                  </a:lnTo>
                  <a:lnTo>
                    <a:pt x="52844" y="52857"/>
                  </a:lnTo>
                  <a:lnTo>
                    <a:pt x="52844" y="0"/>
                  </a:lnTo>
                  <a:close/>
                </a:path>
              </a:pathLst>
            </a:custGeom>
            <a:solidFill>
              <a:srgbClr val="EB1C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403909" y="7122793"/>
              <a:ext cx="2005330" cy="1696720"/>
            </a:xfrm>
            <a:custGeom>
              <a:avLst/>
              <a:gdLst/>
              <a:ahLst/>
              <a:cxnLst/>
              <a:rect l="l" t="t" r="r" b="b"/>
              <a:pathLst>
                <a:path w="2005329" h="1696720">
                  <a:moveTo>
                    <a:pt x="1864604" y="0"/>
                  </a:moveTo>
                  <a:lnTo>
                    <a:pt x="340612" y="0"/>
                  </a:lnTo>
                  <a:lnTo>
                    <a:pt x="296308" y="6638"/>
                  </a:lnTo>
                  <a:lnTo>
                    <a:pt x="257831" y="25124"/>
                  </a:lnTo>
                  <a:lnTo>
                    <a:pt x="227490" y="53312"/>
                  </a:lnTo>
                  <a:lnTo>
                    <a:pt x="207592" y="89056"/>
                  </a:lnTo>
                  <a:lnTo>
                    <a:pt x="200447" y="130210"/>
                  </a:lnTo>
                  <a:lnTo>
                    <a:pt x="0" y="1506505"/>
                  </a:lnTo>
                  <a:lnTo>
                    <a:pt x="7145" y="1547663"/>
                  </a:lnTo>
                  <a:lnTo>
                    <a:pt x="27042" y="1583404"/>
                  </a:lnTo>
                  <a:lnTo>
                    <a:pt x="57384" y="1611588"/>
                  </a:lnTo>
                  <a:lnTo>
                    <a:pt x="95861" y="1630070"/>
                  </a:lnTo>
                  <a:lnTo>
                    <a:pt x="140165" y="1636707"/>
                  </a:lnTo>
                  <a:lnTo>
                    <a:pt x="1664148" y="1636707"/>
                  </a:lnTo>
                  <a:lnTo>
                    <a:pt x="1708456" y="1647317"/>
                  </a:lnTo>
                  <a:lnTo>
                    <a:pt x="1746936" y="1669964"/>
                  </a:lnTo>
                  <a:lnTo>
                    <a:pt x="1777279" y="1690870"/>
                  </a:lnTo>
                  <a:lnTo>
                    <a:pt x="1797177" y="1696259"/>
                  </a:lnTo>
                  <a:lnTo>
                    <a:pt x="1804322" y="1672353"/>
                  </a:lnTo>
                  <a:lnTo>
                    <a:pt x="2004770" y="130210"/>
                  </a:lnTo>
                  <a:lnTo>
                    <a:pt x="1997624" y="89056"/>
                  </a:lnTo>
                  <a:lnTo>
                    <a:pt x="1977727" y="53312"/>
                  </a:lnTo>
                  <a:lnTo>
                    <a:pt x="1947385" y="25124"/>
                  </a:lnTo>
                  <a:lnTo>
                    <a:pt x="1908908" y="6638"/>
                  </a:lnTo>
                  <a:lnTo>
                    <a:pt x="1864604" y="0"/>
                  </a:lnTo>
                  <a:close/>
                </a:path>
              </a:pathLst>
            </a:custGeom>
            <a:solidFill>
              <a:srgbClr val="6B6D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635013" y="7094501"/>
              <a:ext cx="2207895" cy="1763395"/>
            </a:xfrm>
            <a:custGeom>
              <a:avLst/>
              <a:gdLst/>
              <a:ahLst/>
              <a:cxnLst/>
              <a:rect l="l" t="t" r="r" b="b"/>
              <a:pathLst>
                <a:path w="2207895" h="1763395">
                  <a:moveTo>
                    <a:pt x="1977655" y="0"/>
                  </a:moveTo>
                  <a:lnTo>
                    <a:pt x="229867" y="0"/>
                  </a:lnTo>
                  <a:lnTo>
                    <a:pt x="183540" y="4670"/>
                  </a:lnTo>
                  <a:lnTo>
                    <a:pt x="140392" y="18063"/>
                  </a:lnTo>
                  <a:lnTo>
                    <a:pt x="101345" y="39256"/>
                  </a:lnTo>
                  <a:lnTo>
                    <a:pt x="67326" y="67324"/>
                  </a:lnTo>
                  <a:lnTo>
                    <a:pt x="39257" y="101343"/>
                  </a:lnTo>
                  <a:lnTo>
                    <a:pt x="18063" y="140388"/>
                  </a:lnTo>
                  <a:lnTo>
                    <a:pt x="4670" y="183534"/>
                  </a:lnTo>
                  <a:lnTo>
                    <a:pt x="0" y="229858"/>
                  </a:lnTo>
                  <a:lnTo>
                    <a:pt x="0" y="1533043"/>
                  </a:lnTo>
                  <a:lnTo>
                    <a:pt x="4670" y="1579370"/>
                  </a:lnTo>
                  <a:lnTo>
                    <a:pt x="18063" y="1622519"/>
                  </a:lnTo>
                  <a:lnTo>
                    <a:pt x="39257" y="1661565"/>
                  </a:lnTo>
                  <a:lnTo>
                    <a:pt x="67326" y="1695585"/>
                  </a:lnTo>
                  <a:lnTo>
                    <a:pt x="101345" y="1723653"/>
                  </a:lnTo>
                  <a:lnTo>
                    <a:pt x="140392" y="1744847"/>
                  </a:lnTo>
                  <a:lnTo>
                    <a:pt x="183540" y="1758241"/>
                  </a:lnTo>
                  <a:lnTo>
                    <a:pt x="229867" y="1762911"/>
                  </a:lnTo>
                  <a:lnTo>
                    <a:pt x="1977655" y="1762911"/>
                  </a:lnTo>
                  <a:lnTo>
                    <a:pt x="2023979" y="1758241"/>
                  </a:lnTo>
                  <a:lnTo>
                    <a:pt x="2067125" y="1744847"/>
                  </a:lnTo>
                  <a:lnTo>
                    <a:pt x="2106170" y="1723653"/>
                  </a:lnTo>
                  <a:lnTo>
                    <a:pt x="2140188" y="1695585"/>
                  </a:lnTo>
                  <a:lnTo>
                    <a:pt x="2168256" y="1661565"/>
                  </a:lnTo>
                  <a:lnTo>
                    <a:pt x="2189449" y="1622519"/>
                  </a:lnTo>
                  <a:lnTo>
                    <a:pt x="2202843" y="1579370"/>
                  </a:lnTo>
                  <a:lnTo>
                    <a:pt x="2207513" y="1533043"/>
                  </a:lnTo>
                  <a:lnTo>
                    <a:pt x="2207513" y="229858"/>
                  </a:lnTo>
                  <a:lnTo>
                    <a:pt x="2202843" y="183534"/>
                  </a:lnTo>
                  <a:lnTo>
                    <a:pt x="2189449" y="140388"/>
                  </a:lnTo>
                  <a:lnTo>
                    <a:pt x="2168256" y="101343"/>
                  </a:lnTo>
                  <a:lnTo>
                    <a:pt x="2140188" y="67324"/>
                  </a:lnTo>
                  <a:lnTo>
                    <a:pt x="2106170" y="39256"/>
                  </a:lnTo>
                  <a:lnTo>
                    <a:pt x="2067125" y="18063"/>
                  </a:lnTo>
                  <a:lnTo>
                    <a:pt x="2023979" y="4670"/>
                  </a:lnTo>
                  <a:lnTo>
                    <a:pt x="1977655" y="0"/>
                  </a:lnTo>
                  <a:close/>
                </a:path>
              </a:pathLst>
            </a:custGeom>
            <a:solidFill>
              <a:srgbClr val="E6E4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635006" y="7094505"/>
              <a:ext cx="2207895" cy="262255"/>
            </a:xfrm>
            <a:custGeom>
              <a:avLst/>
              <a:gdLst/>
              <a:ahLst/>
              <a:cxnLst/>
              <a:rect l="l" t="t" r="r" b="b"/>
              <a:pathLst>
                <a:path w="2207895" h="262254">
                  <a:moveTo>
                    <a:pt x="2106497" y="7530"/>
                  </a:moveTo>
                  <a:lnTo>
                    <a:pt x="101030" y="7530"/>
                  </a:lnTo>
                  <a:lnTo>
                    <a:pt x="60480" y="28500"/>
                  </a:lnTo>
                  <a:lnTo>
                    <a:pt x="28503" y="60476"/>
                  </a:lnTo>
                  <a:lnTo>
                    <a:pt x="7531" y="101026"/>
                  </a:lnTo>
                  <a:lnTo>
                    <a:pt x="0" y="147717"/>
                  </a:lnTo>
                  <a:lnTo>
                    <a:pt x="0" y="261854"/>
                  </a:lnTo>
                  <a:lnTo>
                    <a:pt x="2207513" y="261854"/>
                  </a:lnTo>
                  <a:lnTo>
                    <a:pt x="2207513" y="147717"/>
                  </a:lnTo>
                  <a:lnTo>
                    <a:pt x="2199983" y="101026"/>
                  </a:lnTo>
                  <a:lnTo>
                    <a:pt x="2179014" y="60476"/>
                  </a:lnTo>
                  <a:lnTo>
                    <a:pt x="2147041" y="28500"/>
                  </a:lnTo>
                  <a:lnTo>
                    <a:pt x="2106497" y="7530"/>
                  </a:lnTo>
                  <a:close/>
                </a:path>
                <a:path w="2207895" h="262254">
                  <a:moveTo>
                    <a:pt x="2059815" y="0"/>
                  </a:moveTo>
                  <a:lnTo>
                    <a:pt x="147716" y="0"/>
                  </a:lnTo>
                  <a:lnTo>
                    <a:pt x="101030" y="7530"/>
                  </a:lnTo>
                  <a:lnTo>
                    <a:pt x="2106497" y="7530"/>
                  </a:lnTo>
                  <a:lnTo>
                    <a:pt x="2059815" y="0"/>
                  </a:lnTo>
                  <a:close/>
                </a:path>
              </a:pathLst>
            </a:custGeom>
            <a:solidFill>
              <a:srgbClr val="D305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360763" y="11894946"/>
            <a:ext cx="1901825" cy="29070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495" marR="175895">
              <a:lnSpc>
                <a:spcPct val="100899"/>
              </a:lnSpc>
              <a:spcBef>
                <a:spcPts val="95"/>
              </a:spcBef>
            </a:pPr>
            <a:r>
              <a:rPr sz="1650" b="1" spc="6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Most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useful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when  </a:t>
            </a:r>
            <a:r>
              <a:rPr sz="1650" b="1" spc="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looking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f</a:t>
            </a:r>
            <a:r>
              <a:rPr sz="1650" b="1" spc="-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or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4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job</a:t>
            </a:r>
            <a:endParaRPr sz="165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  <a:p>
            <a:pPr marL="34925">
              <a:lnSpc>
                <a:spcPct val="100000"/>
              </a:lnSpc>
              <a:spcBef>
                <a:spcPts val="520"/>
              </a:spcBef>
            </a:pPr>
            <a:r>
              <a:rPr sz="2400" b="1" spc="50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32%</a:t>
            </a:r>
            <a:endParaRPr sz="24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  <a:p>
            <a:pPr marL="31115" marR="259079">
              <a:lnSpc>
                <a:spcPct val="100899"/>
              </a:lnSpc>
              <a:spcBef>
                <a:spcPts val="120"/>
              </a:spcBef>
            </a:pPr>
            <a:r>
              <a:rPr sz="1500" spc="-15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</a:t>
            </a:r>
            <a:r>
              <a:rPr sz="15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eache</a:t>
            </a:r>
            <a:r>
              <a:rPr sz="15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r</a:t>
            </a:r>
            <a:r>
              <a:rPr sz="1500" spc="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s’</a:t>
            </a:r>
            <a:r>
              <a:rPr sz="1500" spc="-5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/</a:t>
            </a:r>
            <a:r>
              <a:rPr sz="1500" spc="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me</a:t>
            </a:r>
            <a:r>
              <a:rPr sz="1500" spc="-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n</a:t>
            </a:r>
            <a:r>
              <a:rPr sz="1500" spc="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to</a:t>
            </a:r>
            <a:r>
              <a:rPr sz="1500" spc="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r</a:t>
            </a:r>
            <a:r>
              <a:rPr sz="15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s’  recommendations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  <a:p>
            <a:pPr marL="44450">
              <a:lnSpc>
                <a:spcPct val="100000"/>
              </a:lnSpc>
              <a:spcBef>
                <a:spcPts val="1260"/>
              </a:spcBef>
            </a:pPr>
            <a:r>
              <a:rPr sz="2400" b="1" spc="50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17%</a:t>
            </a:r>
            <a:endParaRPr sz="24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  <a:p>
            <a:pPr marL="43815">
              <a:lnSpc>
                <a:spcPct val="100000"/>
              </a:lnSpc>
              <a:spcBef>
                <a:spcPts val="120"/>
              </a:spcBef>
            </a:pPr>
            <a:r>
              <a:rPr sz="15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Social</a:t>
            </a:r>
            <a:r>
              <a:rPr sz="1500" spc="-1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media</a:t>
            </a:r>
            <a:r>
              <a:rPr sz="1500" spc="-1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channels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  <a:p>
            <a:pPr marL="42545">
              <a:lnSpc>
                <a:spcPts val="2875"/>
              </a:lnSpc>
              <a:spcBef>
                <a:spcPts val="815"/>
              </a:spcBef>
            </a:pPr>
            <a:r>
              <a:rPr sz="2400" b="1" spc="65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3%</a:t>
            </a:r>
            <a:endParaRPr sz="24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  <a:p>
            <a:pPr marL="12700">
              <a:lnSpc>
                <a:spcPts val="1795"/>
              </a:lnSpc>
            </a:pPr>
            <a:r>
              <a:rPr sz="15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Online</a:t>
            </a:r>
            <a:r>
              <a:rPr sz="1500" spc="-1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-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job</a:t>
            </a:r>
            <a:r>
              <a:rPr sz="1500" spc="-1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po</a:t>
            </a:r>
            <a:r>
              <a:rPr sz="1500" spc="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r</a:t>
            </a:r>
            <a:r>
              <a:rPr sz="1500" spc="4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</a:t>
            </a:r>
            <a:r>
              <a:rPr sz="15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als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741110" y="7624967"/>
            <a:ext cx="1995805" cy="47117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99060" rIns="0" bIns="0" rtlCol="0">
            <a:spAutoFit/>
          </a:bodyPr>
          <a:lstStyle/>
          <a:p>
            <a:pPr marL="74930">
              <a:lnSpc>
                <a:spcPct val="100000"/>
              </a:lnSpc>
              <a:spcBef>
                <a:spcPts val="780"/>
              </a:spcBef>
            </a:pPr>
            <a:r>
              <a:rPr sz="1650" b="1" spc="-20" dirty="0">
                <a:latin typeface="Trebuchet MS"/>
                <a:cs typeface="Trebuchet MS"/>
              </a:rPr>
              <a:t>L</a:t>
            </a:r>
            <a:r>
              <a:rPr sz="1650" b="1" spc="45" dirty="0">
                <a:latin typeface="Trebuchet MS"/>
                <a:cs typeface="Trebuchet MS"/>
              </a:rPr>
              <a:t>ess</a:t>
            </a:r>
            <a:r>
              <a:rPr sz="1650" b="1" spc="-160" dirty="0">
                <a:latin typeface="Trebuchet MS"/>
                <a:cs typeface="Trebuchet MS"/>
              </a:rPr>
              <a:t> </a:t>
            </a:r>
            <a:r>
              <a:rPr sz="1650" b="1" spc="-25" dirty="0">
                <a:latin typeface="Trebuchet MS"/>
                <a:cs typeface="Trebuchet MS"/>
              </a:rPr>
              <a:t>than</a:t>
            </a:r>
            <a:r>
              <a:rPr sz="1650" b="1" spc="-160" dirty="0">
                <a:latin typeface="Trebuchet MS"/>
                <a:cs typeface="Trebuchet MS"/>
              </a:rPr>
              <a:t> </a:t>
            </a:r>
            <a:r>
              <a:rPr sz="1650" b="1" spc="15" dirty="0">
                <a:latin typeface="Trebuchet MS"/>
                <a:cs typeface="Trebuchet MS"/>
              </a:rPr>
              <a:t>6</a:t>
            </a:r>
            <a:r>
              <a:rPr sz="1650" b="1" spc="-160" dirty="0">
                <a:latin typeface="Trebuchet MS"/>
                <a:cs typeface="Trebuchet MS"/>
              </a:rPr>
              <a:t> </a:t>
            </a:r>
            <a:r>
              <a:rPr sz="1650" b="1" spc="15" dirty="0">
                <a:latin typeface="Trebuchet MS"/>
                <a:cs typeface="Trebuchet MS"/>
              </a:rPr>
              <a:t>mo</a:t>
            </a:r>
            <a:r>
              <a:rPr sz="1650" b="1" spc="-10" dirty="0">
                <a:latin typeface="Trebuchet MS"/>
                <a:cs typeface="Trebuchet MS"/>
              </a:rPr>
              <a:t>n</a:t>
            </a:r>
            <a:r>
              <a:rPr sz="1650" b="1" spc="10" dirty="0">
                <a:latin typeface="Trebuchet MS"/>
                <a:cs typeface="Trebuchet MS"/>
              </a:rPr>
              <a:t>ths</a:t>
            </a:r>
            <a:endParaRPr sz="1650">
              <a:latin typeface="Trebuchet MS"/>
              <a:cs typeface="Trebuchet MS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1946169" y="7017094"/>
            <a:ext cx="5665470" cy="7629525"/>
            <a:chOff x="1946169" y="7017094"/>
            <a:chExt cx="5665470" cy="7629525"/>
          </a:xfrm>
        </p:grpSpPr>
        <p:sp>
          <p:nvSpPr>
            <p:cNvPr id="61" name="object 61"/>
            <p:cNvSpPr/>
            <p:nvPr/>
          </p:nvSpPr>
          <p:spPr>
            <a:xfrm>
              <a:off x="2216912" y="7170635"/>
              <a:ext cx="1104265" cy="100965"/>
            </a:xfrm>
            <a:custGeom>
              <a:avLst/>
              <a:gdLst/>
              <a:ahLst/>
              <a:cxnLst/>
              <a:rect l="l" t="t" r="r" b="b"/>
              <a:pathLst>
                <a:path w="1104264" h="100965">
                  <a:moveTo>
                    <a:pt x="100330" y="50165"/>
                  </a:moveTo>
                  <a:lnTo>
                    <a:pt x="96380" y="30632"/>
                  </a:lnTo>
                  <a:lnTo>
                    <a:pt x="85636" y="14693"/>
                  </a:lnTo>
                  <a:lnTo>
                    <a:pt x="69684" y="3937"/>
                  </a:lnTo>
                  <a:lnTo>
                    <a:pt x="50152" y="0"/>
                  </a:lnTo>
                  <a:lnTo>
                    <a:pt x="30632" y="3937"/>
                  </a:lnTo>
                  <a:lnTo>
                    <a:pt x="14693" y="14693"/>
                  </a:lnTo>
                  <a:lnTo>
                    <a:pt x="3937" y="30632"/>
                  </a:lnTo>
                  <a:lnTo>
                    <a:pt x="0" y="50165"/>
                  </a:lnTo>
                  <a:lnTo>
                    <a:pt x="3937" y="69697"/>
                  </a:lnTo>
                  <a:lnTo>
                    <a:pt x="14693" y="85636"/>
                  </a:lnTo>
                  <a:lnTo>
                    <a:pt x="30632" y="96393"/>
                  </a:lnTo>
                  <a:lnTo>
                    <a:pt x="50152" y="100342"/>
                  </a:lnTo>
                  <a:lnTo>
                    <a:pt x="69684" y="96393"/>
                  </a:lnTo>
                  <a:lnTo>
                    <a:pt x="85636" y="85636"/>
                  </a:lnTo>
                  <a:lnTo>
                    <a:pt x="96380" y="69697"/>
                  </a:lnTo>
                  <a:lnTo>
                    <a:pt x="100330" y="50165"/>
                  </a:lnTo>
                  <a:close/>
                </a:path>
                <a:path w="1104264" h="100965">
                  <a:moveTo>
                    <a:pt x="351243" y="50165"/>
                  </a:moveTo>
                  <a:lnTo>
                    <a:pt x="347294" y="30632"/>
                  </a:lnTo>
                  <a:lnTo>
                    <a:pt x="336537" y="14693"/>
                  </a:lnTo>
                  <a:lnTo>
                    <a:pt x="320598" y="3937"/>
                  </a:lnTo>
                  <a:lnTo>
                    <a:pt x="301078" y="0"/>
                  </a:lnTo>
                  <a:lnTo>
                    <a:pt x="281546" y="3937"/>
                  </a:lnTo>
                  <a:lnTo>
                    <a:pt x="265607" y="14693"/>
                  </a:lnTo>
                  <a:lnTo>
                    <a:pt x="254850" y="30632"/>
                  </a:lnTo>
                  <a:lnTo>
                    <a:pt x="250913" y="50165"/>
                  </a:lnTo>
                  <a:lnTo>
                    <a:pt x="254850" y="69697"/>
                  </a:lnTo>
                  <a:lnTo>
                    <a:pt x="265607" y="85636"/>
                  </a:lnTo>
                  <a:lnTo>
                    <a:pt x="281546" y="96393"/>
                  </a:lnTo>
                  <a:lnTo>
                    <a:pt x="301078" y="100342"/>
                  </a:lnTo>
                  <a:lnTo>
                    <a:pt x="320598" y="96393"/>
                  </a:lnTo>
                  <a:lnTo>
                    <a:pt x="336537" y="85636"/>
                  </a:lnTo>
                  <a:lnTo>
                    <a:pt x="347294" y="69697"/>
                  </a:lnTo>
                  <a:lnTo>
                    <a:pt x="351243" y="50165"/>
                  </a:lnTo>
                  <a:close/>
                </a:path>
                <a:path w="1104264" h="100965">
                  <a:moveTo>
                    <a:pt x="602145" y="50165"/>
                  </a:moveTo>
                  <a:lnTo>
                    <a:pt x="598208" y="30632"/>
                  </a:lnTo>
                  <a:lnTo>
                    <a:pt x="587463" y="14693"/>
                  </a:lnTo>
                  <a:lnTo>
                    <a:pt x="571512" y="3937"/>
                  </a:lnTo>
                  <a:lnTo>
                    <a:pt x="551980" y="0"/>
                  </a:lnTo>
                  <a:lnTo>
                    <a:pt x="532460" y="3937"/>
                  </a:lnTo>
                  <a:lnTo>
                    <a:pt x="516521" y="14693"/>
                  </a:lnTo>
                  <a:lnTo>
                    <a:pt x="505764" y="30632"/>
                  </a:lnTo>
                  <a:lnTo>
                    <a:pt x="501815" y="50165"/>
                  </a:lnTo>
                  <a:lnTo>
                    <a:pt x="505764" y="69697"/>
                  </a:lnTo>
                  <a:lnTo>
                    <a:pt x="516521" y="85636"/>
                  </a:lnTo>
                  <a:lnTo>
                    <a:pt x="532460" y="96393"/>
                  </a:lnTo>
                  <a:lnTo>
                    <a:pt x="551980" y="100342"/>
                  </a:lnTo>
                  <a:lnTo>
                    <a:pt x="571512" y="96393"/>
                  </a:lnTo>
                  <a:lnTo>
                    <a:pt x="587463" y="85636"/>
                  </a:lnTo>
                  <a:lnTo>
                    <a:pt x="598208" y="69697"/>
                  </a:lnTo>
                  <a:lnTo>
                    <a:pt x="602145" y="50165"/>
                  </a:lnTo>
                  <a:close/>
                </a:path>
                <a:path w="1104264" h="100965">
                  <a:moveTo>
                    <a:pt x="853071" y="50165"/>
                  </a:moveTo>
                  <a:lnTo>
                    <a:pt x="849134" y="30632"/>
                  </a:lnTo>
                  <a:lnTo>
                    <a:pt x="838377" y="14693"/>
                  </a:lnTo>
                  <a:lnTo>
                    <a:pt x="822426" y="3937"/>
                  </a:lnTo>
                  <a:lnTo>
                    <a:pt x="802894" y="0"/>
                  </a:lnTo>
                  <a:lnTo>
                    <a:pt x="783374" y="3937"/>
                  </a:lnTo>
                  <a:lnTo>
                    <a:pt x="767435" y="14693"/>
                  </a:lnTo>
                  <a:lnTo>
                    <a:pt x="756678" y="30632"/>
                  </a:lnTo>
                  <a:lnTo>
                    <a:pt x="752741" y="50165"/>
                  </a:lnTo>
                  <a:lnTo>
                    <a:pt x="756678" y="69697"/>
                  </a:lnTo>
                  <a:lnTo>
                    <a:pt x="767435" y="85636"/>
                  </a:lnTo>
                  <a:lnTo>
                    <a:pt x="783374" y="96393"/>
                  </a:lnTo>
                  <a:lnTo>
                    <a:pt x="802894" y="100342"/>
                  </a:lnTo>
                  <a:lnTo>
                    <a:pt x="822426" y="96393"/>
                  </a:lnTo>
                  <a:lnTo>
                    <a:pt x="838377" y="85636"/>
                  </a:lnTo>
                  <a:lnTo>
                    <a:pt x="849134" y="69697"/>
                  </a:lnTo>
                  <a:lnTo>
                    <a:pt x="853071" y="50165"/>
                  </a:lnTo>
                  <a:close/>
                </a:path>
                <a:path w="1104264" h="100965">
                  <a:moveTo>
                    <a:pt x="1103985" y="50165"/>
                  </a:moveTo>
                  <a:lnTo>
                    <a:pt x="1100035" y="30632"/>
                  </a:lnTo>
                  <a:lnTo>
                    <a:pt x="1089291" y="14693"/>
                  </a:lnTo>
                  <a:lnTo>
                    <a:pt x="1073340" y="3937"/>
                  </a:lnTo>
                  <a:lnTo>
                    <a:pt x="1053807" y="0"/>
                  </a:lnTo>
                  <a:lnTo>
                    <a:pt x="1034288" y="3937"/>
                  </a:lnTo>
                  <a:lnTo>
                    <a:pt x="1018349" y="14693"/>
                  </a:lnTo>
                  <a:lnTo>
                    <a:pt x="1007592" y="30632"/>
                  </a:lnTo>
                  <a:lnTo>
                    <a:pt x="1003655" y="50165"/>
                  </a:lnTo>
                  <a:lnTo>
                    <a:pt x="1007592" y="69697"/>
                  </a:lnTo>
                  <a:lnTo>
                    <a:pt x="1018349" y="85636"/>
                  </a:lnTo>
                  <a:lnTo>
                    <a:pt x="1034288" y="96393"/>
                  </a:lnTo>
                  <a:lnTo>
                    <a:pt x="1053807" y="100342"/>
                  </a:lnTo>
                  <a:lnTo>
                    <a:pt x="1073340" y="96393"/>
                  </a:lnTo>
                  <a:lnTo>
                    <a:pt x="1089291" y="85636"/>
                  </a:lnTo>
                  <a:lnTo>
                    <a:pt x="1100035" y="69697"/>
                  </a:lnTo>
                  <a:lnTo>
                    <a:pt x="1103985" y="50165"/>
                  </a:lnTo>
                  <a:close/>
                </a:path>
              </a:pathLst>
            </a:custGeom>
            <a:solidFill>
              <a:srgbClr val="4D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162664" y="7017094"/>
              <a:ext cx="164465" cy="207645"/>
            </a:xfrm>
            <a:custGeom>
              <a:avLst/>
              <a:gdLst/>
              <a:ahLst/>
              <a:cxnLst/>
              <a:rect l="l" t="t" r="r" b="b"/>
              <a:pathLst>
                <a:path w="164464" h="207645">
                  <a:moveTo>
                    <a:pt x="81007" y="0"/>
                  </a:moveTo>
                  <a:lnTo>
                    <a:pt x="53099" y="6110"/>
                  </a:lnTo>
                  <a:lnTo>
                    <a:pt x="28970" y="23105"/>
                  </a:lnTo>
                  <a:lnTo>
                    <a:pt x="10607" y="48982"/>
                  </a:lnTo>
                  <a:lnTo>
                    <a:pt x="0" y="81737"/>
                  </a:lnTo>
                  <a:lnTo>
                    <a:pt x="18255" y="84840"/>
                  </a:lnTo>
                  <a:lnTo>
                    <a:pt x="26639" y="58263"/>
                  </a:lnTo>
                  <a:lnTo>
                    <a:pt x="40919" y="37265"/>
                  </a:lnTo>
                  <a:lnTo>
                    <a:pt x="59555" y="23473"/>
                  </a:lnTo>
                  <a:lnTo>
                    <a:pt x="81007" y="18515"/>
                  </a:lnTo>
                  <a:lnTo>
                    <a:pt x="106012" y="25204"/>
                  </a:lnTo>
                  <a:lnTo>
                    <a:pt x="126456" y="43436"/>
                  </a:lnTo>
                  <a:lnTo>
                    <a:pt x="140252" y="70456"/>
                  </a:lnTo>
                  <a:lnTo>
                    <a:pt x="145315" y="103509"/>
                  </a:lnTo>
                  <a:lnTo>
                    <a:pt x="140252" y="136558"/>
                  </a:lnTo>
                  <a:lnTo>
                    <a:pt x="126456" y="163579"/>
                  </a:lnTo>
                  <a:lnTo>
                    <a:pt x="106012" y="181813"/>
                  </a:lnTo>
                  <a:lnTo>
                    <a:pt x="81007" y="188504"/>
                  </a:lnTo>
                  <a:lnTo>
                    <a:pt x="81007" y="207019"/>
                  </a:lnTo>
                  <a:lnTo>
                    <a:pt x="113219" y="198871"/>
                  </a:lnTo>
                  <a:lnTo>
                    <a:pt x="139552" y="176666"/>
                  </a:lnTo>
                  <a:lnTo>
                    <a:pt x="157320" y="143760"/>
                  </a:lnTo>
                  <a:lnTo>
                    <a:pt x="163839" y="103509"/>
                  </a:lnTo>
                  <a:lnTo>
                    <a:pt x="157320" y="63254"/>
                  </a:lnTo>
                  <a:lnTo>
                    <a:pt x="139552" y="30348"/>
                  </a:lnTo>
                  <a:lnTo>
                    <a:pt x="113219" y="8146"/>
                  </a:lnTo>
                  <a:lnTo>
                    <a:pt x="81007" y="0"/>
                  </a:lnTo>
                  <a:close/>
                </a:path>
              </a:pathLst>
            </a:custGeom>
            <a:solidFill>
              <a:srgbClr val="393A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63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946169" y="7017094"/>
              <a:ext cx="163839" cy="253871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2423058" y="7017105"/>
              <a:ext cx="889000" cy="207010"/>
            </a:xfrm>
            <a:custGeom>
              <a:avLst/>
              <a:gdLst/>
              <a:ahLst/>
              <a:cxnLst/>
              <a:rect l="l" t="t" r="r" b="b"/>
              <a:pathLst>
                <a:path w="889000" h="207009">
                  <a:moveTo>
                    <a:pt x="163830" y="103505"/>
                  </a:moveTo>
                  <a:lnTo>
                    <a:pt x="157314" y="63246"/>
                  </a:lnTo>
                  <a:lnTo>
                    <a:pt x="139547" y="30340"/>
                  </a:lnTo>
                  <a:lnTo>
                    <a:pt x="113207" y="8140"/>
                  </a:lnTo>
                  <a:lnTo>
                    <a:pt x="81000" y="0"/>
                  </a:lnTo>
                  <a:lnTo>
                    <a:pt x="53086" y="6108"/>
                  </a:lnTo>
                  <a:lnTo>
                    <a:pt x="28956" y="23101"/>
                  </a:lnTo>
                  <a:lnTo>
                    <a:pt x="10604" y="48983"/>
                  </a:lnTo>
                  <a:lnTo>
                    <a:pt x="0" y="81737"/>
                  </a:lnTo>
                  <a:lnTo>
                    <a:pt x="18262" y="84836"/>
                  </a:lnTo>
                  <a:lnTo>
                    <a:pt x="26644" y="58254"/>
                  </a:lnTo>
                  <a:lnTo>
                    <a:pt x="40919" y="37261"/>
                  </a:lnTo>
                  <a:lnTo>
                    <a:pt x="59550" y="23469"/>
                  </a:lnTo>
                  <a:lnTo>
                    <a:pt x="81000" y="18516"/>
                  </a:lnTo>
                  <a:lnTo>
                    <a:pt x="106006" y="25196"/>
                  </a:lnTo>
                  <a:lnTo>
                    <a:pt x="126453" y="43434"/>
                  </a:lnTo>
                  <a:lnTo>
                    <a:pt x="140246" y="70446"/>
                  </a:lnTo>
                  <a:lnTo>
                    <a:pt x="145313" y="103505"/>
                  </a:lnTo>
                  <a:lnTo>
                    <a:pt x="140246" y="136550"/>
                  </a:lnTo>
                  <a:lnTo>
                    <a:pt x="126453" y="163576"/>
                  </a:lnTo>
                  <a:lnTo>
                    <a:pt x="106006" y="181813"/>
                  </a:lnTo>
                  <a:lnTo>
                    <a:pt x="81000" y="188493"/>
                  </a:lnTo>
                  <a:lnTo>
                    <a:pt x="81000" y="207010"/>
                  </a:lnTo>
                  <a:lnTo>
                    <a:pt x="113207" y="198869"/>
                  </a:lnTo>
                  <a:lnTo>
                    <a:pt x="139547" y="176657"/>
                  </a:lnTo>
                  <a:lnTo>
                    <a:pt x="157314" y="143751"/>
                  </a:lnTo>
                  <a:lnTo>
                    <a:pt x="163830" y="103505"/>
                  </a:lnTo>
                  <a:close/>
                </a:path>
                <a:path w="889000" h="207009">
                  <a:moveTo>
                    <a:pt x="398475" y="103505"/>
                  </a:moveTo>
                  <a:lnTo>
                    <a:pt x="391947" y="63246"/>
                  </a:lnTo>
                  <a:lnTo>
                    <a:pt x="374180" y="30340"/>
                  </a:lnTo>
                  <a:lnTo>
                    <a:pt x="347853" y="8140"/>
                  </a:lnTo>
                  <a:lnTo>
                    <a:pt x="315633" y="0"/>
                  </a:lnTo>
                  <a:lnTo>
                    <a:pt x="287731" y="6108"/>
                  </a:lnTo>
                  <a:lnTo>
                    <a:pt x="263601" y="23101"/>
                  </a:lnTo>
                  <a:lnTo>
                    <a:pt x="245237" y="48983"/>
                  </a:lnTo>
                  <a:lnTo>
                    <a:pt x="234645" y="81737"/>
                  </a:lnTo>
                  <a:lnTo>
                    <a:pt x="252895" y="84836"/>
                  </a:lnTo>
                  <a:lnTo>
                    <a:pt x="261277" y="58254"/>
                  </a:lnTo>
                  <a:lnTo>
                    <a:pt x="275551" y="37261"/>
                  </a:lnTo>
                  <a:lnTo>
                    <a:pt x="294182" y="23469"/>
                  </a:lnTo>
                  <a:lnTo>
                    <a:pt x="315633" y="18516"/>
                  </a:lnTo>
                  <a:lnTo>
                    <a:pt x="340652" y="25196"/>
                  </a:lnTo>
                  <a:lnTo>
                    <a:pt x="361086" y="43434"/>
                  </a:lnTo>
                  <a:lnTo>
                    <a:pt x="374878" y="70446"/>
                  </a:lnTo>
                  <a:lnTo>
                    <a:pt x="379945" y="103505"/>
                  </a:lnTo>
                  <a:lnTo>
                    <a:pt x="374878" y="136550"/>
                  </a:lnTo>
                  <a:lnTo>
                    <a:pt x="361086" y="163576"/>
                  </a:lnTo>
                  <a:lnTo>
                    <a:pt x="340652" y="181813"/>
                  </a:lnTo>
                  <a:lnTo>
                    <a:pt x="315633" y="188493"/>
                  </a:lnTo>
                  <a:lnTo>
                    <a:pt x="315633" y="207010"/>
                  </a:lnTo>
                  <a:lnTo>
                    <a:pt x="347853" y="198869"/>
                  </a:lnTo>
                  <a:lnTo>
                    <a:pt x="374180" y="176657"/>
                  </a:lnTo>
                  <a:lnTo>
                    <a:pt x="391947" y="143751"/>
                  </a:lnTo>
                  <a:lnTo>
                    <a:pt x="398475" y="103505"/>
                  </a:lnTo>
                  <a:close/>
                </a:path>
                <a:path w="889000" h="207009">
                  <a:moveTo>
                    <a:pt x="650608" y="103505"/>
                  </a:moveTo>
                  <a:lnTo>
                    <a:pt x="644093" y="63246"/>
                  </a:lnTo>
                  <a:lnTo>
                    <a:pt x="626325" y="30340"/>
                  </a:lnTo>
                  <a:lnTo>
                    <a:pt x="599986" y="8140"/>
                  </a:lnTo>
                  <a:lnTo>
                    <a:pt x="567778" y="0"/>
                  </a:lnTo>
                  <a:lnTo>
                    <a:pt x="539864" y="6108"/>
                  </a:lnTo>
                  <a:lnTo>
                    <a:pt x="515734" y="23101"/>
                  </a:lnTo>
                  <a:lnTo>
                    <a:pt x="497382" y="48983"/>
                  </a:lnTo>
                  <a:lnTo>
                    <a:pt x="486778" y="81737"/>
                  </a:lnTo>
                  <a:lnTo>
                    <a:pt x="505040" y="84836"/>
                  </a:lnTo>
                  <a:lnTo>
                    <a:pt x="513410" y="58254"/>
                  </a:lnTo>
                  <a:lnTo>
                    <a:pt x="527685" y="37261"/>
                  </a:lnTo>
                  <a:lnTo>
                    <a:pt x="546328" y="23469"/>
                  </a:lnTo>
                  <a:lnTo>
                    <a:pt x="567778" y="18516"/>
                  </a:lnTo>
                  <a:lnTo>
                    <a:pt x="592785" y="25196"/>
                  </a:lnTo>
                  <a:lnTo>
                    <a:pt x="613232" y="43434"/>
                  </a:lnTo>
                  <a:lnTo>
                    <a:pt x="627024" y="70446"/>
                  </a:lnTo>
                  <a:lnTo>
                    <a:pt x="632091" y="103505"/>
                  </a:lnTo>
                  <a:lnTo>
                    <a:pt x="627024" y="136550"/>
                  </a:lnTo>
                  <a:lnTo>
                    <a:pt x="613232" y="163576"/>
                  </a:lnTo>
                  <a:lnTo>
                    <a:pt x="592785" y="181813"/>
                  </a:lnTo>
                  <a:lnTo>
                    <a:pt x="567778" y="188493"/>
                  </a:lnTo>
                  <a:lnTo>
                    <a:pt x="567778" y="207010"/>
                  </a:lnTo>
                  <a:lnTo>
                    <a:pt x="599986" y="198869"/>
                  </a:lnTo>
                  <a:lnTo>
                    <a:pt x="626325" y="176657"/>
                  </a:lnTo>
                  <a:lnTo>
                    <a:pt x="644093" y="143751"/>
                  </a:lnTo>
                  <a:lnTo>
                    <a:pt x="650608" y="103505"/>
                  </a:lnTo>
                  <a:close/>
                </a:path>
                <a:path w="889000" h="207009">
                  <a:moveTo>
                    <a:pt x="888873" y="103505"/>
                  </a:moveTo>
                  <a:lnTo>
                    <a:pt x="882345" y="63246"/>
                  </a:lnTo>
                  <a:lnTo>
                    <a:pt x="864590" y="30340"/>
                  </a:lnTo>
                  <a:lnTo>
                    <a:pt x="838250" y="8140"/>
                  </a:lnTo>
                  <a:lnTo>
                    <a:pt x="806043" y="0"/>
                  </a:lnTo>
                  <a:lnTo>
                    <a:pt x="778129" y="6108"/>
                  </a:lnTo>
                  <a:lnTo>
                    <a:pt x="753999" y="23101"/>
                  </a:lnTo>
                  <a:lnTo>
                    <a:pt x="735647" y="48983"/>
                  </a:lnTo>
                  <a:lnTo>
                    <a:pt x="725043" y="81737"/>
                  </a:lnTo>
                  <a:lnTo>
                    <a:pt x="743305" y="84836"/>
                  </a:lnTo>
                  <a:lnTo>
                    <a:pt x="751674" y="58254"/>
                  </a:lnTo>
                  <a:lnTo>
                    <a:pt x="765949" y="37261"/>
                  </a:lnTo>
                  <a:lnTo>
                    <a:pt x="784593" y="23469"/>
                  </a:lnTo>
                  <a:lnTo>
                    <a:pt x="806043" y="18516"/>
                  </a:lnTo>
                  <a:lnTo>
                    <a:pt x="831049" y="25196"/>
                  </a:lnTo>
                  <a:lnTo>
                    <a:pt x="851496" y="43434"/>
                  </a:lnTo>
                  <a:lnTo>
                    <a:pt x="865289" y="70446"/>
                  </a:lnTo>
                  <a:lnTo>
                    <a:pt x="870356" y="103505"/>
                  </a:lnTo>
                  <a:lnTo>
                    <a:pt x="865289" y="136550"/>
                  </a:lnTo>
                  <a:lnTo>
                    <a:pt x="851496" y="163576"/>
                  </a:lnTo>
                  <a:lnTo>
                    <a:pt x="831049" y="181813"/>
                  </a:lnTo>
                  <a:lnTo>
                    <a:pt x="806043" y="188493"/>
                  </a:lnTo>
                  <a:lnTo>
                    <a:pt x="806043" y="207010"/>
                  </a:lnTo>
                  <a:lnTo>
                    <a:pt x="838250" y="198869"/>
                  </a:lnTo>
                  <a:lnTo>
                    <a:pt x="864590" y="176657"/>
                  </a:lnTo>
                  <a:lnTo>
                    <a:pt x="882345" y="143751"/>
                  </a:lnTo>
                  <a:lnTo>
                    <a:pt x="888873" y="103505"/>
                  </a:lnTo>
                  <a:close/>
                </a:path>
              </a:pathLst>
            </a:custGeom>
            <a:solidFill>
              <a:srgbClr val="393A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3358572" y="7017094"/>
              <a:ext cx="172791" cy="253871"/>
            </a:xfrm>
            <a:prstGeom prst="rect">
              <a:avLst/>
            </a:prstGeom>
          </p:spPr>
        </p:pic>
        <p:sp>
          <p:nvSpPr>
            <p:cNvPr id="66" name="object 66"/>
            <p:cNvSpPr/>
            <p:nvPr/>
          </p:nvSpPr>
          <p:spPr>
            <a:xfrm>
              <a:off x="5593347" y="13486398"/>
              <a:ext cx="881380" cy="296545"/>
            </a:xfrm>
            <a:custGeom>
              <a:avLst/>
              <a:gdLst/>
              <a:ahLst/>
              <a:cxnLst/>
              <a:rect l="l" t="t" r="r" b="b"/>
              <a:pathLst>
                <a:path w="881379" h="296544">
                  <a:moveTo>
                    <a:pt x="483967" y="0"/>
                  </a:moveTo>
                  <a:lnTo>
                    <a:pt x="450770" y="36050"/>
                  </a:lnTo>
                  <a:lnTo>
                    <a:pt x="423752" y="7254"/>
                  </a:lnTo>
                  <a:lnTo>
                    <a:pt x="416027" y="26183"/>
                  </a:lnTo>
                  <a:lnTo>
                    <a:pt x="411309" y="35829"/>
                  </a:lnTo>
                  <a:lnTo>
                    <a:pt x="407264" y="40671"/>
                  </a:lnTo>
                  <a:lnTo>
                    <a:pt x="404190" y="40690"/>
                  </a:lnTo>
                  <a:lnTo>
                    <a:pt x="383334" y="44160"/>
                  </a:lnTo>
                  <a:lnTo>
                    <a:pt x="368501" y="53815"/>
                  </a:lnTo>
                  <a:lnTo>
                    <a:pt x="359038" y="69170"/>
                  </a:lnTo>
                  <a:lnTo>
                    <a:pt x="354294" y="89741"/>
                  </a:lnTo>
                  <a:lnTo>
                    <a:pt x="320921" y="89296"/>
                  </a:lnTo>
                  <a:lnTo>
                    <a:pt x="295287" y="98932"/>
                  </a:lnTo>
                  <a:lnTo>
                    <a:pt x="277462" y="117873"/>
                  </a:lnTo>
                  <a:lnTo>
                    <a:pt x="267512" y="145343"/>
                  </a:lnTo>
                  <a:lnTo>
                    <a:pt x="218222" y="172141"/>
                  </a:lnTo>
                  <a:lnTo>
                    <a:pt x="183523" y="157718"/>
                  </a:lnTo>
                  <a:lnTo>
                    <a:pt x="147788" y="152117"/>
                  </a:lnTo>
                  <a:lnTo>
                    <a:pt x="111366" y="156151"/>
                  </a:lnTo>
                  <a:lnTo>
                    <a:pt x="74608" y="170632"/>
                  </a:lnTo>
                  <a:lnTo>
                    <a:pt x="42418" y="193874"/>
                  </a:lnTo>
                  <a:lnTo>
                    <a:pt x="5815" y="257242"/>
                  </a:lnTo>
                  <a:lnTo>
                    <a:pt x="0" y="296308"/>
                  </a:lnTo>
                  <a:lnTo>
                    <a:pt x="881085" y="289323"/>
                  </a:lnTo>
                  <a:lnTo>
                    <a:pt x="867613" y="247910"/>
                  </a:lnTo>
                  <a:lnTo>
                    <a:pt x="841879" y="219572"/>
                  </a:lnTo>
                  <a:lnTo>
                    <a:pt x="805458" y="202454"/>
                  </a:lnTo>
                  <a:lnTo>
                    <a:pt x="759925" y="194701"/>
                  </a:lnTo>
                  <a:lnTo>
                    <a:pt x="705055" y="198333"/>
                  </a:lnTo>
                  <a:lnTo>
                    <a:pt x="686201" y="200389"/>
                  </a:lnTo>
                  <a:lnTo>
                    <a:pt x="662516" y="163720"/>
                  </a:lnTo>
                  <a:lnTo>
                    <a:pt x="621528" y="144008"/>
                  </a:lnTo>
                  <a:lnTo>
                    <a:pt x="613535" y="142026"/>
                  </a:lnTo>
                  <a:lnTo>
                    <a:pt x="608145" y="138855"/>
                  </a:lnTo>
                  <a:lnTo>
                    <a:pt x="604983" y="133642"/>
                  </a:lnTo>
                  <a:lnTo>
                    <a:pt x="603676" y="125531"/>
                  </a:lnTo>
                  <a:lnTo>
                    <a:pt x="598709" y="106835"/>
                  </a:lnTo>
                  <a:lnTo>
                    <a:pt x="587067" y="92404"/>
                  </a:lnTo>
                  <a:lnTo>
                    <a:pt x="570479" y="83397"/>
                  </a:lnTo>
                  <a:lnTo>
                    <a:pt x="550677" y="80968"/>
                  </a:lnTo>
                  <a:lnTo>
                    <a:pt x="535621" y="81746"/>
                  </a:lnTo>
                  <a:lnTo>
                    <a:pt x="538148" y="78316"/>
                  </a:lnTo>
                  <a:lnTo>
                    <a:pt x="502196" y="38193"/>
                  </a:lnTo>
                  <a:lnTo>
                    <a:pt x="488536" y="13810"/>
                  </a:lnTo>
                  <a:lnTo>
                    <a:pt x="4839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888025" y="12849325"/>
              <a:ext cx="271780" cy="513080"/>
            </a:xfrm>
            <a:custGeom>
              <a:avLst/>
              <a:gdLst/>
              <a:ahLst/>
              <a:cxnLst/>
              <a:rect l="l" t="t" r="r" b="b"/>
              <a:pathLst>
                <a:path w="271779" h="513080">
                  <a:moveTo>
                    <a:pt x="136742" y="0"/>
                  </a:moveTo>
                  <a:lnTo>
                    <a:pt x="95155" y="1754"/>
                  </a:lnTo>
                  <a:lnTo>
                    <a:pt x="53531" y="8910"/>
                  </a:lnTo>
                  <a:lnTo>
                    <a:pt x="37120" y="55383"/>
                  </a:lnTo>
                  <a:lnTo>
                    <a:pt x="22612" y="102331"/>
                  </a:lnTo>
                  <a:lnTo>
                    <a:pt x="11667" y="154514"/>
                  </a:lnTo>
                  <a:lnTo>
                    <a:pt x="4494" y="207042"/>
                  </a:lnTo>
                  <a:lnTo>
                    <a:pt x="727" y="259865"/>
                  </a:lnTo>
                  <a:lnTo>
                    <a:pt x="0" y="312935"/>
                  </a:lnTo>
                  <a:lnTo>
                    <a:pt x="1945" y="366202"/>
                  </a:lnTo>
                  <a:lnTo>
                    <a:pt x="14339" y="478647"/>
                  </a:lnTo>
                  <a:lnTo>
                    <a:pt x="20442" y="499159"/>
                  </a:lnTo>
                  <a:lnTo>
                    <a:pt x="26120" y="507670"/>
                  </a:lnTo>
                  <a:lnTo>
                    <a:pt x="37015" y="512709"/>
                  </a:lnTo>
                  <a:lnTo>
                    <a:pt x="110720" y="512055"/>
                  </a:lnTo>
                  <a:lnTo>
                    <a:pt x="111295" y="476218"/>
                  </a:lnTo>
                  <a:lnTo>
                    <a:pt x="115217" y="440727"/>
                  </a:lnTo>
                  <a:lnTo>
                    <a:pt x="123357" y="405480"/>
                  </a:lnTo>
                  <a:lnTo>
                    <a:pt x="136585" y="370372"/>
                  </a:lnTo>
                  <a:lnTo>
                    <a:pt x="150349" y="405261"/>
                  </a:lnTo>
                  <a:lnTo>
                    <a:pt x="158525" y="440493"/>
                  </a:lnTo>
                  <a:lnTo>
                    <a:pt x="162262" y="476092"/>
                  </a:lnTo>
                  <a:lnTo>
                    <a:pt x="162710" y="512084"/>
                  </a:lnTo>
                  <a:lnTo>
                    <a:pt x="235742" y="512824"/>
                  </a:lnTo>
                  <a:lnTo>
                    <a:pt x="257831" y="476649"/>
                  </a:lnTo>
                  <a:lnTo>
                    <a:pt x="270870" y="364348"/>
                  </a:lnTo>
                  <a:lnTo>
                    <a:pt x="271181" y="301541"/>
                  </a:lnTo>
                  <a:lnTo>
                    <a:pt x="270985" y="270158"/>
                  </a:lnTo>
                  <a:lnTo>
                    <a:pt x="265826" y="191826"/>
                  </a:lnTo>
                  <a:lnTo>
                    <a:pt x="259194" y="145333"/>
                  </a:lnTo>
                  <a:lnTo>
                    <a:pt x="249557" y="99461"/>
                  </a:lnTo>
                  <a:lnTo>
                    <a:pt x="236556" y="54317"/>
                  </a:lnTo>
                  <a:lnTo>
                    <a:pt x="219831" y="10005"/>
                  </a:lnTo>
                  <a:lnTo>
                    <a:pt x="178299" y="2974"/>
                  </a:lnTo>
                  <a:lnTo>
                    <a:pt x="136742" y="0"/>
                  </a:lnTo>
                  <a:close/>
                </a:path>
              </a:pathLst>
            </a:custGeom>
            <a:solidFill>
              <a:srgbClr val="FCFB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8" name="object 68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145858" y="13213677"/>
              <a:ext cx="140386" cy="210036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5762663" y="13215530"/>
              <a:ext cx="139703" cy="208229"/>
            </a:xfrm>
            <a:prstGeom prst="rect">
              <a:avLst/>
            </a:prstGeom>
          </p:spPr>
        </p:pic>
        <p:pic>
          <p:nvPicPr>
            <p:cNvPr id="70" name="object 70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5941557" y="12714400"/>
              <a:ext cx="166299" cy="144930"/>
            </a:xfrm>
            <a:prstGeom prst="rect">
              <a:avLst/>
            </a:prstGeom>
          </p:spPr>
        </p:pic>
        <p:pic>
          <p:nvPicPr>
            <p:cNvPr id="71" name="object 71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5925036" y="13219701"/>
              <a:ext cx="198737" cy="383940"/>
            </a:xfrm>
            <a:prstGeom prst="rect">
              <a:avLst/>
            </a:prstGeom>
          </p:spPr>
        </p:pic>
        <p:pic>
          <p:nvPicPr>
            <p:cNvPr id="72" name="object 72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5948367" y="12933238"/>
              <a:ext cx="149139" cy="149148"/>
            </a:xfrm>
            <a:prstGeom prst="rect">
              <a:avLst/>
            </a:prstGeom>
          </p:spPr>
        </p:pic>
        <p:sp>
          <p:nvSpPr>
            <p:cNvPr id="73" name="object 73"/>
            <p:cNvSpPr/>
            <p:nvPr/>
          </p:nvSpPr>
          <p:spPr>
            <a:xfrm>
              <a:off x="4455655" y="13721816"/>
              <a:ext cx="3155950" cy="721360"/>
            </a:xfrm>
            <a:custGeom>
              <a:avLst/>
              <a:gdLst/>
              <a:ahLst/>
              <a:cxnLst/>
              <a:rect l="l" t="t" r="r" b="b"/>
              <a:pathLst>
                <a:path w="3155950" h="721359">
                  <a:moveTo>
                    <a:pt x="1087882" y="246735"/>
                  </a:moveTo>
                  <a:lnTo>
                    <a:pt x="197980" y="246735"/>
                  </a:lnTo>
                  <a:lnTo>
                    <a:pt x="0" y="398589"/>
                  </a:lnTo>
                  <a:lnTo>
                    <a:pt x="1087882" y="550418"/>
                  </a:lnTo>
                  <a:lnTo>
                    <a:pt x="1087882" y="246735"/>
                  </a:lnTo>
                  <a:close/>
                </a:path>
                <a:path w="3155950" h="721359">
                  <a:moveTo>
                    <a:pt x="2097252" y="142354"/>
                  </a:moveTo>
                  <a:lnTo>
                    <a:pt x="2022779" y="0"/>
                  </a:lnTo>
                  <a:lnTo>
                    <a:pt x="1131100" y="0"/>
                  </a:lnTo>
                  <a:lnTo>
                    <a:pt x="1020597" y="140462"/>
                  </a:lnTo>
                  <a:lnTo>
                    <a:pt x="2097252" y="142354"/>
                  </a:lnTo>
                  <a:close/>
                </a:path>
                <a:path w="3155950" h="721359">
                  <a:moveTo>
                    <a:pt x="3155467" y="512457"/>
                  </a:moveTo>
                  <a:lnTo>
                    <a:pt x="2986303" y="398576"/>
                  </a:lnTo>
                  <a:lnTo>
                    <a:pt x="1954657" y="398576"/>
                  </a:lnTo>
                  <a:lnTo>
                    <a:pt x="1954657" y="721233"/>
                  </a:lnTo>
                  <a:lnTo>
                    <a:pt x="3155467" y="512457"/>
                  </a:lnTo>
                  <a:close/>
                </a:path>
              </a:pathLst>
            </a:custGeom>
            <a:solidFill>
              <a:srgbClr val="E2EC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4455655" y="13862595"/>
              <a:ext cx="3155950" cy="783590"/>
            </a:xfrm>
            <a:custGeom>
              <a:avLst/>
              <a:gdLst/>
              <a:ahLst/>
              <a:cxnLst/>
              <a:rect l="l" t="t" r="r" b="b"/>
              <a:pathLst>
                <a:path w="3155950" h="783590">
                  <a:moveTo>
                    <a:pt x="3155467" y="372110"/>
                  </a:moveTo>
                  <a:lnTo>
                    <a:pt x="2097252" y="372110"/>
                  </a:lnTo>
                  <a:lnTo>
                    <a:pt x="2097252" y="257810"/>
                  </a:lnTo>
                  <a:lnTo>
                    <a:pt x="2097252" y="1270"/>
                  </a:lnTo>
                  <a:lnTo>
                    <a:pt x="1561261" y="1270"/>
                  </a:lnTo>
                  <a:lnTo>
                    <a:pt x="1561261" y="0"/>
                  </a:lnTo>
                  <a:lnTo>
                    <a:pt x="1020610" y="0"/>
                  </a:lnTo>
                  <a:lnTo>
                    <a:pt x="1020610" y="1270"/>
                  </a:lnTo>
                  <a:lnTo>
                    <a:pt x="1020610" y="257810"/>
                  </a:lnTo>
                  <a:lnTo>
                    <a:pt x="0" y="257810"/>
                  </a:lnTo>
                  <a:lnTo>
                    <a:pt x="0" y="372110"/>
                  </a:lnTo>
                  <a:lnTo>
                    <a:pt x="0" y="783590"/>
                  </a:lnTo>
                  <a:lnTo>
                    <a:pt x="3155467" y="783590"/>
                  </a:lnTo>
                  <a:lnTo>
                    <a:pt x="3155467" y="3721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5" name="object 75"/>
          <p:cNvSpPr txBox="1"/>
          <p:nvPr/>
        </p:nvSpPr>
        <p:spPr>
          <a:xfrm>
            <a:off x="1926382" y="8057210"/>
            <a:ext cx="1677035" cy="4508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500" spc="40" dirty="0">
                <a:latin typeface="Tahoma"/>
                <a:cs typeface="Tahoma"/>
              </a:rPr>
              <a:t>More</a:t>
            </a:r>
            <a:r>
              <a:rPr sz="1500" spc="-155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than</a:t>
            </a:r>
            <a:r>
              <a:rPr sz="1500" spc="65" dirty="0">
                <a:latin typeface="Tahoma"/>
                <a:cs typeface="Tahoma"/>
              </a:rPr>
              <a:t> </a:t>
            </a:r>
            <a:r>
              <a:rPr sz="4200" b="1" spc="52" baseline="-7936" dirty="0">
                <a:solidFill>
                  <a:srgbClr val="D30511"/>
                </a:solidFill>
                <a:latin typeface="Trebuchet MS"/>
                <a:cs typeface="Trebuchet MS"/>
              </a:rPr>
              <a:t>70%</a:t>
            </a:r>
            <a:endParaRPr sz="4200" baseline="-7936">
              <a:latin typeface="Trebuchet MS"/>
              <a:cs typeface="Trebuchet MS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924426" y="13866748"/>
            <a:ext cx="207010" cy="3949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00" b="1" spc="20" dirty="0">
                <a:solidFill>
                  <a:srgbClr val="EB1C23"/>
                </a:solidFill>
                <a:latin typeface="Trebuchet MS"/>
                <a:cs typeface="Trebuchet MS"/>
              </a:rPr>
              <a:t>1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844305" y="14142235"/>
            <a:ext cx="207010" cy="3949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00" b="1" spc="20" dirty="0">
                <a:solidFill>
                  <a:srgbClr val="EB1C23"/>
                </a:solidFill>
                <a:latin typeface="Trebuchet MS"/>
                <a:cs typeface="Trebuchet MS"/>
              </a:rPr>
              <a:t>2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976260" y="14232016"/>
            <a:ext cx="207010" cy="3949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00" b="1" spc="20" dirty="0">
                <a:solidFill>
                  <a:srgbClr val="EB1C23"/>
                </a:solidFill>
                <a:latin typeface="Trebuchet MS"/>
                <a:cs typeface="Trebuchet MS"/>
              </a:rPr>
              <a:t>3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886491" y="6584195"/>
            <a:ext cx="311150" cy="24493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1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Y</a:t>
            </a:r>
            <a:r>
              <a:rPr sz="1500" spc="-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e</a:t>
            </a:r>
            <a:r>
              <a:rPr sz="15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s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156085" y="6497730"/>
            <a:ext cx="862964" cy="40780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50" b="1" spc="55" dirty="0">
                <a:solidFill>
                  <a:srgbClr val="D30511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53%</a:t>
            </a:r>
            <a:endParaRPr sz="255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421287" y="6514592"/>
            <a:ext cx="1093470" cy="4178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  <a:tabLst>
                <a:tab pos="814705" algn="l"/>
              </a:tabLst>
            </a:pPr>
            <a:r>
              <a:rPr sz="2550" b="1" spc="55" dirty="0">
                <a:solidFill>
                  <a:srgbClr val="D30511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47%	</a:t>
            </a:r>
            <a:r>
              <a:rPr sz="2250" spc="52" baseline="7407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No</a:t>
            </a:r>
            <a:endParaRPr sz="2250" baseline="7407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grpSp>
        <p:nvGrpSpPr>
          <p:cNvPr id="82" name="object 82"/>
          <p:cNvGrpSpPr/>
          <p:nvPr/>
        </p:nvGrpSpPr>
        <p:grpSpPr>
          <a:xfrm>
            <a:off x="4131099" y="6404540"/>
            <a:ext cx="851535" cy="851535"/>
            <a:chOff x="4131099" y="6404540"/>
            <a:chExt cx="851535" cy="851535"/>
          </a:xfrm>
        </p:grpSpPr>
        <p:sp>
          <p:nvSpPr>
            <p:cNvPr id="83" name="object 83"/>
            <p:cNvSpPr/>
            <p:nvPr/>
          </p:nvSpPr>
          <p:spPr>
            <a:xfrm>
              <a:off x="4131099" y="6404540"/>
              <a:ext cx="851535" cy="851535"/>
            </a:xfrm>
            <a:custGeom>
              <a:avLst/>
              <a:gdLst/>
              <a:ahLst/>
              <a:cxnLst/>
              <a:rect l="l" t="t" r="r" b="b"/>
              <a:pathLst>
                <a:path w="851535" h="851534">
                  <a:moveTo>
                    <a:pt x="425616" y="0"/>
                  </a:moveTo>
                  <a:lnTo>
                    <a:pt x="379240" y="2497"/>
                  </a:lnTo>
                  <a:lnTo>
                    <a:pt x="334310" y="9817"/>
                  </a:lnTo>
                  <a:lnTo>
                    <a:pt x="291087" y="21698"/>
                  </a:lnTo>
                  <a:lnTo>
                    <a:pt x="249829" y="37883"/>
                  </a:lnTo>
                  <a:lnTo>
                    <a:pt x="210797" y="58110"/>
                  </a:lnTo>
                  <a:lnTo>
                    <a:pt x="174251" y="82121"/>
                  </a:lnTo>
                  <a:lnTo>
                    <a:pt x="140449" y="109655"/>
                  </a:lnTo>
                  <a:lnTo>
                    <a:pt x="109651" y="140454"/>
                  </a:lnTo>
                  <a:lnTo>
                    <a:pt x="82118" y="174257"/>
                  </a:lnTo>
                  <a:lnTo>
                    <a:pt x="58108" y="210804"/>
                  </a:lnTo>
                  <a:lnTo>
                    <a:pt x="37881" y="249837"/>
                  </a:lnTo>
                  <a:lnTo>
                    <a:pt x="21697" y="291095"/>
                  </a:lnTo>
                  <a:lnTo>
                    <a:pt x="9816" y="334319"/>
                  </a:lnTo>
                  <a:lnTo>
                    <a:pt x="2497" y="379249"/>
                  </a:lnTo>
                  <a:lnTo>
                    <a:pt x="0" y="425626"/>
                  </a:lnTo>
                  <a:lnTo>
                    <a:pt x="2497" y="472000"/>
                  </a:lnTo>
                  <a:lnTo>
                    <a:pt x="9816" y="516929"/>
                  </a:lnTo>
                  <a:lnTo>
                    <a:pt x="21697" y="560151"/>
                  </a:lnTo>
                  <a:lnTo>
                    <a:pt x="37881" y="601408"/>
                  </a:lnTo>
                  <a:lnTo>
                    <a:pt x="58108" y="640440"/>
                  </a:lnTo>
                  <a:lnTo>
                    <a:pt x="82118" y="676987"/>
                  </a:lnTo>
                  <a:lnTo>
                    <a:pt x="109651" y="710789"/>
                  </a:lnTo>
                  <a:lnTo>
                    <a:pt x="140449" y="741587"/>
                  </a:lnTo>
                  <a:lnTo>
                    <a:pt x="174251" y="769121"/>
                  </a:lnTo>
                  <a:lnTo>
                    <a:pt x="210797" y="793132"/>
                  </a:lnTo>
                  <a:lnTo>
                    <a:pt x="249829" y="813359"/>
                  </a:lnTo>
                  <a:lnTo>
                    <a:pt x="291087" y="829543"/>
                  </a:lnTo>
                  <a:lnTo>
                    <a:pt x="334310" y="841425"/>
                  </a:lnTo>
                  <a:lnTo>
                    <a:pt x="379240" y="848745"/>
                  </a:lnTo>
                  <a:lnTo>
                    <a:pt x="425616" y="851242"/>
                  </a:lnTo>
                  <a:lnTo>
                    <a:pt x="471992" y="848745"/>
                  </a:lnTo>
                  <a:lnTo>
                    <a:pt x="516922" y="841425"/>
                  </a:lnTo>
                  <a:lnTo>
                    <a:pt x="560145" y="829543"/>
                  </a:lnTo>
                  <a:lnTo>
                    <a:pt x="601403" y="813359"/>
                  </a:lnTo>
                  <a:lnTo>
                    <a:pt x="640435" y="793132"/>
                  </a:lnTo>
                  <a:lnTo>
                    <a:pt x="676981" y="769121"/>
                  </a:lnTo>
                  <a:lnTo>
                    <a:pt x="710783" y="741587"/>
                  </a:lnTo>
                  <a:lnTo>
                    <a:pt x="741581" y="710789"/>
                  </a:lnTo>
                  <a:lnTo>
                    <a:pt x="769114" y="676987"/>
                  </a:lnTo>
                  <a:lnTo>
                    <a:pt x="793124" y="640440"/>
                  </a:lnTo>
                  <a:lnTo>
                    <a:pt x="813351" y="601408"/>
                  </a:lnTo>
                  <a:lnTo>
                    <a:pt x="829535" y="560151"/>
                  </a:lnTo>
                  <a:lnTo>
                    <a:pt x="841416" y="516929"/>
                  </a:lnTo>
                  <a:lnTo>
                    <a:pt x="848735" y="472000"/>
                  </a:lnTo>
                  <a:lnTo>
                    <a:pt x="851232" y="425626"/>
                  </a:lnTo>
                  <a:lnTo>
                    <a:pt x="848735" y="379249"/>
                  </a:lnTo>
                  <a:lnTo>
                    <a:pt x="841416" y="334319"/>
                  </a:lnTo>
                  <a:lnTo>
                    <a:pt x="829535" y="291095"/>
                  </a:lnTo>
                  <a:lnTo>
                    <a:pt x="813351" y="249837"/>
                  </a:lnTo>
                  <a:lnTo>
                    <a:pt x="793124" y="210804"/>
                  </a:lnTo>
                  <a:lnTo>
                    <a:pt x="769114" y="174257"/>
                  </a:lnTo>
                  <a:lnTo>
                    <a:pt x="741581" y="140454"/>
                  </a:lnTo>
                  <a:lnTo>
                    <a:pt x="710783" y="109655"/>
                  </a:lnTo>
                  <a:lnTo>
                    <a:pt x="676981" y="82121"/>
                  </a:lnTo>
                  <a:lnTo>
                    <a:pt x="640435" y="58110"/>
                  </a:lnTo>
                  <a:lnTo>
                    <a:pt x="601403" y="37883"/>
                  </a:lnTo>
                  <a:lnTo>
                    <a:pt x="560145" y="21698"/>
                  </a:lnTo>
                  <a:lnTo>
                    <a:pt x="516922" y="9817"/>
                  </a:lnTo>
                  <a:lnTo>
                    <a:pt x="471992" y="2497"/>
                  </a:lnTo>
                  <a:lnTo>
                    <a:pt x="425616" y="0"/>
                  </a:lnTo>
                  <a:close/>
                </a:path>
              </a:pathLst>
            </a:custGeom>
            <a:solidFill>
              <a:srgbClr val="3C47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4213503" y="6484406"/>
              <a:ext cx="694055" cy="694055"/>
            </a:xfrm>
            <a:custGeom>
              <a:avLst/>
              <a:gdLst/>
              <a:ahLst/>
              <a:cxnLst/>
              <a:rect l="l" t="t" r="r" b="b"/>
              <a:pathLst>
                <a:path w="694054" h="694054">
                  <a:moveTo>
                    <a:pt x="343408" y="0"/>
                  </a:moveTo>
                  <a:lnTo>
                    <a:pt x="296939" y="3583"/>
                  </a:lnTo>
                  <a:lnTo>
                    <a:pt x="252314" y="13187"/>
                  </a:lnTo>
                  <a:lnTo>
                    <a:pt x="209953" y="28387"/>
                  </a:lnTo>
                  <a:lnTo>
                    <a:pt x="170278" y="48757"/>
                  </a:lnTo>
                  <a:lnTo>
                    <a:pt x="133709" y="73873"/>
                  </a:lnTo>
                  <a:lnTo>
                    <a:pt x="100665" y="103310"/>
                  </a:lnTo>
                  <a:lnTo>
                    <a:pt x="71568" y="136643"/>
                  </a:lnTo>
                  <a:lnTo>
                    <a:pt x="46838" y="173449"/>
                  </a:lnTo>
                  <a:lnTo>
                    <a:pt x="26896" y="213302"/>
                  </a:lnTo>
                  <a:lnTo>
                    <a:pt x="12162" y="255777"/>
                  </a:lnTo>
                  <a:lnTo>
                    <a:pt x="3056" y="300450"/>
                  </a:lnTo>
                  <a:lnTo>
                    <a:pt x="0" y="346896"/>
                  </a:lnTo>
                  <a:lnTo>
                    <a:pt x="3311" y="394219"/>
                  </a:lnTo>
                  <a:lnTo>
                    <a:pt x="12742" y="439620"/>
                  </a:lnTo>
                  <a:lnTo>
                    <a:pt x="27864" y="482672"/>
                  </a:lnTo>
                  <a:lnTo>
                    <a:pt x="48246" y="522947"/>
                  </a:lnTo>
                  <a:lnTo>
                    <a:pt x="73460" y="560019"/>
                  </a:lnTo>
                  <a:lnTo>
                    <a:pt x="103076" y="593460"/>
                  </a:lnTo>
                  <a:lnTo>
                    <a:pt x="136663" y="622844"/>
                  </a:lnTo>
                  <a:lnTo>
                    <a:pt x="173793" y="647743"/>
                  </a:lnTo>
                  <a:lnTo>
                    <a:pt x="214035" y="667731"/>
                  </a:lnTo>
                  <a:lnTo>
                    <a:pt x="256961" y="682380"/>
                  </a:lnTo>
                  <a:lnTo>
                    <a:pt x="302141" y="691264"/>
                  </a:lnTo>
                  <a:lnTo>
                    <a:pt x="349144" y="693955"/>
                  </a:lnTo>
                  <a:lnTo>
                    <a:pt x="395628" y="690270"/>
                  </a:lnTo>
                  <a:lnTo>
                    <a:pt x="440291" y="680581"/>
                  </a:lnTo>
                  <a:lnTo>
                    <a:pt x="482711" y="665314"/>
                  </a:lnTo>
                  <a:lnTo>
                    <a:pt x="522462" y="644896"/>
                  </a:lnTo>
                  <a:lnTo>
                    <a:pt x="559121" y="619753"/>
                  </a:lnTo>
                  <a:lnTo>
                    <a:pt x="592266" y="590311"/>
                  </a:lnTo>
                  <a:lnTo>
                    <a:pt x="621472" y="556997"/>
                  </a:lnTo>
                  <a:lnTo>
                    <a:pt x="646316" y="520237"/>
                  </a:lnTo>
                  <a:lnTo>
                    <a:pt x="666375" y="480458"/>
                  </a:lnTo>
                  <a:lnTo>
                    <a:pt x="681224" y="438087"/>
                  </a:lnTo>
                  <a:lnTo>
                    <a:pt x="690440" y="393548"/>
                  </a:lnTo>
                  <a:lnTo>
                    <a:pt x="693600" y="347270"/>
                  </a:lnTo>
                  <a:lnTo>
                    <a:pt x="690335" y="300393"/>
                  </a:lnTo>
                  <a:lnTo>
                    <a:pt x="680859" y="255292"/>
                  </a:lnTo>
                  <a:lnTo>
                    <a:pt x="665623" y="212411"/>
                  </a:lnTo>
                  <a:lnTo>
                    <a:pt x="645075" y="172198"/>
                  </a:lnTo>
                  <a:lnTo>
                    <a:pt x="619664" y="135097"/>
                  </a:lnTo>
                  <a:lnTo>
                    <a:pt x="589841" y="101555"/>
                  </a:lnTo>
                  <a:lnTo>
                    <a:pt x="556055" y="72017"/>
                  </a:lnTo>
                  <a:lnTo>
                    <a:pt x="518755" y="46930"/>
                  </a:lnTo>
                  <a:lnTo>
                    <a:pt x="478391" y="26739"/>
                  </a:lnTo>
                  <a:lnTo>
                    <a:pt x="435412" y="11889"/>
                  </a:lnTo>
                  <a:lnTo>
                    <a:pt x="390268" y="2828"/>
                  </a:lnTo>
                  <a:lnTo>
                    <a:pt x="343408" y="0"/>
                  </a:lnTo>
                  <a:close/>
                </a:path>
              </a:pathLst>
            </a:custGeom>
            <a:solidFill>
              <a:srgbClr val="D1ED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4321805" y="6592676"/>
              <a:ext cx="477520" cy="477520"/>
            </a:xfrm>
            <a:custGeom>
              <a:avLst/>
              <a:gdLst/>
              <a:ahLst/>
              <a:cxnLst/>
              <a:rect l="l" t="t" r="r" b="b"/>
              <a:pathLst>
                <a:path w="477520" h="477520">
                  <a:moveTo>
                    <a:pt x="238255" y="0"/>
                  </a:moveTo>
                  <a:lnTo>
                    <a:pt x="188477" y="5252"/>
                  </a:lnTo>
                  <a:lnTo>
                    <a:pt x="144118" y="19442"/>
                  </a:lnTo>
                  <a:lnTo>
                    <a:pt x="103975" y="41614"/>
                  </a:lnTo>
                  <a:lnTo>
                    <a:pt x="69005" y="70801"/>
                  </a:lnTo>
                  <a:lnTo>
                    <a:pt x="40165" y="106038"/>
                  </a:lnTo>
                  <a:lnTo>
                    <a:pt x="18412" y="146357"/>
                  </a:lnTo>
                  <a:lnTo>
                    <a:pt x="4705" y="190793"/>
                  </a:lnTo>
                  <a:lnTo>
                    <a:pt x="0" y="238380"/>
                  </a:lnTo>
                  <a:lnTo>
                    <a:pt x="4915" y="286490"/>
                  </a:lnTo>
                  <a:lnTo>
                    <a:pt x="18804" y="331328"/>
                  </a:lnTo>
                  <a:lnTo>
                    <a:pt x="40708" y="371925"/>
                  </a:lnTo>
                  <a:lnTo>
                    <a:pt x="69666" y="407313"/>
                  </a:lnTo>
                  <a:lnTo>
                    <a:pt x="104721" y="436525"/>
                  </a:lnTo>
                  <a:lnTo>
                    <a:pt x="144911" y="458591"/>
                  </a:lnTo>
                  <a:lnTo>
                    <a:pt x="189278" y="472543"/>
                  </a:lnTo>
                  <a:lnTo>
                    <a:pt x="236862" y="477414"/>
                  </a:lnTo>
                  <a:lnTo>
                    <a:pt x="239600" y="477395"/>
                  </a:lnTo>
                  <a:lnTo>
                    <a:pt x="286760" y="471970"/>
                  </a:lnTo>
                  <a:lnTo>
                    <a:pt x="331003" y="457493"/>
                  </a:lnTo>
                  <a:lnTo>
                    <a:pt x="371290" y="435009"/>
                  </a:lnTo>
                  <a:lnTo>
                    <a:pt x="406582" y="405561"/>
                  </a:lnTo>
                  <a:lnTo>
                    <a:pt x="435839" y="370195"/>
                  </a:lnTo>
                  <a:lnTo>
                    <a:pt x="458021" y="329954"/>
                  </a:lnTo>
                  <a:lnTo>
                    <a:pt x="472088" y="285882"/>
                  </a:lnTo>
                  <a:lnTo>
                    <a:pt x="477001" y="239024"/>
                  </a:lnTo>
                  <a:lnTo>
                    <a:pt x="472040" y="191556"/>
                  </a:lnTo>
                  <a:lnTo>
                    <a:pt x="457877" y="147019"/>
                  </a:lnTo>
                  <a:lnTo>
                    <a:pt x="435558" y="106461"/>
                  </a:lnTo>
                  <a:lnTo>
                    <a:pt x="406129" y="70928"/>
                  </a:lnTo>
                  <a:lnTo>
                    <a:pt x="370638" y="41468"/>
                  </a:lnTo>
                  <a:lnTo>
                    <a:pt x="330131" y="19128"/>
                  </a:lnTo>
                  <a:lnTo>
                    <a:pt x="285655" y="4956"/>
                  </a:lnTo>
                  <a:lnTo>
                    <a:pt x="238255" y="0"/>
                  </a:lnTo>
                  <a:close/>
                </a:path>
              </a:pathLst>
            </a:custGeom>
            <a:solidFill>
              <a:srgbClr val="F9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4511349" y="6671799"/>
              <a:ext cx="199390" cy="202565"/>
            </a:xfrm>
            <a:custGeom>
              <a:avLst/>
              <a:gdLst/>
              <a:ahLst/>
              <a:cxnLst/>
              <a:rect l="l" t="t" r="r" b="b"/>
              <a:pathLst>
                <a:path w="199389" h="202565">
                  <a:moveTo>
                    <a:pt x="0" y="202167"/>
                  </a:moveTo>
                  <a:lnTo>
                    <a:pt x="199284" y="0"/>
                  </a:lnTo>
                </a:path>
              </a:pathLst>
            </a:custGeom>
            <a:ln w="96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4513009" y="6785962"/>
              <a:ext cx="77470" cy="77470"/>
            </a:xfrm>
            <a:custGeom>
              <a:avLst/>
              <a:gdLst/>
              <a:ahLst/>
              <a:cxnLst/>
              <a:rect l="l" t="t" r="r" b="b"/>
              <a:pathLst>
                <a:path w="77470" h="77470">
                  <a:moveTo>
                    <a:pt x="38461" y="0"/>
                  </a:moveTo>
                  <a:lnTo>
                    <a:pt x="23489" y="3022"/>
                  </a:lnTo>
                  <a:lnTo>
                    <a:pt x="11264" y="11263"/>
                  </a:lnTo>
                  <a:lnTo>
                    <a:pt x="3022" y="23485"/>
                  </a:lnTo>
                  <a:lnTo>
                    <a:pt x="0" y="38452"/>
                  </a:lnTo>
                  <a:lnTo>
                    <a:pt x="3022" y="53424"/>
                  </a:lnTo>
                  <a:lnTo>
                    <a:pt x="11264" y="65649"/>
                  </a:lnTo>
                  <a:lnTo>
                    <a:pt x="23489" y="73891"/>
                  </a:lnTo>
                  <a:lnTo>
                    <a:pt x="38461" y="76914"/>
                  </a:lnTo>
                  <a:lnTo>
                    <a:pt x="53428" y="73891"/>
                  </a:lnTo>
                  <a:lnTo>
                    <a:pt x="65650" y="65649"/>
                  </a:lnTo>
                  <a:lnTo>
                    <a:pt x="73891" y="53424"/>
                  </a:lnTo>
                  <a:lnTo>
                    <a:pt x="76914" y="38452"/>
                  </a:lnTo>
                  <a:lnTo>
                    <a:pt x="73891" y="23485"/>
                  </a:lnTo>
                  <a:lnTo>
                    <a:pt x="65650" y="11263"/>
                  </a:lnTo>
                  <a:lnTo>
                    <a:pt x="53428" y="3022"/>
                  </a:lnTo>
                  <a:lnTo>
                    <a:pt x="384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4456382" y="6725235"/>
              <a:ext cx="32384" cy="32384"/>
            </a:xfrm>
            <a:custGeom>
              <a:avLst/>
              <a:gdLst/>
              <a:ahLst/>
              <a:cxnLst/>
              <a:rect l="l" t="t" r="r" b="b"/>
              <a:pathLst>
                <a:path w="32385" h="32384">
                  <a:moveTo>
                    <a:pt x="32072" y="16036"/>
                  </a:moveTo>
                  <a:lnTo>
                    <a:pt x="32072" y="24894"/>
                  </a:lnTo>
                  <a:lnTo>
                    <a:pt x="24894" y="32072"/>
                  </a:lnTo>
                  <a:lnTo>
                    <a:pt x="16036" y="32072"/>
                  </a:lnTo>
                  <a:lnTo>
                    <a:pt x="7177" y="32072"/>
                  </a:lnTo>
                  <a:lnTo>
                    <a:pt x="0" y="24894"/>
                  </a:lnTo>
                  <a:lnTo>
                    <a:pt x="0" y="16036"/>
                  </a:lnTo>
                  <a:lnTo>
                    <a:pt x="0" y="7177"/>
                  </a:lnTo>
                  <a:lnTo>
                    <a:pt x="7177" y="0"/>
                  </a:lnTo>
                  <a:lnTo>
                    <a:pt x="16036" y="0"/>
                  </a:lnTo>
                  <a:lnTo>
                    <a:pt x="24894" y="0"/>
                  </a:lnTo>
                  <a:lnTo>
                    <a:pt x="32072" y="7177"/>
                  </a:lnTo>
                  <a:lnTo>
                    <a:pt x="32072" y="16036"/>
                  </a:lnTo>
                  <a:close/>
                </a:path>
              </a:pathLst>
            </a:custGeom>
            <a:ln w="96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4705915" y="6644410"/>
              <a:ext cx="32384" cy="32384"/>
            </a:xfrm>
            <a:custGeom>
              <a:avLst/>
              <a:gdLst/>
              <a:ahLst/>
              <a:cxnLst/>
              <a:rect l="l" t="t" r="r" b="b"/>
              <a:pathLst>
                <a:path w="32385" h="32384">
                  <a:moveTo>
                    <a:pt x="32072" y="16036"/>
                  </a:moveTo>
                  <a:lnTo>
                    <a:pt x="32072" y="24894"/>
                  </a:lnTo>
                  <a:lnTo>
                    <a:pt x="24894" y="32072"/>
                  </a:lnTo>
                  <a:lnTo>
                    <a:pt x="16036" y="32072"/>
                  </a:lnTo>
                  <a:lnTo>
                    <a:pt x="7177" y="32072"/>
                  </a:lnTo>
                  <a:lnTo>
                    <a:pt x="0" y="24894"/>
                  </a:lnTo>
                  <a:lnTo>
                    <a:pt x="0" y="16036"/>
                  </a:lnTo>
                  <a:lnTo>
                    <a:pt x="0" y="7177"/>
                  </a:lnTo>
                  <a:lnTo>
                    <a:pt x="7177" y="0"/>
                  </a:lnTo>
                  <a:lnTo>
                    <a:pt x="16036" y="0"/>
                  </a:lnTo>
                  <a:lnTo>
                    <a:pt x="24894" y="0"/>
                  </a:lnTo>
                  <a:lnTo>
                    <a:pt x="32072" y="7177"/>
                  </a:lnTo>
                  <a:lnTo>
                    <a:pt x="32072" y="16036"/>
                  </a:lnTo>
                  <a:close/>
                </a:path>
              </a:pathLst>
            </a:custGeom>
            <a:ln w="96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4278617" y="6574535"/>
              <a:ext cx="558165" cy="539115"/>
            </a:xfrm>
            <a:custGeom>
              <a:avLst/>
              <a:gdLst/>
              <a:ahLst/>
              <a:cxnLst/>
              <a:rect l="l" t="t" r="r" b="b"/>
              <a:pathLst>
                <a:path w="558164" h="539115">
                  <a:moveTo>
                    <a:pt x="32067" y="101231"/>
                  </a:moveTo>
                  <a:lnTo>
                    <a:pt x="24892" y="94056"/>
                  </a:lnTo>
                  <a:lnTo>
                    <a:pt x="7175" y="94056"/>
                  </a:lnTo>
                  <a:lnTo>
                    <a:pt x="0" y="101231"/>
                  </a:lnTo>
                  <a:lnTo>
                    <a:pt x="0" y="118948"/>
                  </a:lnTo>
                  <a:lnTo>
                    <a:pt x="7175" y="126123"/>
                  </a:lnTo>
                  <a:lnTo>
                    <a:pt x="24892" y="126123"/>
                  </a:lnTo>
                  <a:lnTo>
                    <a:pt x="32067" y="118948"/>
                  </a:lnTo>
                  <a:lnTo>
                    <a:pt x="32067" y="110083"/>
                  </a:lnTo>
                  <a:lnTo>
                    <a:pt x="32067" y="101231"/>
                  </a:lnTo>
                  <a:close/>
                </a:path>
                <a:path w="558164" h="539115">
                  <a:moveTo>
                    <a:pt x="34747" y="391172"/>
                  </a:moveTo>
                  <a:lnTo>
                    <a:pt x="27559" y="383997"/>
                  </a:lnTo>
                  <a:lnTo>
                    <a:pt x="9842" y="383997"/>
                  </a:lnTo>
                  <a:lnTo>
                    <a:pt x="2667" y="391172"/>
                  </a:lnTo>
                  <a:lnTo>
                    <a:pt x="2667" y="408889"/>
                  </a:lnTo>
                  <a:lnTo>
                    <a:pt x="9842" y="416064"/>
                  </a:lnTo>
                  <a:lnTo>
                    <a:pt x="27559" y="416064"/>
                  </a:lnTo>
                  <a:lnTo>
                    <a:pt x="34747" y="408889"/>
                  </a:lnTo>
                  <a:lnTo>
                    <a:pt x="34747" y="400037"/>
                  </a:lnTo>
                  <a:lnTo>
                    <a:pt x="34747" y="391172"/>
                  </a:lnTo>
                  <a:close/>
                </a:path>
                <a:path w="558164" h="539115">
                  <a:moveTo>
                    <a:pt x="130263" y="7188"/>
                  </a:moveTo>
                  <a:lnTo>
                    <a:pt x="123088" y="0"/>
                  </a:lnTo>
                  <a:lnTo>
                    <a:pt x="105371" y="0"/>
                  </a:lnTo>
                  <a:lnTo>
                    <a:pt x="98196" y="7188"/>
                  </a:lnTo>
                  <a:lnTo>
                    <a:pt x="98196" y="24904"/>
                  </a:lnTo>
                  <a:lnTo>
                    <a:pt x="105371" y="32080"/>
                  </a:lnTo>
                  <a:lnTo>
                    <a:pt x="123088" y="32080"/>
                  </a:lnTo>
                  <a:lnTo>
                    <a:pt x="130263" y="24904"/>
                  </a:lnTo>
                  <a:lnTo>
                    <a:pt x="130263" y="16040"/>
                  </a:lnTo>
                  <a:lnTo>
                    <a:pt x="130263" y="7188"/>
                  </a:lnTo>
                  <a:close/>
                </a:path>
                <a:path w="558164" h="539115">
                  <a:moveTo>
                    <a:pt x="146304" y="503478"/>
                  </a:moveTo>
                  <a:lnTo>
                    <a:pt x="139115" y="496303"/>
                  </a:lnTo>
                  <a:lnTo>
                    <a:pt x="121412" y="496303"/>
                  </a:lnTo>
                  <a:lnTo>
                    <a:pt x="114236" y="503478"/>
                  </a:lnTo>
                  <a:lnTo>
                    <a:pt x="114236" y="521195"/>
                  </a:lnTo>
                  <a:lnTo>
                    <a:pt x="121412" y="528370"/>
                  </a:lnTo>
                  <a:lnTo>
                    <a:pt x="139115" y="528370"/>
                  </a:lnTo>
                  <a:lnTo>
                    <a:pt x="146304" y="521195"/>
                  </a:lnTo>
                  <a:lnTo>
                    <a:pt x="146304" y="512343"/>
                  </a:lnTo>
                  <a:lnTo>
                    <a:pt x="146304" y="503478"/>
                  </a:lnTo>
                  <a:close/>
                </a:path>
                <a:path w="558164" h="539115">
                  <a:moveTo>
                    <a:pt x="441236" y="513664"/>
                  </a:moveTo>
                  <a:lnTo>
                    <a:pt x="434060" y="506476"/>
                  </a:lnTo>
                  <a:lnTo>
                    <a:pt x="416344" y="506476"/>
                  </a:lnTo>
                  <a:lnTo>
                    <a:pt x="409168" y="513664"/>
                  </a:lnTo>
                  <a:lnTo>
                    <a:pt x="409168" y="531368"/>
                  </a:lnTo>
                  <a:lnTo>
                    <a:pt x="416344" y="538543"/>
                  </a:lnTo>
                  <a:lnTo>
                    <a:pt x="434060" y="538543"/>
                  </a:lnTo>
                  <a:lnTo>
                    <a:pt x="441236" y="531368"/>
                  </a:lnTo>
                  <a:lnTo>
                    <a:pt x="441236" y="522503"/>
                  </a:lnTo>
                  <a:lnTo>
                    <a:pt x="441236" y="513664"/>
                  </a:lnTo>
                  <a:close/>
                </a:path>
                <a:path w="558164" h="539115">
                  <a:moveTo>
                    <a:pt x="462584" y="7188"/>
                  </a:moveTo>
                  <a:lnTo>
                    <a:pt x="455409" y="0"/>
                  </a:lnTo>
                  <a:lnTo>
                    <a:pt x="437692" y="0"/>
                  </a:lnTo>
                  <a:lnTo>
                    <a:pt x="430504" y="7188"/>
                  </a:lnTo>
                  <a:lnTo>
                    <a:pt x="430504" y="24904"/>
                  </a:lnTo>
                  <a:lnTo>
                    <a:pt x="437692" y="32080"/>
                  </a:lnTo>
                  <a:lnTo>
                    <a:pt x="455409" y="32080"/>
                  </a:lnTo>
                  <a:lnTo>
                    <a:pt x="462584" y="24904"/>
                  </a:lnTo>
                  <a:lnTo>
                    <a:pt x="462584" y="16040"/>
                  </a:lnTo>
                  <a:lnTo>
                    <a:pt x="462584" y="7188"/>
                  </a:lnTo>
                  <a:close/>
                </a:path>
                <a:path w="558164" h="539115">
                  <a:moveTo>
                    <a:pt x="557364" y="121424"/>
                  </a:moveTo>
                  <a:lnTo>
                    <a:pt x="550189" y="114249"/>
                  </a:lnTo>
                  <a:lnTo>
                    <a:pt x="532472" y="114249"/>
                  </a:lnTo>
                  <a:lnTo>
                    <a:pt x="525297" y="121424"/>
                  </a:lnTo>
                  <a:lnTo>
                    <a:pt x="525297" y="139128"/>
                  </a:lnTo>
                  <a:lnTo>
                    <a:pt x="532472" y="146316"/>
                  </a:lnTo>
                  <a:lnTo>
                    <a:pt x="550189" y="146316"/>
                  </a:lnTo>
                  <a:lnTo>
                    <a:pt x="557364" y="139128"/>
                  </a:lnTo>
                  <a:lnTo>
                    <a:pt x="557364" y="130276"/>
                  </a:lnTo>
                  <a:lnTo>
                    <a:pt x="557364" y="121424"/>
                  </a:lnTo>
                  <a:close/>
                </a:path>
                <a:path w="558164" h="539115">
                  <a:moveTo>
                    <a:pt x="557542" y="395681"/>
                  </a:moveTo>
                  <a:lnTo>
                    <a:pt x="550367" y="388505"/>
                  </a:lnTo>
                  <a:lnTo>
                    <a:pt x="532650" y="388505"/>
                  </a:lnTo>
                  <a:lnTo>
                    <a:pt x="525475" y="395681"/>
                  </a:lnTo>
                  <a:lnTo>
                    <a:pt x="525475" y="413397"/>
                  </a:lnTo>
                  <a:lnTo>
                    <a:pt x="532650" y="420573"/>
                  </a:lnTo>
                  <a:lnTo>
                    <a:pt x="550367" y="420573"/>
                  </a:lnTo>
                  <a:lnTo>
                    <a:pt x="557542" y="413397"/>
                  </a:lnTo>
                  <a:lnTo>
                    <a:pt x="557542" y="404533"/>
                  </a:lnTo>
                  <a:lnTo>
                    <a:pt x="557542" y="395681"/>
                  </a:lnTo>
                  <a:close/>
                </a:path>
              </a:pathLst>
            </a:custGeom>
            <a:solidFill>
              <a:srgbClr val="000000">
                <a:alpha val="61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4481848" y="6750701"/>
              <a:ext cx="132715" cy="124460"/>
            </a:xfrm>
            <a:custGeom>
              <a:avLst/>
              <a:gdLst/>
              <a:ahLst/>
              <a:cxnLst/>
              <a:rect l="l" t="t" r="r" b="b"/>
              <a:pathLst>
                <a:path w="132714" h="124459">
                  <a:moveTo>
                    <a:pt x="0" y="0"/>
                  </a:moveTo>
                  <a:lnTo>
                    <a:pt x="132382" y="124388"/>
                  </a:lnTo>
                </a:path>
              </a:pathLst>
            </a:custGeom>
            <a:ln w="96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/>
          <p:nvPr/>
        </p:nvSpPr>
        <p:spPr>
          <a:xfrm>
            <a:off x="4118834" y="5989373"/>
            <a:ext cx="2694305" cy="62166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650" b="1" spc="-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Open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3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</a:t>
            </a:r>
            <a:r>
              <a:rPr sz="1650" b="1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o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being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7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gig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w</a:t>
            </a:r>
            <a:r>
              <a:rPr sz="1650" b="1" spc="-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or</a:t>
            </a:r>
            <a:r>
              <a:rPr sz="1650" b="1" spc="-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k</a:t>
            </a:r>
            <a:r>
              <a:rPr sz="1650" b="1" spc="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er?</a:t>
            </a:r>
            <a:endParaRPr sz="165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  <a:p>
            <a:pPr marL="365125">
              <a:lnSpc>
                <a:spcPct val="100000"/>
              </a:lnSpc>
              <a:spcBef>
                <a:spcPts val="1730"/>
              </a:spcBef>
            </a:pPr>
            <a:r>
              <a:rPr sz="800" b="1" spc="10" dirty="0">
                <a:solidFill>
                  <a:srgbClr val="3C4767"/>
                </a:solidFill>
                <a:latin typeface="Trebuchet MS"/>
                <a:cs typeface="Trebuchet MS"/>
              </a:rPr>
              <a:t>12</a:t>
            </a:r>
            <a:endParaRPr sz="800" dirty="0">
              <a:latin typeface="Trebuchet MS"/>
              <a:cs typeface="Trebuchet MS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508570" y="7042898"/>
            <a:ext cx="86995" cy="1504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800" b="1" spc="15" dirty="0">
                <a:solidFill>
                  <a:srgbClr val="3C4767"/>
                </a:solidFill>
                <a:latin typeface="Trebuchet MS"/>
                <a:cs typeface="Trebuchet MS"/>
              </a:rPr>
              <a:t>6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215893" y="6753346"/>
            <a:ext cx="694690" cy="1504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19760" algn="l"/>
              </a:tabLst>
            </a:pPr>
            <a:r>
              <a:rPr sz="800" b="1" spc="15" dirty="0">
                <a:solidFill>
                  <a:srgbClr val="3C4767"/>
                </a:solidFill>
                <a:latin typeface="Trebuchet MS"/>
                <a:cs typeface="Trebuchet MS"/>
              </a:rPr>
              <a:t>9	3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95" name="object 95"/>
          <p:cNvGrpSpPr/>
          <p:nvPr/>
        </p:nvGrpSpPr>
        <p:grpSpPr>
          <a:xfrm>
            <a:off x="339820" y="15297027"/>
            <a:ext cx="4051300" cy="1537335"/>
            <a:chOff x="339820" y="15297027"/>
            <a:chExt cx="4051300" cy="1537335"/>
          </a:xfrm>
        </p:grpSpPr>
        <p:pic>
          <p:nvPicPr>
            <p:cNvPr id="96" name="object 96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3120338" y="15297027"/>
              <a:ext cx="1270694" cy="1537282"/>
            </a:xfrm>
            <a:prstGeom prst="rect">
              <a:avLst/>
            </a:prstGeom>
          </p:spPr>
        </p:pic>
        <p:pic>
          <p:nvPicPr>
            <p:cNvPr id="97" name="object 97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339820" y="15440823"/>
              <a:ext cx="446053" cy="446053"/>
            </a:xfrm>
            <a:prstGeom prst="rect">
              <a:avLst/>
            </a:prstGeom>
          </p:spPr>
        </p:pic>
        <p:pic>
          <p:nvPicPr>
            <p:cNvPr id="98" name="object 98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350197" y="15993016"/>
              <a:ext cx="435676" cy="435676"/>
            </a:xfrm>
            <a:prstGeom prst="rect">
              <a:avLst/>
            </a:prstGeom>
          </p:spPr>
        </p:pic>
      </p:grpSp>
      <p:sp>
        <p:nvSpPr>
          <p:cNvPr id="99" name="object 99"/>
          <p:cNvSpPr txBox="1"/>
          <p:nvPr/>
        </p:nvSpPr>
        <p:spPr>
          <a:xfrm>
            <a:off x="1605220" y="15580760"/>
            <a:ext cx="1172889" cy="24493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pr</a:t>
            </a:r>
            <a:r>
              <a:rPr sz="15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o</a:t>
            </a:r>
            <a:r>
              <a:rPr sz="1500" spc="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f</a:t>
            </a:r>
            <a:r>
              <a:rPr sz="15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essional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849930" y="15273295"/>
            <a:ext cx="1719580" cy="3949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  <a:tabLst>
                <a:tab pos="767715" algn="l"/>
              </a:tabLst>
            </a:pPr>
            <a:r>
              <a:rPr sz="3600" b="1" spc="75" baseline="-25462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32%	</a:t>
            </a:r>
            <a:r>
              <a:rPr sz="15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Healthcare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849930" y="16051233"/>
            <a:ext cx="1437005" cy="3949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3600" b="1" spc="75" baseline="-6944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22%</a:t>
            </a:r>
            <a:r>
              <a:rPr sz="3600" b="1" spc="195" baseline="-6944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-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Teacher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1632507" y="16768238"/>
            <a:ext cx="1696085" cy="24493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G</a:t>
            </a:r>
            <a:r>
              <a:rPr sz="1500" spc="-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o</a:t>
            </a:r>
            <a:r>
              <a:rPr sz="1500" spc="-3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v</a:t>
            </a:r>
            <a:r>
              <a:rPr sz="15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ernme</a:t>
            </a:r>
            <a:r>
              <a:rPr sz="1500" spc="-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n</a:t>
            </a:r>
            <a:r>
              <a:rPr sz="15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</a:t>
            </a:r>
            <a:r>
              <a:rPr sz="1500" spc="-1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w</a:t>
            </a:r>
            <a:r>
              <a:rPr sz="1500" spc="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or</a:t>
            </a:r>
            <a:r>
              <a:rPr sz="15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k</a:t>
            </a:r>
            <a:r>
              <a:rPr sz="15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er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875330" y="16677729"/>
            <a:ext cx="729890" cy="3847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00" b="1" spc="50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21%</a:t>
            </a:r>
            <a:endParaRPr sz="24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grpSp>
        <p:nvGrpSpPr>
          <p:cNvPr id="104" name="object 104"/>
          <p:cNvGrpSpPr/>
          <p:nvPr/>
        </p:nvGrpSpPr>
        <p:grpSpPr>
          <a:xfrm>
            <a:off x="350831" y="10093393"/>
            <a:ext cx="6805930" cy="6903084"/>
            <a:chOff x="350831" y="10093393"/>
            <a:chExt cx="6805930" cy="6903084"/>
          </a:xfrm>
        </p:grpSpPr>
        <p:pic>
          <p:nvPicPr>
            <p:cNvPr id="105" name="object 105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350831" y="16561317"/>
              <a:ext cx="435042" cy="435042"/>
            </a:xfrm>
            <a:prstGeom prst="rect">
              <a:avLst/>
            </a:prstGeom>
          </p:spPr>
        </p:pic>
        <p:sp>
          <p:nvSpPr>
            <p:cNvPr id="106" name="object 106"/>
            <p:cNvSpPr/>
            <p:nvPr/>
          </p:nvSpPr>
          <p:spPr>
            <a:xfrm>
              <a:off x="4639500" y="15993016"/>
              <a:ext cx="436245" cy="436245"/>
            </a:xfrm>
            <a:custGeom>
              <a:avLst/>
              <a:gdLst/>
              <a:ahLst/>
              <a:cxnLst/>
              <a:rect l="l" t="t" r="r" b="b"/>
              <a:pathLst>
                <a:path w="436245" h="436244">
                  <a:moveTo>
                    <a:pt x="217838" y="0"/>
                  </a:moveTo>
                  <a:lnTo>
                    <a:pt x="167891" y="5753"/>
                  </a:lnTo>
                  <a:lnTo>
                    <a:pt x="122040" y="22141"/>
                  </a:lnTo>
                  <a:lnTo>
                    <a:pt x="81593" y="47857"/>
                  </a:lnTo>
                  <a:lnTo>
                    <a:pt x="47857" y="81593"/>
                  </a:lnTo>
                  <a:lnTo>
                    <a:pt x="22141" y="122040"/>
                  </a:lnTo>
                  <a:lnTo>
                    <a:pt x="5753" y="167891"/>
                  </a:lnTo>
                  <a:lnTo>
                    <a:pt x="0" y="217838"/>
                  </a:lnTo>
                  <a:lnTo>
                    <a:pt x="5753" y="267785"/>
                  </a:lnTo>
                  <a:lnTo>
                    <a:pt x="22141" y="313636"/>
                  </a:lnTo>
                  <a:lnTo>
                    <a:pt x="47857" y="354083"/>
                  </a:lnTo>
                  <a:lnTo>
                    <a:pt x="81593" y="387818"/>
                  </a:lnTo>
                  <a:lnTo>
                    <a:pt x="122040" y="413534"/>
                  </a:lnTo>
                  <a:lnTo>
                    <a:pt x="167891" y="429922"/>
                  </a:lnTo>
                  <a:lnTo>
                    <a:pt x="217838" y="435676"/>
                  </a:lnTo>
                  <a:lnTo>
                    <a:pt x="267788" y="429922"/>
                  </a:lnTo>
                  <a:lnTo>
                    <a:pt x="313640" y="413534"/>
                  </a:lnTo>
                  <a:lnTo>
                    <a:pt x="354087" y="387818"/>
                  </a:lnTo>
                  <a:lnTo>
                    <a:pt x="387821" y="354083"/>
                  </a:lnTo>
                  <a:lnTo>
                    <a:pt x="413535" y="313636"/>
                  </a:lnTo>
                  <a:lnTo>
                    <a:pt x="429923" y="267785"/>
                  </a:lnTo>
                  <a:lnTo>
                    <a:pt x="435676" y="217838"/>
                  </a:lnTo>
                  <a:lnTo>
                    <a:pt x="429923" y="167891"/>
                  </a:lnTo>
                  <a:lnTo>
                    <a:pt x="413535" y="122040"/>
                  </a:lnTo>
                  <a:lnTo>
                    <a:pt x="387821" y="81593"/>
                  </a:lnTo>
                  <a:lnTo>
                    <a:pt x="354087" y="47857"/>
                  </a:lnTo>
                  <a:lnTo>
                    <a:pt x="313640" y="22141"/>
                  </a:lnTo>
                  <a:lnTo>
                    <a:pt x="267788" y="5753"/>
                  </a:lnTo>
                  <a:lnTo>
                    <a:pt x="217838" y="0"/>
                  </a:lnTo>
                  <a:close/>
                </a:path>
              </a:pathLst>
            </a:custGeom>
            <a:solidFill>
              <a:srgbClr val="6B6D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7" name="object 107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4696793" y="16073615"/>
              <a:ext cx="322035" cy="360703"/>
            </a:xfrm>
            <a:prstGeom prst="rect">
              <a:avLst/>
            </a:prstGeom>
          </p:spPr>
        </p:pic>
        <p:pic>
          <p:nvPicPr>
            <p:cNvPr id="108" name="object 108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4635781" y="15433962"/>
              <a:ext cx="434215" cy="434235"/>
            </a:xfrm>
            <a:prstGeom prst="rect">
              <a:avLst/>
            </a:prstGeom>
          </p:spPr>
        </p:pic>
        <p:sp>
          <p:nvSpPr>
            <p:cNvPr id="109" name="object 109"/>
            <p:cNvSpPr/>
            <p:nvPr/>
          </p:nvSpPr>
          <p:spPr>
            <a:xfrm>
              <a:off x="7105248" y="10093393"/>
              <a:ext cx="51435" cy="51435"/>
            </a:xfrm>
            <a:custGeom>
              <a:avLst/>
              <a:gdLst/>
              <a:ahLst/>
              <a:cxnLst/>
              <a:rect l="l" t="t" r="r" b="b"/>
              <a:pathLst>
                <a:path w="51434" h="51434">
                  <a:moveTo>
                    <a:pt x="25682" y="0"/>
                  </a:moveTo>
                  <a:lnTo>
                    <a:pt x="15682" y="2018"/>
                  </a:lnTo>
                  <a:lnTo>
                    <a:pt x="7519" y="7523"/>
                  </a:lnTo>
                  <a:lnTo>
                    <a:pt x="2017" y="15686"/>
                  </a:lnTo>
                  <a:lnTo>
                    <a:pt x="0" y="25682"/>
                  </a:lnTo>
                  <a:lnTo>
                    <a:pt x="2017" y="35678"/>
                  </a:lnTo>
                  <a:lnTo>
                    <a:pt x="7519" y="43842"/>
                  </a:lnTo>
                  <a:lnTo>
                    <a:pt x="15682" y="49347"/>
                  </a:lnTo>
                  <a:lnTo>
                    <a:pt x="25682" y="51365"/>
                  </a:lnTo>
                  <a:lnTo>
                    <a:pt x="35673" y="49347"/>
                  </a:lnTo>
                  <a:lnTo>
                    <a:pt x="43834" y="43842"/>
                  </a:lnTo>
                  <a:lnTo>
                    <a:pt x="49337" y="35678"/>
                  </a:lnTo>
                  <a:lnTo>
                    <a:pt x="51356" y="25682"/>
                  </a:lnTo>
                  <a:lnTo>
                    <a:pt x="49337" y="15686"/>
                  </a:lnTo>
                  <a:lnTo>
                    <a:pt x="43834" y="7523"/>
                  </a:lnTo>
                  <a:lnTo>
                    <a:pt x="35673" y="2018"/>
                  </a:lnTo>
                  <a:lnTo>
                    <a:pt x="25682" y="0"/>
                  </a:lnTo>
                  <a:close/>
                </a:path>
              </a:pathLst>
            </a:custGeom>
            <a:solidFill>
              <a:srgbClr val="2F2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2500525" y="12108724"/>
              <a:ext cx="1318260" cy="1318260"/>
            </a:xfrm>
            <a:custGeom>
              <a:avLst/>
              <a:gdLst/>
              <a:ahLst/>
              <a:cxnLst/>
              <a:rect l="l" t="t" r="r" b="b"/>
              <a:pathLst>
                <a:path w="1318260" h="1318259">
                  <a:moveTo>
                    <a:pt x="655412" y="0"/>
                  </a:moveTo>
                  <a:lnTo>
                    <a:pt x="610727" y="1752"/>
                  </a:lnTo>
                  <a:lnTo>
                    <a:pt x="565962" y="6598"/>
                  </a:lnTo>
                  <a:lnTo>
                    <a:pt x="521266" y="14592"/>
                  </a:lnTo>
                  <a:lnTo>
                    <a:pt x="476787" y="25791"/>
                  </a:lnTo>
                  <a:lnTo>
                    <a:pt x="432670" y="40250"/>
                  </a:lnTo>
                  <a:lnTo>
                    <a:pt x="389065" y="58026"/>
                  </a:lnTo>
                  <a:lnTo>
                    <a:pt x="346816" y="78819"/>
                  </a:lnTo>
                  <a:lnTo>
                    <a:pt x="306708" y="102197"/>
                  </a:lnTo>
                  <a:lnTo>
                    <a:pt x="268796" y="128012"/>
                  </a:lnTo>
                  <a:lnTo>
                    <a:pt x="233137" y="156117"/>
                  </a:lnTo>
                  <a:lnTo>
                    <a:pt x="199785" y="186364"/>
                  </a:lnTo>
                  <a:lnTo>
                    <a:pt x="168798" y="218607"/>
                  </a:lnTo>
                  <a:lnTo>
                    <a:pt x="140231" y="252697"/>
                  </a:lnTo>
                  <a:lnTo>
                    <a:pt x="114141" y="288487"/>
                  </a:lnTo>
                  <a:lnTo>
                    <a:pt x="90582" y="325830"/>
                  </a:lnTo>
                  <a:lnTo>
                    <a:pt x="69612" y="364579"/>
                  </a:lnTo>
                  <a:lnTo>
                    <a:pt x="51287" y="404585"/>
                  </a:lnTo>
                  <a:lnTo>
                    <a:pt x="35661" y="445702"/>
                  </a:lnTo>
                  <a:lnTo>
                    <a:pt x="22792" y="487782"/>
                  </a:lnTo>
                  <a:lnTo>
                    <a:pt x="12735" y="530678"/>
                  </a:lnTo>
                  <a:lnTo>
                    <a:pt x="5547" y="574243"/>
                  </a:lnTo>
                  <a:lnTo>
                    <a:pt x="1283" y="618328"/>
                  </a:lnTo>
                  <a:lnTo>
                    <a:pt x="0" y="662787"/>
                  </a:lnTo>
                  <a:lnTo>
                    <a:pt x="1752" y="707472"/>
                  </a:lnTo>
                  <a:lnTo>
                    <a:pt x="6597" y="752235"/>
                  </a:lnTo>
                  <a:lnTo>
                    <a:pt x="14591" y="796930"/>
                  </a:lnTo>
                  <a:lnTo>
                    <a:pt x="25789" y="841409"/>
                  </a:lnTo>
                  <a:lnTo>
                    <a:pt x="40247" y="885524"/>
                  </a:lnTo>
                  <a:lnTo>
                    <a:pt x="58022" y="929129"/>
                  </a:lnTo>
                  <a:lnTo>
                    <a:pt x="78815" y="971377"/>
                  </a:lnTo>
                  <a:lnTo>
                    <a:pt x="102193" y="1011486"/>
                  </a:lnTo>
                  <a:lnTo>
                    <a:pt x="128008" y="1049398"/>
                  </a:lnTo>
                  <a:lnTo>
                    <a:pt x="156113" y="1085058"/>
                  </a:lnTo>
                  <a:lnTo>
                    <a:pt x="186360" y="1118410"/>
                  </a:lnTo>
                  <a:lnTo>
                    <a:pt x="218603" y="1149398"/>
                  </a:lnTo>
                  <a:lnTo>
                    <a:pt x="252693" y="1177966"/>
                  </a:lnTo>
                  <a:lnTo>
                    <a:pt x="288483" y="1204058"/>
                  </a:lnTo>
                  <a:lnTo>
                    <a:pt x="325826" y="1227617"/>
                  </a:lnTo>
                  <a:lnTo>
                    <a:pt x="364575" y="1248588"/>
                  </a:lnTo>
                  <a:lnTo>
                    <a:pt x="404581" y="1266915"/>
                  </a:lnTo>
                  <a:lnTo>
                    <a:pt x="445698" y="1282541"/>
                  </a:lnTo>
                  <a:lnTo>
                    <a:pt x="487779" y="1295411"/>
                  </a:lnTo>
                  <a:lnTo>
                    <a:pt x="530675" y="1305468"/>
                  </a:lnTo>
                  <a:lnTo>
                    <a:pt x="574239" y="1312657"/>
                  </a:lnTo>
                  <a:lnTo>
                    <a:pt x="618324" y="1316922"/>
                  </a:lnTo>
                  <a:lnTo>
                    <a:pt x="662783" y="1318206"/>
                  </a:lnTo>
                  <a:lnTo>
                    <a:pt x="707468" y="1316453"/>
                  </a:lnTo>
                  <a:lnTo>
                    <a:pt x="752231" y="1311608"/>
                  </a:lnTo>
                  <a:lnTo>
                    <a:pt x="796926" y="1303614"/>
                  </a:lnTo>
                  <a:lnTo>
                    <a:pt x="841405" y="1292416"/>
                  </a:lnTo>
                  <a:lnTo>
                    <a:pt x="885520" y="1277957"/>
                  </a:lnTo>
                  <a:lnTo>
                    <a:pt x="929125" y="1260181"/>
                  </a:lnTo>
                  <a:lnTo>
                    <a:pt x="971373" y="1239388"/>
                  </a:lnTo>
                  <a:lnTo>
                    <a:pt x="1011481" y="1216010"/>
                  </a:lnTo>
                  <a:lnTo>
                    <a:pt x="1049394" y="1190195"/>
                  </a:lnTo>
                  <a:lnTo>
                    <a:pt x="1085054" y="1162090"/>
                  </a:lnTo>
                  <a:lnTo>
                    <a:pt x="1118405" y="1131842"/>
                  </a:lnTo>
                  <a:lnTo>
                    <a:pt x="1149393" y="1099600"/>
                  </a:lnTo>
                  <a:lnTo>
                    <a:pt x="1177960" y="1065510"/>
                  </a:lnTo>
                  <a:lnTo>
                    <a:pt x="1204051" y="1029720"/>
                  </a:lnTo>
                  <a:lnTo>
                    <a:pt x="1227610" y="992377"/>
                  </a:lnTo>
                  <a:lnTo>
                    <a:pt x="1248581" y="953628"/>
                  </a:lnTo>
                  <a:lnTo>
                    <a:pt x="1266907" y="913622"/>
                  </a:lnTo>
                  <a:lnTo>
                    <a:pt x="1282533" y="872505"/>
                  </a:lnTo>
                  <a:lnTo>
                    <a:pt x="1295403" y="830424"/>
                  </a:lnTo>
                  <a:lnTo>
                    <a:pt x="1305460" y="787528"/>
                  </a:lnTo>
                  <a:lnTo>
                    <a:pt x="1312649" y="743964"/>
                  </a:lnTo>
                  <a:lnTo>
                    <a:pt x="1316914" y="699879"/>
                  </a:lnTo>
                  <a:lnTo>
                    <a:pt x="1318198" y="655420"/>
                  </a:lnTo>
                  <a:lnTo>
                    <a:pt x="1316446" y="610735"/>
                  </a:lnTo>
                  <a:lnTo>
                    <a:pt x="1311601" y="565972"/>
                  </a:lnTo>
                  <a:lnTo>
                    <a:pt x="1303608" y="521277"/>
                  </a:lnTo>
                  <a:lnTo>
                    <a:pt x="1292410" y="476798"/>
                  </a:lnTo>
                  <a:lnTo>
                    <a:pt x="1277952" y="432682"/>
                  </a:lnTo>
                  <a:lnTo>
                    <a:pt x="1260177" y="389078"/>
                  </a:lnTo>
                  <a:lnTo>
                    <a:pt x="1239384" y="346829"/>
                  </a:lnTo>
                  <a:lnTo>
                    <a:pt x="1216006" y="306719"/>
                  </a:lnTo>
                  <a:lnTo>
                    <a:pt x="1190191" y="268806"/>
                  </a:lnTo>
                  <a:lnTo>
                    <a:pt x="1162086" y="233145"/>
                  </a:lnTo>
                  <a:lnTo>
                    <a:pt x="1131838" y="199793"/>
                  </a:lnTo>
                  <a:lnTo>
                    <a:pt x="1099596" y="168804"/>
                  </a:lnTo>
                  <a:lnTo>
                    <a:pt x="1065506" y="140237"/>
                  </a:lnTo>
                  <a:lnTo>
                    <a:pt x="1029715" y="114145"/>
                  </a:lnTo>
                  <a:lnTo>
                    <a:pt x="992372" y="90586"/>
                  </a:lnTo>
                  <a:lnTo>
                    <a:pt x="953623" y="69615"/>
                  </a:lnTo>
                  <a:lnTo>
                    <a:pt x="913617" y="51288"/>
                  </a:lnTo>
                  <a:lnTo>
                    <a:pt x="872499" y="35662"/>
                  </a:lnTo>
                  <a:lnTo>
                    <a:pt x="830419" y="22793"/>
                  </a:lnTo>
                  <a:lnTo>
                    <a:pt x="787522" y="12736"/>
                  </a:lnTo>
                  <a:lnTo>
                    <a:pt x="743957" y="5547"/>
                  </a:lnTo>
                  <a:lnTo>
                    <a:pt x="699872" y="1283"/>
                  </a:lnTo>
                  <a:lnTo>
                    <a:pt x="655412" y="0"/>
                  </a:lnTo>
                  <a:close/>
                </a:path>
              </a:pathLst>
            </a:custGeom>
            <a:solidFill>
              <a:srgbClr val="E6E4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3291926" y="12340752"/>
              <a:ext cx="301625" cy="466090"/>
            </a:xfrm>
            <a:custGeom>
              <a:avLst/>
              <a:gdLst/>
              <a:ahLst/>
              <a:cxnLst/>
              <a:rect l="l" t="t" r="r" b="b"/>
              <a:pathLst>
                <a:path w="301625" h="466090">
                  <a:moveTo>
                    <a:pt x="194125" y="0"/>
                  </a:moveTo>
                  <a:lnTo>
                    <a:pt x="156821" y="65480"/>
                  </a:lnTo>
                  <a:lnTo>
                    <a:pt x="150652" y="102384"/>
                  </a:lnTo>
                  <a:lnTo>
                    <a:pt x="150825" y="139971"/>
                  </a:lnTo>
                  <a:lnTo>
                    <a:pt x="156911" y="184433"/>
                  </a:lnTo>
                  <a:lnTo>
                    <a:pt x="158248" y="204857"/>
                  </a:lnTo>
                  <a:lnTo>
                    <a:pt x="121147" y="206932"/>
                  </a:lnTo>
                  <a:lnTo>
                    <a:pt x="109553" y="207269"/>
                  </a:lnTo>
                  <a:lnTo>
                    <a:pt x="24059" y="207442"/>
                  </a:lnTo>
                  <a:lnTo>
                    <a:pt x="15352" y="208904"/>
                  </a:lnTo>
                  <a:lnTo>
                    <a:pt x="7820" y="212837"/>
                  </a:lnTo>
                  <a:lnTo>
                    <a:pt x="2425" y="218729"/>
                  </a:lnTo>
                  <a:lnTo>
                    <a:pt x="134" y="226072"/>
                  </a:lnTo>
                  <a:lnTo>
                    <a:pt x="0" y="235250"/>
                  </a:lnTo>
                  <a:lnTo>
                    <a:pt x="1117" y="244277"/>
                  </a:lnTo>
                  <a:lnTo>
                    <a:pt x="4277" y="252717"/>
                  </a:lnTo>
                  <a:lnTo>
                    <a:pt x="10271" y="260133"/>
                  </a:lnTo>
                  <a:lnTo>
                    <a:pt x="16356" y="265998"/>
                  </a:lnTo>
                  <a:lnTo>
                    <a:pt x="20399" y="272191"/>
                  </a:lnTo>
                  <a:lnTo>
                    <a:pt x="21057" y="279206"/>
                  </a:lnTo>
                  <a:lnTo>
                    <a:pt x="16987" y="287536"/>
                  </a:lnTo>
                  <a:lnTo>
                    <a:pt x="15152" y="289957"/>
                  </a:lnTo>
                  <a:lnTo>
                    <a:pt x="15190" y="293983"/>
                  </a:lnTo>
                  <a:lnTo>
                    <a:pt x="27291" y="331145"/>
                  </a:lnTo>
                  <a:lnTo>
                    <a:pt x="37549" y="338834"/>
                  </a:lnTo>
                  <a:lnTo>
                    <a:pt x="30723" y="358748"/>
                  </a:lnTo>
                  <a:lnTo>
                    <a:pt x="30146" y="373746"/>
                  </a:lnTo>
                  <a:lnTo>
                    <a:pt x="36284" y="386365"/>
                  </a:lnTo>
                  <a:lnTo>
                    <a:pt x="49607" y="399145"/>
                  </a:lnTo>
                  <a:lnTo>
                    <a:pt x="41089" y="418892"/>
                  </a:lnTo>
                  <a:lnTo>
                    <a:pt x="40305" y="436901"/>
                  </a:lnTo>
                  <a:lnTo>
                    <a:pt x="46993" y="452611"/>
                  </a:lnTo>
                  <a:lnTo>
                    <a:pt x="60887" y="465461"/>
                  </a:lnTo>
                  <a:lnTo>
                    <a:pt x="244337" y="465298"/>
                  </a:lnTo>
                  <a:lnTo>
                    <a:pt x="283782" y="446805"/>
                  </a:lnTo>
                  <a:lnTo>
                    <a:pt x="289461" y="442797"/>
                  </a:lnTo>
                  <a:lnTo>
                    <a:pt x="301170" y="435138"/>
                  </a:lnTo>
                  <a:lnTo>
                    <a:pt x="299393" y="428345"/>
                  </a:lnTo>
                  <a:lnTo>
                    <a:pt x="296578" y="421629"/>
                  </a:lnTo>
                  <a:lnTo>
                    <a:pt x="294484" y="393213"/>
                  </a:lnTo>
                  <a:lnTo>
                    <a:pt x="288634" y="302593"/>
                  </a:lnTo>
                  <a:lnTo>
                    <a:pt x="283184" y="224727"/>
                  </a:lnTo>
                  <a:lnTo>
                    <a:pt x="246742" y="185343"/>
                  </a:lnTo>
                  <a:lnTo>
                    <a:pt x="220238" y="141584"/>
                  </a:lnTo>
                  <a:lnTo>
                    <a:pt x="204784" y="92964"/>
                  </a:lnTo>
                  <a:lnTo>
                    <a:pt x="201494" y="38999"/>
                  </a:lnTo>
                  <a:lnTo>
                    <a:pt x="201898" y="31832"/>
                  </a:lnTo>
                  <a:lnTo>
                    <a:pt x="204386" y="24443"/>
                  </a:lnTo>
                  <a:lnTo>
                    <a:pt x="202080" y="11414"/>
                  </a:lnTo>
                  <a:lnTo>
                    <a:pt x="197296" y="5851"/>
                  </a:lnTo>
                  <a:lnTo>
                    <a:pt x="194125" y="0"/>
                  </a:lnTo>
                  <a:close/>
                </a:path>
              </a:pathLst>
            </a:custGeom>
            <a:solidFill>
              <a:srgbClr val="B37E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2" name="object 112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3608235" y="12550479"/>
              <a:ext cx="171199" cy="190018"/>
            </a:xfrm>
            <a:prstGeom prst="rect">
              <a:avLst/>
            </a:prstGeom>
          </p:spPr>
        </p:pic>
        <p:sp>
          <p:nvSpPr>
            <p:cNvPr id="113" name="object 113"/>
            <p:cNvSpPr/>
            <p:nvPr/>
          </p:nvSpPr>
          <p:spPr>
            <a:xfrm>
              <a:off x="3255395" y="12335629"/>
              <a:ext cx="231140" cy="471170"/>
            </a:xfrm>
            <a:custGeom>
              <a:avLst/>
              <a:gdLst/>
              <a:ahLst/>
              <a:cxnLst/>
              <a:rect l="l" t="t" r="r" b="b"/>
              <a:pathLst>
                <a:path w="231139" h="471170">
                  <a:moveTo>
                    <a:pt x="209447" y="0"/>
                  </a:moveTo>
                  <a:lnTo>
                    <a:pt x="174324" y="30202"/>
                  </a:lnTo>
                  <a:lnTo>
                    <a:pt x="155565" y="73451"/>
                  </a:lnTo>
                  <a:lnTo>
                    <a:pt x="150564" y="118147"/>
                  </a:lnTo>
                  <a:lnTo>
                    <a:pt x="150956" y="140781"/>
                  </a:lnTo>
                  <a:lnTo>
                    <a:pt x="155443" y="179857"/>
                  </a:lnTo>
                  <a:lnTo>
                    <a:pt x="157422" y="189831"/>
                  </a:lnTo>
                  <a:lnTo>
                    <a:pt x="154790" y="192733"/>
                  </a:lnTo>
                  <a:lnTo>
                    <a:pt x="120650" y="192376"/>
                  </a:lnTo>
                  <a:lnTo>
                    <a:pt x="47917" y="192473"/>
                  </a:lnTo>
                  <a:lnTo>
                    <a:pt x="22858" y="197948"/>
                  </a:lnTo>
                  <a:lnTo>
                    <a:pt x="6337" y="212409"/>
                  </a:lnTo>
                  <a:lnTo>
                    <a:pt x="0" y="233412"/>
                  </a:lnTo>
                  <a:lnTo>
                    <a:pt x="5487" y="258511"/>
                  </a:lnTo>
                  <a:lnTo>
                    <a:pt x="8724" y="264054"/>
                  </a:lnTo>
                  <a:lnTo>
                    <a:pt x="12883" y="269281"/>
                  </a:lnTo>
                  <a:lnTo>
                    <a:pt x="22225" y="279995"/>
                  </a:lnTo>
                  <a:lnTo>
                    <a:pt x="16054" y="291767"/>
                  </a:lnTo>
                  <a:lnTo>
                    <a:pt x="12652" y="304230"/>
                  </a:lnTo>
                  <a:lnTo>
                    <a:pt x="13693" y="316591"/>
                  </a:lnTo>
                  <a:lnTo>
                    <a:pt x="20851" y="328055"/>
                  </a:lnTo>
                  <a:lnTo>
                    <a:pt x="28274" y="337639"/>
                  </a:lnTo>
                  <a:lnTo>
                    <a:pt x="31458" y="347030"/>
                  </a:lnTo>
                  <a:lnTo>
                    <a:pt x="31565" y="356931"/>
                  </a:lnTo>
                  <a:lnTo>
                    <a:pt x="29757" y="368045"/>
                  </a:lnTo>
                  <a:lnTo>
                    <a:pt x="29918" y="375438"/>
                  </a:lnTo>
                  <a:lnTo>
                    <a:pt x="32528" y="383448"/>
                  </a:lnTo>
                  <a:lnTo>
                    <a:pt x="36736" y="391272"/>
                  </a:lnTo>
                  <a:lnTo>
                    <a:pt x="41691" y="398109"/>
                  </a:lnTo>
                  <a:lnTo>
                    <a:pt x="46975" y="404460"/>
                  </a:lnTo>
                  <a:lnTo>
                    <a:pt x="42644" y="421821"/>
                  </a:lnTo>
                  <a:lnTo>
                    <a:pt x="41301" y="429563"/>
                  </a:lnTo>
                  <a:lnTo>
                    <a:pt x="40719" y="437306"/>
                  </a:lnTo>
                  <a:lnTo>
                    <a:pt x="41191" y="444862"/>
                  </a:lnTo>
                  <a:lnTo>
                    <a:pt x="73187" y="470891"/>
                  </a:lnTo>
                  <a:lnTo>
                    <a:pt x="81258" y="470978"/>
                  </a:lnTo>
                  <a:lnTo>
                    <a:pt x="97419" y="470584"/>
                  </a:lnTo>
                  <a:lnTo>
                    <a:pt x="83524" y="457733"/>
                  </a:lnTo>
                  <a:lnTo>
                    <a:pt x="76837" y="442023"/>
                  </a:lnTo>
                  <a:lnTo>
                    <a:pt x="77620" y="424015"/>
                  </a:lnTo>
                  <a:lnTo>
                    <a:pt x="86139" y="404268"/>
                  </a:lnTo>
                  <a:lnTo>
                    <a:pt x="72816" y="391488"/>
                  </a:lnTo>
                  <a:lnTo>
                    <a:pt x="66677" y="378868"/>
                  </a:lnTo>
                  <a:lnTo>
                    <a:pt x="67255" y="363871"/>
                  </a:lnTo>
                  <a:lnTo>
                    <a:pt x="74080" y="343957"/>
                  </a:lnTo>
                  <a:lnTo>
                    <a:pt x="63822" y="336267"/>
                  </a:lnTo>
                  <a:lnTo>
                    <a:pt x="56337" y="326866"/>
                  </a:lnTo>
                  <a:lnTo>
                    <a:pt x="52058" y="315631"/>
                  </a:lnTo>
                  <a:lnTo>
                    <a:pt x="51414" y="302439"/>
                  </a:lnTo>
                  <a:lnTo>
                    <a:pt x="51722" y="299105"/>
                  </a:lnTo>
                  <a:lnTo>
                    <a:pt x="51683" y="295080"/>
                  </a:lnTo>
                  <a:lnTo>
                    <a:pt x="53519" y="292658"/>
                  </a:lnTo>
                  <a:lnTo>
                    <a:pt x="57589" y="284329"/>
                  </a:lnTo>
                  <a:lnTo>
                    <a:pt x="56931" y="277314"/>
                  </a:lnTo>
                  <a:lnTo>
                    <a:pt x="52888" y="271121"/>
                  </a:lnTo>
                  <a:lnTo>
                    <a:pt x="46802" y="265256"/>
                  </a:lnTo>
                  <a:lnTo>
                    <a:pt x="40808" y="257839"/>
                  </a:lnTo>
                  <a:lnTo>
                    <a:pt x="37648" y="249400"/>
                  </a:lnTo>
                  <a:lnTo>
                    <a:pt x="36531" y="240373"/>
                  </a:lnTo>
                  <a:lnTo>
                    <a:pt x="36666" y="231194"/>
                  </a:lnTo>
                  <a:lnTo>
                    <a:pt x="124715" y="212552"/>
                  </a:lnTo>
                  <a:lnTo>
                    <a:pt x="146084" y="212391"/>
                  </a:lnTo>
                  <a:lnTo>
                    <a:pt x="157679" y="212055"/>
                  </a:lnTo>
                  <a:lnTo>
                    <a:pt x="194779" y="209979"/>
                  </a:lnTo>
                  <a:lnTo>
                    <a:pt x="193443" y="189555"/>
                  </a:lnTo>
                  <a:lnTo>
                    <a:pt x="187357" y="145093"/>
                  </a:lnTo>
                  <a:lnTo>
                    <a:pt x="187184" y="107506"/>
                  </a:lnTo>
                  <a:lnTo>
                    <a:pt x="207203" y="34562"/>
                  </a:lnTo>
                  <a:lnTo>
                    <a:pt x="230656" y="5122"/>
                  </a:lnTo>
                  <a:lnTo>
                    <a:pt x="220496" y="795"/>
                  </a:lnTo>
                  <a:lnTo>
                    <a:pt x="209447" y="0"/>
                  </a:lnTo>
                  <a:close/>
                </a:path>
              </a:pathLst>
            </a:custGeom>
            <a:solidFill>
              <a:srgbClr val="A176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4" name="object 114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3575108" y="12545952"/>
              <a:ext cx="216876" cy="262340"/>
            </a:xfrm>
            <a:prstGeom prst="rect">
              <a:avLst/>
            </a:prstGeom>
          </p:spPr>
        </p:pic>
        <p:sp>
          <p:nvSpPr>
            <p:cNvPr id="115" name="object 115"/>
            <p:cNvSpPr/>
            <p:nvPr/>
          </p:nvSpPr>
          <p:spPr>
            <a:xfrm>
              <a:off x="3627111" y="13079969"/>
              <a:ext cx="215900" cy="229235"/>
            </a:xfrm>
            <a:custGeom>
              <a:avLst/>
              <a:gdLst/>
              <a:ahLst/>
              <a:cxnLst/>
              <a:rect l="l" t="t" r="r" b="b"/>
              <a:pathLst>
                <a:path w="215900" h="229234">
                  <a:moveTo>
                    <a:pt x="107814" y="0"/>
                  </a:moveTo>
                  <a:lnTo>
                    <a:pt x="0" y="152944"/>
                  </a:lnTo>
                  <a:lnTo>
                    <a:pt x="107593" y="228791"/>
                  </a:lnTo>
                  <a:lnTo>
                    <a:pt x="215416" y="75837"/>
                  </a:lnTo>
                  <a:lnTo>
                    <a:pt x="107814" y="0"/>
                  </a:lnTo>
                  <a:close/>
                </a:path>
              </a:pathLst>
            </a:custGeom>
            <a:solidFill>
              <a:srgbClr val="6B6D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3712123" y="13124522"/>
              <a:ext cx="231140" cy="358140"/>
            </a:xfrm>
            <a:custGeom>
              <a:avLst/>
              <a:gdLst/>
              <a:ahLst/>
              <a:cxnLst/>
              <a:rect l="l" t="t" r="r" b="b"/>
              <a:pathLst>
                <a:path w="231139" h="358140">
                  <a:moveTo>
                    <a:pt x="137686" y="0"/>
                  </a:moveTo>
                  <a:lnTo>
                    <a:pt x="0" y="195316"/>
                  </a:lnTo>
                  <a:lnTo>
                    <a:pt x="230658" y="357920"/>
                  </a:lnTo>
                  <a:lnTo>
                    <a:pt x="230658" y="65542"/>
                  </a:lnTo>
                  <a:lnTo>
                    <a:pt x="137686" y="0"/>
                  </a:lnTo>
                  <a:close/>
                </a:path>
              </a:pathLst>
            </a:custGeom>
            <a:solidFill>
              <a:srgbClr val="FCC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2461168" y="12075112"/>
              <a:ext cx="1318260" cy="1318260"/>
            </a:xfrm>
            <a:custGeom>
              <a:avLst/>
              <a:gdLst/>
              <a:ahLst/>
              <a:cxnLst/>
              <a:rect l="l" t="t" r="r" b="b"/>
              <a:pathLst>
                <a:path w="1318260" h="1318259">
                  <a:moveTo>
                    <a:pt x="279317" y="1197560"/>
                  </a:moveTo>
                  <a:lnTo>
                    <a:pt x="318733" y="1223322"/>
                  </a:lnTo>
                  <a:lnTo>
                    <a:pt x="359282" y="1245925"/>
                  </a:lnTo>
                  <a:lnTo>
                    <a:pt x="400810" y="1265398"/>
                  </a:lnTo>
                  <a:lnTo>
                    <a:pt x="443162" y="1281765"/>
                  </a:lnTo>
                  <a:lnTo>
                    <a:pt x="486181" y="1295056"/>
                  </a:lnTo>
                  <a:lnTo>
                    <a:pt x="529712" y="1305295"/>
                  </a:lnTo>
                  <a:lnTo>
                    <a:pt x="573600" y="1312511"/>
                  </a:lnTo>
                  <a:lnTo>
                    <a:pt x="617690" y="1316730"/>
                  </a:lnTo>
                  <a:lnTo>
                    <a:pt x="661826" y="1317979"/>
                  </a:lnTo>
                  <a:lnTo>
                    <a:pt x="705853" y="1316285"/>
                  </a:lnTo>
                  <a:lnTo>
                    <a:pt x="749615" y="1311675"/>
                  </a:lnTo>
                  <a:lnTo>
                    <a:pt x="792957" y="1304175"/>
                  </a:lnTo>
                  <a:lnTo>
                    <a:pt x="835724" y="1293812"/>
                  </a:lnTo>
                  <a:lnTo>
                    <a:pt x="877760" y="1280614"/>
                  </a:lnTo>
                  <a:lnTo>
                    <a:pt x="918910" y="1264607"/>
                  </a:lnTo>
                  <a:lnTo>
                    <a:pt x="959018" y="1245819"/>
                  </a:lnTo>
                  <a:lnTo>
                    <a:pt x="997929" y="1224275"/>
                  </a:lnTo>
                  <a:lnTo>
                    <a:pt x="1035488" y="1200002"/>
                  </a:lnTo>
                  <a:lnTo>
                    <a:pt x="1071539" y="1173029"/>
                  </a:lnTo>
                  <a:lnTo>
                    <a:pt x="1105927" y="1143381"/>
                  </a:lnTo>
                  <a:lnTo>
                    <a:pt x="1138497" y="1111085"/>
                  </a:lnTo>
                  <a:lnTo>
                    <a:pt x="1169092" y="1076169"/>
                  </a:lnTo>
                  <a:lnTo>
                    <a:pt x="1197558" y="1038659"/>
                  </a:lnTo>
                  <a:lnTo>
                    <a:pt x="1223321" y="999243"/>
                  </a:lnTo>
                  <a:lnTo>
                    <a:pt x="1245925" y="958694"/>
                  </a:lnTo>
                  <a:lnTo>
                    <a:pt x="1265398" y="917166"/>
                  </a:lnTo>
                  <a:lnTo>
                    <a:pt x="1281766" y="874815"/>
                  </a:lnTo>
                  <a:lnTo>
                    <a:pt x="1295057" y="831797"/>
                  </a:lnTo>
                  <a:lnTo>
                    <a:pt x="1305296" y="788266"/>
                  </a:lnTo>
                  <a:lnTo>
                    <a:pt x="1312512" y="744378"/>
                  </a:lnTo>
                  <a:lnTo>
                    <a:pt x="1316730" y="700289"/>
                  </a:lnTo>
                  <a:lnTo>
                    <a:pt x="1317979" y="656153"/>
                  </a:lnTo>
                  <a:lnTo>
                    <a:pt x="1316284" y="612127"/>
                  </a:lnTo>
                  <a:lnTo>
                    <a:pt x="1311673" y="568366"/>
                  </a:lnTo>
                  <a:lnTo>
                    <a:pt x="1304173" y="525024"/>
                  </a:lnTo>
                  <a:lnTo>
                    <a:pt x="1293810" y="482258"/>
                  </a:lnTo>
                  <a:lnTo>
                    <a:pt x="1280611" y="440223"/>
                  </a:lnTo>
                  <a:lnTo>
                    <a:pt x="1264603" y="399073"/>
                  </a:lnTo>
                  <a:lnTo>
                    <a:pt x="1245814" y="358966"/>
                  </a:lnTo>
                  <a:lnTo>
                    <a:pt x="1224270" y="320055"/>
                  </a:lnTo>
                  <a:lnTo>
                    <a:pt x="1199998" y="282497"/>
                  </a:lnTo>
                  <a:lnTo>
                    <a:pt x="1173024" y="246446"/>
                  </a:lnTo>
                  <a:lnTo>
                    <a:pt x="1143376" y="212058"/>
                  </a:lnTo>
                  <a:lnTo>
                    <a:pt x="1111081" y="179489"/>
                  </a:lnTo>
                  <a:lnTo>
                    <a:pt x="1076166" y="148894"/>
                  </a:lnTo>
                  <a:lnTo>
                    <a:pt x="1038657" y="120428"/>
                  </a:lnTo>
                  <a:lnTo>
                    <a:pt x="999241" y="94664"/>
                  </a:lnTo>
                  <a:lnTo>
                    <a:pt x="958692" y="72058"/>
                  </a:lnTo>
                  <a:lnTo>
                    <a:pt x="917164" y="52585"/>
                  </a:lnTo>
                  <a:lnTo>
                    <a:pt x="874813" y="36216"/>
                  </a:lnTo>
                  <a:lnTo>
                    <a:pt x="831795" y="22924"/>
                  </a:lnTo>
                  <a:lnTo>
                    <a:pt x="788264" y="12684"/>
                  </a:lnTo>
                  <a:lnTo>
                    <a:pt x="744376" y="5468"/>
                  </a:lnTo>
                  <a:lnTo>
                    <a:pt x="700286" y="1248"/>
                  </a:lnTo>
                  <a:lnTo>
                    <a:pt x="656151" y="0"/>
                  </a:lnTo>
                  <a:lnTo>
                    <a:pt x="612124" y="1694"/>
                  </a:lnTo>
                  <a:lnTo>
                    <a:pt x="568363" y="6305"/>
                  </a:lnTo>
                  <a:lnTo>
                    <a:pt x="525021" y="13805"/>
                  </a:lnTo>
                  <a:lnTo>
                    <a:pt x="482254" y="24168"/>
                  </a:lnTo>
                  <a:lnTo>
                    <a:pt x="440218" y="37366"/>
                  </a:lnTo>
                  <a:lnTo>
                    <a:pt x="399069" y="53373"/>
                  </a:lnTo>
                  <a:lnTo>
                    <a:pt x="358961" y="72162"/>
                  </a:lnTo>
                  <a:lnTo>
                    <a:pt x="320049" y="93707"/>
                  </a:lnTo>
                  <a:lnTo>
                    <a:pt x="282490" y="117979"/>
                  </a:lnTo>
                  <a:lnTo>
                    <a:pt x="246438" y="144952"/>
                  </a:lnTo>
                  <a:lnTo>
                    <a:pt x="212050" y="174600"/>
                  </a:lnTo>
                  <a:lnTo>
                    <a:pt x="179480" y="206895"/>
                  </a:lnTo>
                  <a:lnTo>
                    <a:pt x="148883" y="241810"/>
                  </a:lnTo>
                  <a:lnTo>
                    <a:pt x="120416" y="279319"/>
                  </a:lnTo>
                  <a:lnTo>
                    <a:pt x="94655" y="318735"/>
                  </a:lnTo>
                  <a:lnTo>
                    <a:pt x="72051" y="359284"/>
                  </a:lnTo>
                  <a:lnTo>
                    <a:pt x="52579" y="400813"/>
                  </a:lnTo>
                  <a:lnTo>
                    <a:pt x="36212" y="443164"/>
                  </a:lnTo>
                  <a:lnTo>
                    <a:pt x="22922" y="486183"/>
                  </a:lnTo>
                  <a:lnTo>
                    <a:pt x="12682" y="529714"/>
                  </a:lnTo>
                  <a:lnTo>
                    <a:pt x="5467" y="573602"/>
                  </a:lnTo>
                  <a:lnTo>
                    <a:pt x="1248" y="617692"/>
                  </a:lnTo>
                  <a:lnTo>
                    <a:pt x="0" y="661828"/>
                  </a:lnTo>
                  <a:lnTo>
                    <a:pt x="1694" y="705855"/>
                  </a:lnTo>
                  <a:lnTo>
                    <a:pt x="6305" y="749617"/>
                  </a:lnTo>
                  <a:lnTo>
                    <a:pt x="13805" y="792959"/>
                  </a:lnTo>
                  <a:lnTo>
                    <a:pt x="24168" y="835726"/>
                  </a:lnTo>
                  <a:lnTo>
                    <a:pt x="37366" y="877762"/>
                  </a:lnTo>
                  <a:lnTo>
                    <a:pt x="53373" y="918912"/>
                  </a:lnTo>
                  <a:lnTo>
                    <a:pt x="72162" y="959020"/>
                  </a:lnTo>
                  <a:lnTo>
                    <a:pt x="93706" y="997931"/>
                  </a:lnTo>
                  <a:lnTo>
                    <a:pt x="117978" y="1035490"/>
                  </a:lnTo>
                  <a:lnTo>
                    <a:pt x="144951" y="1071541"/>
                  </a:lnTo>
                  <a:lnTo>
                    <a:pt x="174598" y="1105929"/>
                  </a:lnTo>
                  <a:lnTo>
                    <a:pt x="206893" y="1138499"/>
                  </a:lnTo>
                  <a:lnTo>
                    <a:pt x="241808" y="1169094"/>
                  </a:lnTo>
                  <a:lnTo>
                    <a:pt x="279317" y="1197560"/>
                  </a:lnTo>
                  <a:close/>
                </a:path>
              </a:pathLst>
            </a:custGeom>
            <a:ln w="105690">
              <a:solidFill>
                <a:srgbClr val="3C476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8" name="object 118"/>
          <p:cNvSpPr txBox="1"/>
          <p:nvPr/>
        </p:nvSpPr>
        <p:spPr>
          <a:xfrm>
            <a:off x="5142837" y="15506382"/>
            <a:ext cx="2603500" cy="859790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727075">
              <a:lnSpc>
                <a:spcPct val="100000"/>
              </a:lnSpc>
              <a:spcBef>
                <a:spcPts val="825"/>
              </a:spcBef>
            </a:pPr>
            <a:r>
              <a:rPr sz="15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personnel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  <a:p>
            <a:pPr marL="38100">
              <a:lnSpc>
                <a:spcPct val="100000"/>
              </a:lnSpc>
              <a:spcBef>
                <a:spcPts val="1160"/>
              </a:spcBef>
            </a:pPr>
            <a:r>
              <a:rPr sz="3600" b="1" spc="75" baseline="-6944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12%</a:t>
            </a:r>
            <a:r>
              <a:rPr sz="3600" b="1" spc="472" baseline="-6944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Logistics</a:t>
            </a:r>
            <a:r>
              <a:rPr sz="1500" spc="-1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2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pr</a:t>
            </a:r>
            <a:r>
              <a:rPr sz="15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o</a:t>
            </a:r>
            <a:r>
              <a:rPr sz="1500" spc="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f</a:t>
            </a:r>
            <a:r>
              <a:rPr sz="15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essional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5142837" y="15289218"/>
            <a:ext cx="2456180" cy="3949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3600" b="1" spc="75" baseline="-21990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13%</a:t>
            </a:r>
            <a:r>
              <a:rPr sz="3600" b="1" spc="142" baseline="-21990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Banking</a:t>
            </a:r>
            <a:r>
              <a:rPr sz="1500" spc="-1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and</a:t>
            </a:r>
            <a:r>
              <a:rPr sz="1500" spc="-1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finance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2613888" y="12460623"/>
            <a:ext cx="964565" cy="59880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5875">
              <a:lnSpc>
                <a:spcPts val="2785"/>
              </a:lnSpc>
              <a:spcBef>
                <a:spcPts val="120"/>
              </a:spcBef>
            </a:pPr>
            <a:r>
              <a:rPr sz="2400" b="1" spc="50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38%</a:t>
            </a:r>
            <a:endParaRPr sz="24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  <a:p>
            <a:pPr marL="12700">
              <a:lnSpc>
                <a:spcPts val="1705"/>
              </a:lnSpc>
            </a:pPr>
            <a:r>
              <a:rPr sz="1500" spc="-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Internships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grpSp>
        <p:nvGrpSpPr>
          <p:cNvPr id="121" name="object 121"/>
          <p:cNvGrpSpPr/>
          <p:nvPr/>
        </p:nvGrpSpPr>
        <p:grpSpPr>
          <a:xfrm>
            <a:off x="0" y="3489979"/>
            <a:ext cx="3933825" cy="2265045"/>
            <a:chOff x="0" y="3489979"/>
            <a:chExt cx="3933825" cy="2265045"/>
          </a:xfrm>
        </p:grpSpPr>
        <p:sp>
          <p:nvSpPr>
            <p:cNvPr id="122" name="object 122"/>
            <p:cNvSpPr/>
            <p:nvPr/>
          </p:nvSpPr>
          <p:spPr>
            <a:xfrm>
              <a:off x="0" y="4445698"/>
              <a:ext cx="3933825" cy="1169670"/>
            </a:xfrm>
            <a:custGeom>
              <a:avLst/>
              <a:gdLst/>
              <a:ahLst/>
              <a:cxnLst/>
              <a:rect l="l" t="t" r="r" b="b"/>
              <a:pathLst>
                <a:path w="3933825" h="1169670">
                  <a:moveTo>
                    <a:pt x="0" y="1169578"/>
                  </a:moveTo>
                  <a:lnTo>
                    <a:pt x="3933452" y="1169578"/>
                  </a:lnTo>
                  <a:lnTo>
                    <a:pt x="3933452" y="0"/>
                  </a:lnTo>
                  <a:lnTo>
                    <a:pt x="0" y="0"/>
                  </a:lnTo>
                  <a:lnTo>
                    <a:pt x="0" y="1169578"/>
                  </a:lnTo>
                  <a:close/>
                </a:path>
              </a:pathLst>
            </a:custGeom>
            <a:solidFill>
              <a:srgbClr val="FCC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0" y="4791176"/>
              <a:ext cx="3933190" cy="429259"/>
            </a:xfrm>
            <a:custGeom>
              <a:avLst/>
              <a:gdLst/>
              <a:ahLst/>
              <a:cxnLst/>
              <a:rect l="l" t="t" r="r" b="b"/>
              <a:pathLst>
                <a:path w="3933190" h="429260">
                  <a:moveTo>
                    <a:pt x="3933152" y="422021"/>
                  </a:moveTo>
                  <a:lnTo>
                    <a:pt x="0" y="422021"/>
                  </a:lnTo>
                  <a:lnTo>
                    <a:pt x="0" y="429221"/>
                  </a:lnTo>
                  <a:lnTo>
                    <a:pt x="3933152" y="429221"/>
                  </a:lnTo>
                  <a:lnTo>
                    <a:pt x="3933152" y="422021"/>
                  </a:lnTo>
                  <a:close/>
                </a:path>
                <a:path w="3933190" h="429260">
                  <a:moveTo>
                    <a:pt x="3933152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3933152" y="7200"/>
                  </a:lnTo>
                  <a:lnTo>
                    <a:pt x="39331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4" name="object 124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2534780" y="3489979"/>
              <a:ext cx="1305067" cy="2264558"/>
            </a:xfrm>
            <a:prstGeom prst="rect">
              <a:avLst/>
            </a:prstGeom>
          </p:spPr>
        </p:pic>
      </p:grpSp>
      <p:sp>
        <p:nvSpPr>
          <p:cNvPr id="125" name="object 125"/>
          <p:cNvSpPr txBox="1"/>
          <p:nvPr/>
        </p:nvSpPr>
        <p:spPr>
          <a:xfrm>
            <a:off x="385938" y="4729035"/>
            <a:ext cx="1558290" cy="4178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3825" b="1" spc="82" baseline="-8714" dirty="0">
                <a:solidFill>
                  <a:srgbClr val="D30511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88%</a:t>
            </a:r>
            <a:r>
              <a:rPr sz="3825" b="1" spc="-217" baseline="-8714" dirty="0">
                <a:solidFill>
                  <a:srgbClr val="D30511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-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are</a:t>
            </a:r>
            <a:r>
              <a:rPr sz="1500" spc="-1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ready</a:t>
            </a:r>
          </a:p>
        </p:txBody>
      </p:sp>
      <p:grpSp>
        <p:nvGrpSpPr>
          <p:cNvPr id="126" name="object 126"/>
          <p:cNvGrpSpPr/>
          <p:nvPr/>
        </p:nvGrpSpPr>
        <p:grpSpPr>
          <a:xfrm>
            <a:off x="0" y="7120803"/>
            <a:ext cx="1887220" cy="2120900"/>
            <a:chOff x="0" y="7120803"/>
            <a:chExt cx="1887220" cy="2120900"/>
          </a:xfrm>
        </p:grpSpPr>
        <p:sp>
          <p:nvSpPr>
            <p:cNvPr id="127" name="object 127"/>
            <p:cNvSpPr/>
            <p:nvPr/>
          </p:nvSpPr>
          <p:spPr>
            <a:xfrm>
              <a:off x="416433" y="7835772"/>
              <a:ext cx="1043305" cy="1379855"/>
            </a:xfrm>
            <a:custGeom>
              <a:avLst/>
              <a:gdLst/>
              <a:ahLst/>
              <a:cxnLst/>
              <a:rect l="l" t="t" r="r" b="b"/>
              <a:pathLst>
                <a:path w="1043305" h="1379854">
                  <a:moveTo>
                    <a:pt x="1042924" y="601941"/>
                  </a:moveTo>
                  <a:lnTo>
                    <a:pt x="1028357" y="546963"/>
                  </a:lnTo>
                  <a:lnTo>
                    <a:pt x="991857" y="417537"/>
                  </a:lnTo>
                  <a:lnTo>
                    <a:pt x="944168" y="266979"/>
                  </a:lnTo>
                  <a:lnTo>
                    <a:pt x="896048" y="148564"/>
                  </a:lnTo>
                  <a:lnTo>
                    <a:pt x="863866" y="95846"/>
                  </a:lnTo>
                  <a:lnTo>
                    <a:pt x="837730" y="65900"/>
                  </a:lnTo>
                  <a:lnTo>
                    <a:pt x="805713" y="49098"/>
                  </a:lnTo>
                  <a:lnTo>
                    <a:pt x="763651" y="37807"/>
                  </a:lnTo>
                  <a:lnTo>
                    <a:pt x="713143" y="27457"/>
                  </a:lnTo>
                  <a:lnTo>
                    <a:pt x="657847" y="18351"/>
                  </a:lnTo>
                  <a:lnTo>
                    <a:pt x="601395" y="10782"/>
                  </a:lnTo>
                  <a:lnTo>
                    <a:pt x="547446" y="5003"/>
                  </a:lnTo>
                  <a:lnTo>
                    <a:pt x="499656" y="1320"/>
                  </a:lnTo>
                  <a:lnTo>
                    <a:pt x="461645" y="0"/>
                  </a:lnTo>
                  <a:lnTo>
                    <a:pt x="410921" y="1041"/>
                  </a:lnTo>
                  <a:lnTo>
                    <a:pt x="356019" y="4114"/>
                  </a:lnTo>
                  <a:lnTo>
                    <a:pt x="299821" y="8953"/>
                  </a:lnTo>
                  <a:lnTo>
                    <a:pt x="245186" y="15303"/>
                  </a:lnTo>
                  <a:lnTo>
                    <a:pt x="194995" y="22885"/>
                  </a:lnTo>
                  <a:lnTo>
                    <a:pt x="21717" y="52755"/>
                  </a:lnTo>
                  <a:lnTo>
                    <a:pt x="22390" y="115912"/>
                  </a:lnTo>
                  <a:lnTo>
                    <a:pt x="26428" y="263334"/>
                  </a:lnTo>
                  <a:lnTo>
                    <a:pt x="36931" y="431888"/>
                  </a:lnTo>
                  <a:lnTo>
                    <a:pt x="56946" y="558482"/>
                  </a:lnTo>
                  <a:lnTo>
                    <a:pt x="75425" y="634568"/>
                  </a:lnTo>
                  <a:lnTo>
                    <a:pt x="75653" y="744397"/>
                  </a:lnTo>
                  <a:lnTo>
                    <a:pt x="52285" y="963968"/>
                  </a:lnTo>
                  <a:lnTo>
                    <a:pt x="0" y="1369314"/>
                  </a:lnTo>
                  <a:lnTo>
                    <a:pt x="771271" y="1379486"/>
                  </a:lnTo>
                  <a:lnTo>
                    <a:pt x="764070" y="1332928"/>
                  </a:lnTo>
                  <a:lnTo>
                    <a:pt x="750214" y="1223632"/>
                  </a:lnTo>
                  <a:lnTo>
                    <a:pt x="741362" y="1097127"/>
                  </a:lnTo>
                  <a:lnTo>
                    <a:pt x="749173" y="998931"/>
                  </a:lnTo>
                  <a:lnTo>
                    <a:pt x="817181" y="753402"/>
                  </a:lnTo>
                  <a:lnTo>
                    <a:pt x="828484" y="681799"/>
                  </a:lnTo>
                  <a:lnTo>
                    <a:pt x="1042924" y="601941"/>
                  </a:lnTo>
                  <a:close/>
                </a:path>
              </a:pathLst>
            </a:custGeom>
            <a:solidFill>
              <a:srgbClr val="D1ED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309515" y="7948504"/>
              <a:ext cx="1015365" cy="1110615"/>
            </a:xfrm>
            <a:custGeom>
              <a:avLst/>
              <a:gdLst/>
              <a:ahLst/>
              <a:cxnLst/>
              <a:rect l="l" t="t" r="r" b="b"/>
              <a:pathLst>
                <a:path w="1015365" h="1110615">
                  <a:moveTo>
                    <a:pt x="120243" y="0"/>
                  </a:moveTo>
                  <a:lnTo>
                    <a:pt x="86501" y="27993"/>
                  </a:lnTo>
                  <a:lnTo>
                    <a:pt x="58308" y="81617"/>
                  </a:lnTo>
                  <a:lnTo>
                    <a:pt x="35661" y="156437"/>
                  </a:lnTo>
                  <a:lnTo>
                    <a:pt x="26416" y="200410"/>
                  </a:lnTo>
                  <a:lnTo>
                    <a:pt x="18555" y="248018"/>
                  </a:lnTo>
                  <a:lnTo>
                    <a:pt x="12078" y="298709"/>
                  </a:lnTo>
                  <a:lnTo>
                    <a:pt x="6985" y="351927"/>
                  </a:lnTo>
                  <a:lnTo>
                    <a:pt x="3274" y="407118"/>
                  </a:lnTo>
                  <a:lnTo>
                    <a:pt x="946" y="463728"/>
                  </a:lnTo>
                  <a:lnTo>
                    <a:pt x="0" y="521202"/>
                  </a:lnTo>
                  <a:lnTo>
                    <a:pt x="434" y="578986"/>
                  </a:lnTo>
                  <a:lnTo>
                    <a:pt x="2249" y="636527"/>
                  </a:lnTo>
                  <a:lnTo>
                    <a:pt x="5444" y="693268"/>
                  </a:lnTo>
                  <a:lnTo>
                    <a:pt x="10019" y="748657"/>
                  </a:lnTo>
                  <a:lnTo>
                    <a:pt x="15972" y="802139"/>
                  </a:lnTo>
                  <a:lnTo>
                    <a:pt x="23303" y="853160"/>
                  </a:lnTo>
                  <a:lnTo>
                    <a:pt x="32012" y="901164"/>
                  </a:lnTo>
                  <a:lnTo>
                    <a:pt x="42099" y="945599"/>
                  </a:lnTo>
                  <a:lnTo>
                    <a:pt x="53561" y="985909"/>
                  </a:lnTo>
                  <a:lnTo>
                    <a:pt x="80613" y="1051939"/>
                  </a:lnTo>
                  <a:lnTo>
                    <a:pt x="113165" y="1094820"/>
                  </a:lnTo>
                  <a:lnTo>
                    <a:pt x="151210" y="1110117"/>
                  </a:lnTo>
                  <a:lnTo>
                    <a:pt x="178868" y="1108695"/>
                  </a:lnTo>
                  <a:lnTo>
                    <a:pt x="209509" y="1104354"/>
                  </a:lnTo>
                  <a:lnTo>
                    <a:pt x="245428" y="1097033"/>
                  </a:lnTo>
                  <a:lnTo>
                    <a:pt x="288920" y="1086670"/>
                  </a:lnTo>
                  <a:lnTo>
                    <a:pt x="407795" y="1056571"/>
                  </a:lnTo>
                  <a:lnTo>
                    <a:pt x="487768" y="1036710"/>
                  </a:lnTo>
                  <a:lnTo>
                    <a:pt x="515988" y="1030604"/>
                  </a:lnTo>
                  <a:lnTo>
                    <a:pt x="545416" y="1025211"/>
                  </a:lnTo>
                  <a:lnTo>
                    <a:pt x="573408" y="1020334"/>
                  </a:lnTo>
                  <a:lnTo>
                    <a:pt x="597321" y="1015774"/>
                  </a:lnTo>
                  <a:lnTo>
                    <a:pt x="611726" y="1010572"/>
                  </a:lnTo>
                  <a:lnTo>
                    <a:pt x="621702" y="1003959"/>
                  </a:lnTo>
                  <a:lnTo>
                    <a:pt x="631635" y="997899"/>
                  </a:lnTo>
                  <a:lnTo>
                    <a:pt x="645910" y="994357"/>
                  </a:lnTo>
                  <a:lnTo>
                    <a:pt x="715993" y="1014246"/>
                  </a:lnTo>
                  <a:lnTo>
                    <a:pt x="727420" y="1015741"/>
                  </a:lnTo>
                  <a:lnTo>
                    <a:pt x="779899" y="1006288"/>
                  </a:lnTo>
                  <a:lnTo>
                    <a:pt x="796342" y="998228"/>
                  </a:lnTo>
                  <a:lnTo>
                    <a:pt x="813743" y="992306"/>
                  </a:lnTo>
                  <a:lnTo>
                    <a:pt x="831637" y="993502"/>
                  </a:lnTo>
                  <a:lnTo>
                    <a:pt x="878696" y="1019239"/>
                  </a:lnTo>
                  <a:lnTo>
                    <a:pt x="919941" y="1052604"/>
                  </a:lnTo>
                  <a:lnTo>
                    <a:pt x="951116" y="1079819"/>
                  </a:lnTo>
                  <a:lnTo>
                    <a:pt x="967969" y="1087105"/>
                  </a:lnTo>
                  <a:lnTo>
                    <a:pt x="966068" y="1069432"/>
                  </a:lnTo>
                  <a:lnTo>
                    <a:pt x="946719" y="1038178"/>
                  </a:lnTo>
                  <a:lnTo>
                    <a:pt x="917034" y="1001688"/>
                  </a:lnTo>
                  <a:lnTo>
                    <a:pt x="884127" y="968309"/>
                  </a:lnTo>
                  <a:lnTo>
                    <a:pt x="924139" y="997300"/>
                  </a:lnTo>
                  <a:lnTo>
                    <a:pt x="964271" y="1024319"/>
                  </a:lnTo>
                  <a:lnTo>
                    <a:pt x="997083" y="1041046"/>
                  </a:lnTo>
                  <a:lnTo>
                    <a:pt x="1015136" y="1039160"/>
                  </a:lnTo>
                  <a:lnTo>
                    <a:pt x="1008821" y="1019310"/>
                  </a:lnTo>
                  <a:lnTo>
                    <a:pt x="980968" y="991267"/>
                  </a:lnTo>
                  <a:lnTo>
                    <a:pt x="943377" y="959338"/>
                  </a:lnTo>
                  <a:lnTo>
                    <a:pt x="907850" y="927829"/>
                  </a:lnTo>
                  <a:lnTo>
                    <a:pt x="940576" y="946200"/>
                  </a:lnTo>
                  <a:lnTo>
                    <a:pt x="951143" y="955501"/>
                  </a:lnTo>
                  <a:lnTo>
                    <a:pt x="974876" y="974750"/>
                  </a:lnTo>
                  <a:lnTo>
                    <a:pt x="999817" y="990971"/>
                  </a:lnTo>
                  <a:lnTo>
                    <a:pt x="1014012" y="991186"/>
                  </a:lnTo>
                  <a:lnTo>
                    <a:pt x="1011548" y="975785"/>
                  </a:lnTo>
                  <a:lnTo>
                    <a:pt x="982181" y="937545"/>
                  </a:lnTo>
                  <a:lnTo>
                    <a:pt x="940695" y="907478"/>
                  </a:lnTo>
                  <a:lnTo>
                    <a:pt x="891033" y="885130"/>
                  </a:lnTo>
                  <a:lnTo>
                    <a:pt x="842607" y="864865"/>
                  </a:lnTo>
                  <a:lnTo>
                    <a:pt x="807136" y="854712"/>
                  </a:lnTo>
                  <a:lnTo>
                    <a:pt x="792077" y="855041"/>
                  </a:lnTo>
                  <a:lnTo>
                    <a:pt x="774482" y="856449"/>
                  </a:lnTo>
                  <a:lnTo>
                    <a:pt x="755156" y="858708"/>
                  </a:lnTo>
                  <a:lnTo>
                    <a:pt x="730370" y="864144"/>
                  </a:lnTo>
                  <a:lnTo>
                    <a:pt x="699160" y="872934"/>
                  </a:lnTo>
                  <a:lnTo>
                    <a:pt x="667924" y="881452"/>
                  </a:lnTo>
                  <a:lnTo>
                    <a:pt x="614953" y="887945"/>
                  </a:lnTo>
                  <a:lnTo>
                    <a:pt x="574248" y="890192"/>
                  </a:lnTo>
                  <a:lnTo>
                    <a:pt x="524012" y="892429"/>
                  </a:lnTo>
                  <a:lnTo>
                    <a:pt x="467316" y="894277"/>
                  </a:lnTo>
                  <a:lnTo>
                    <a:pt x="407230" y="895354"/>
                  </a:lnTo>
                  <a:lnTo>
                    <a:pt x="346827" y="895279"/>
                  </a:lnTo>
                  <a:lnTo>
                    <a:pt x="289176" y="893670"/>
                  </a:lnTo>
                  <a:lnTo>
                    <a:pt x="237348" y="890146"/>
                  </a:lnTo>
                  <a:lnTo>
                    <a:pt x="233656" y="799505"/>
                  </a:lnTo>
                  <a:lnTo>
                    <a:pt x="231213" y="747568"/>
                  </a:lnTo>
                  <a:lnTo>
                    <a:pt x="228362" y="692280"/>
                  </a:lnTo>
                  <a:lnTo>
                    <a:pt x="225093" y="634434"/>
                  </a:lnTo>
                  <a:lnTo>
                    <a:pt x="221398" y="574825"/>
                  </a:lnTo>
                  <a:lnTo>
                    <a:pt x="217270" y="514247"/>
                  </a:lnTo>
                  <a:lnTo>
                    <a:pt x="212698" y="453495"/>
                  </a:lnTo>
                  <a:lnTo>
                    <a:pt x="207676" y="393363"/>
                  </a:lnTo>
                  <a:lnTo>
                    <a:pt x="202194" y="334645"/>
                  </a:lnTo>
                  <a:lnTo>
                    <a:pt x="196244" y="278136"/>
                  </a:lnTo>
                  <a:lnTo>
                    <a:pt x="189818" y="224629"/>
                  </a:lnTo>
                  <a:lnTo>
                    <a:pt x="182907" y="174920"/>
                  </a:lnTo>
                  <a:lnTo>
                    <a:pt x="175502" y="129802"/>
                  </a:lnTo>
                  <a:lnTo>
                    <a:pt x="167596" y="90070"/>
                  </a:lnTo>
                  <a:lnTo>
                    <a:pt x="150244" y="29941"/>
                  </a:lnTo>
                  <a:lnTo>
                    <a:pt x="130785" y="887"/>
                  </a:lnTo>
                  <a:lnTo>
                    <a:pt x="120243" y="0"/>
                  </a:lnTo>
                  <a:close/>
                </a:path>
              </a:pathLst>
            </a:custGeom>
            <a:solidFill>
              <a:srgbClr val="8E5A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287749" y="7886990"/>
              <a:ext cx="297815" cy="683895"/>
            </a:xfrm>
            <a:custGeom>
              <a:avLst/>
              <a:gdLst/>
              <a:ahLst/>
              <a:cxnLst/>
              <a:rect l="l" t="t" r="r" b="b"/>
              <a:pathLst>
                <a:path w="297815" h="683895">
                  <a:moveTo>
                    <a:pt x="159047" y="0"/>
                  </a:moveTo>
                  <a:lnTo>
                    <a:pt x="118456" y="17483"/>
                  </a:lnTo>
                  <a:lnTo>
                    <a:pt x="72152" y="67749"/>
                  </a:lnTo>
                  <a:lnTo>
                    <a:pt x="54096" y="101639"/>
                  </a:lnTo>
                  <a:lnTo>
                    <a:pt x="39114" y="140551"/>
                  </a:lnTo>
                  <a:lnTo>
                    <a:pt x="26964" y="183876"/>
                  </a:lnTo>
                  <a:lnTo>
                    <a:pt x="17405" y="231002"/>
                  </a:lnTo>
                  <a:lnTo>
                    <a:pt x="10195" y="281318"/>
                  </a:lnTo>
                  <a:lnTo>
                    <a:pt x="5091" y="334213"/>
                  </a:lnTo>
                  <a:lnTo>
                    <a:pt x="1852" y="389076"/>
                  </a:lnTo>
                  <a:lnTo>
                    <a:pt x="235" y="445296"/>
                  </a:lnTo>
                  <a:lnTo>
                    <a:pt x="0" y="502262"/>
                  </a:lnTo>
                  <a:lnTo>
                    <a:pt x="903" y="559363"/>
                  </a:lnTo>
                  <a:lnTo>
                    <a:pt x="2703" y="615987"/>
                  </a:lnTo>
                  <a:lnTo>
                    <a:pt x="5158" y="671524"/>
                  </a:lnTo>
                  <a:lnTo>
                    <a:pt x="51479" y="678582"/>
                  </a:lnTo>
                  <a:lnTo>
                    <a:pt x="101245" y="682374"/>
                  </a:lnTo>
                  <a:lnTo>
                    <a:pt x="152487" y="683512"/>
                  </a:lnTo>
                  <a:lnTo>
                    <a:pt x="203236" y="682604"/>
                  </a:lnTo>
                  <a:lnTo>
                    <a:pt x="251525" y="680259"/>
                  </a:lnTo>
                  <a:lnTo>
                    <a:pt x="295384" y="677088"/>
                  </a:lnTo>
                  <a:lnTo>
                    <a:pt x="297551" y="576839"/>
                  </a:lnTo>
                  <a:lnTo>
                    <a:pt x="297016" y="486144"/>
                  </a:lnTo>
                  <a:lnTo>
                    <a:pt x="294032" y="404614"/>
                  </a:lnTo>
                  <a:lnTo>
                    <a:pt x="288852" y="331862"/>
                  </a:lnTo>
                  <a:lnTo>
                    <a:pt x="281727" y="267500"/>
                  </a:lnTo>
                  <a:lnTo>
                    <a:pt x="272910" y="211140"/>
                  </a:lnTo>
                  <a:lnTo>
                    <a:pt x="262653" y="162394"/>
                  </a:lnTo>
                  <a:lnTo>
                    <a:pt x="251209" y="120875"/>
                  </a:lnTo>
                  <a:lnTo>
                    <a:pt x="225768" y="57964"/>
                  </a:lnTo>
                  <a:lnTo>
                    <a:pt x="198605" y="19304"/>
                  </a:lnTo>
                  <a:lnTo>
                    <a:pt x="159047" y="0"/>
                  </a:lnTo>
                  <a:close/>
                </a:path>
              </a:pathLst>
            </a:custGeom>
            <a:solidFill>
              <a:srgbClr val="D1ED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421433" y="8440804"/>
              <a:ext cx="1465580" cy="619125"/>
            </a:xfrm>
            <a:custGeom>
              <a:avLst/>
              <a:gdLst/>
              <a:ahLst/>
              <a:cxnLst/>
              <a:rect l="l" t="t" r="r" b="b"/>
              <a:pathLst>
                <a:path w="1465580" h="619125">
                  <a:moveTo>
                    <a:pt x="1418138" y="0"/>
                  </a:moveTo>
                  <a:lnTo>
                    <a:pt x="689939" y="0"/>
                  </a:lnTo>
                  <a:lnTo>
                    <a:pt x="675975" y="2105"/>
                  </a:lnTo>
                  <a:lnTo>
                    <a:pt x="663489" y="8078"/>
                  </a:lnTo>
                  <a:lnTo>
                    <a:pt x="653245" y="17405"/>
                  </a:lnTo>
                  <a:lnTo>
                    <a:pt x="646010" y="29574"/>
                  </a:lnTo>
                  <a:lnTo>
                    <a:pt x="421792" y="578301"/>
                  </a:lnTo>
                  <a:lnTo>
                    <a:pt x="20340" y="578301"/>
                  </a:lnTo>
                  <a:lnTo>
                    <a:pt x="12423" y="579901"/>
                  </a:lnTo>
                  <a:lnTo>
                    <a:pt x="5958" y="584266"/>
                  </a:lnTo>
                  <a:lnTo>
                    <a:pt x="1598" y="590741"/>
                  </a:lnTo>
                  <a:lnTo>
                    <a:pt x="0" y="598670"/>
                  </a:lnTo>
                  <a:lnTo>
                    <a:pt x="1598" y="606602"/>
                  </a:lnTo>
                  <a:lnTo>
                    <a:pt x="5958" y="613084"/>
                  </a:lnTo>
                  <a:lnTo>
                    <a:pt x="12423" y="617455"/>
                  </a:lnTo>
                  <a:lnTo>
                    <a:pt x="20340" y="619059"/>
                  </a:lnTo>
                  <a:lnTo>
                    <a:pt x="1162924" y="619059"/>
                  </a:lnTo>
                  <a:lnTo>
                    <a:pt x="1206260" y="606211"/>
                  </a:lnTo>
                  <a:lnTo>
                    <a:pt x="1235687" y="571796"/>
                  </a:lnTo>
                  <a:lnTo>
                    <a:pt x="1461452" y="67152"/>
                  </a:lnTo>
                  <a:lnTo>
                    <a:pt x="1465481" y="43364"/>
                  </a:lnTo>
                  <a:lnTo>
                    <a:pt x="1458002" y="21757"/>
                  </a:lnTo>
                  <a:lnTo>
                    <a:pt x="1441418" y="6060"/>
                  </a:lnTo>
                  <a:lnTo>
                    <a:pt x="1418138" y="0"/>
                  </a:lnTo>
                  <a:close/>
                </a:path>
              </a:pathLst>
            </a:custGeom>
            <a:solidFill>
              <a:srgbClr val="3C47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1" name="object 131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1369208" y="8707893"/>
              <a:ext cx="78707" cy="89250"/>
            </a:xfrm>
            <a:prstGeom prst="rect">
              <a:avLst/>
            </a:prstGeom>
          </p:spPr>
        </p:pic>
        <p:sp>
          <p:nvSpPr>
            <p:cNvPr id="132" name="object 132"/>
            <p:cNvSpPr/>
            <p:nvPr/>
          </p:nvSpPr>
          <p:spPr>
            <a:xfrm>
              <a:off x="645942" y="7120803"/>
              <a:ext cx="521334" cy="598170"/>
            </a:xfrm>
            <a:custGeom>
              <a:avLst/>
              <a:gdLst/>
              <a:ahLst/>
              <a:cxnLst/>
              <a:rect l="l" t="t" r="r" b="b"/>
              <a:pathLst>
                <a:path w="521334" h="598170">
                  <a:moveTo>
                    <a:pt x="232317" y="0"/>
                  </a:moveTo>
                  <a:lnTo>
                    <a:pt x="192036" y="4148"/>
                  </a:lnTo>
                  <a:lnTo>
                    <a:pt x="152146" y="17314"/>
                  </a:lnTo>
                  <a:lnTo>
                    <a:pt x="118316" y="42045"/>
                  </a:lnTo>
                  <a:lnTo>
                    <a:pt x="101115" y="56465"/>
                  </a:lnTo>
                  <a:lnTo>
                    <a:pt x="82301" y="67242"/>
                  </a:lnTo>
                  <a:lnTo>
                    <a:pt x="44437" y="91372"/>
                  </a:lnTo>
                  <a:lnTo>
                    <a:pt x="13934" y="141456"/>
                  </a:lnTo>
                  <a:lnTo>
                    <a:pt x="4320" y="184675"/>
                  </a:lnTo>
                  <a:lnTo>
                    <a:pt x="0" y="244515"/>
                  </a:lnTo>
                  <a:lnTo>
                    <a:pt x="2123" y="324354"/>
                  </a:lnTo>
                  <a:lnTo>
                    <a:pt x="12209" y="407110"/>
                  </a:lnTo>
                  <a:lnTo>
                    <a:pt x="29514" y="471527"/>
                  </a:lnTo>
                  <a:lnTo>
                    <a:pt x="52118" y="519834"/>
                  </a:lnTo>
                  <a:lnTo>
                    <a:pt x="78103" y="554258"/>
                  </a:lnTo>
                  <a:lnTo>
                    <a:pt x="132534" y="590379"/>
                  </a:lnTo>
                  <a:lnTo>
                    <a:pt x="177454" y="597721"/>
                  </a:lnTo>
                  <a:lnTo>
                    <a:pt x="191548" y="596172"/>
                  </a:lnTo>
                  <a:lnTo>
                    <a:pt x="197507" y="594115"/>
                  </a:lnTo>
                  <a:lnTo>
                    <a:pt x="350682" y="396503"/>
                  </a:lnTo>
                  <a:lnTo>
                    <a:pt x="380805" y="462322"/>
                  </a:lnTo>
                  <a:lnTo>
                    <a:pt x="396274" y="495698"/>
                  </a:lnTo>
                  <a:lnTo>
                    <a:pt x="401973" y="506922"/>
                  </a:lnTo>
                  <a:lnTo>
                    <a:pt x="402787" y="506286"/>
                  </a:lnTo>
                  <a:lnTo>
                    <a:pt x="406569" y="500236"/>
                  </a:lnTo>
                  <a:lnTo>
                    <a:pt x="416755" y="484720"/>
                  </a:lnTo>
                  <a:lnTo>
                    <a:pt x="449380" y="430739"/>
                  </a:lnTo>
                  <a:lnTo>
                    <a:pt x="468339" y="394997"/>
                  </a:lnTo>
                  <a:lnTo>
                    <a:pt x="486743" y="355235"/>
                  </a:lnTo>
                  <a:lnTo>
                    <a:pt x="502851" y="312815"/>
                  </a:lnTo>
                  <a:lnTo>
                    <a:pt x="514925" y="269097"/>
                  </a:lnTo>
                  <a:lnTo>
                    <a:pt x="521223" y="225444"/>
                  </a:lnTo>
                  <a:lnTo>
                    <a:pt x="520007" y="183216"/>
                  </a:lnTo>
                  <a:lnTo>
                    <a:pt x="509536" y="143775"/>
                  </a:lnTo>
                  <a:lnTo>
                    <a:pt x="488071" y="108482"/>
                  </a:lnTo>
                  <a:lnTo>
                    <a:pt x="453872" y="78698"/>
                  </a:lnTo>
                  <a:lnTo>
                    <a:pt x="405199" y="55785"/>
                  </a:lnTo>
                  <a:lnTo>
                    <a:pt x="388809" y="50047"/>
                  </a:lnTo>
                  <a:lnTo>
                    <a:pt x="372584" y="43884"/>
                  </a:lnTo>
                  <a:lnTo>
                    <a:pt x="356560" y="37221"/>
                  </a:lnTo>
                  <a:lnTo>
                    <a:pt x="322061" y="21283"/>
                  </a:lnTo>
                  <a:lnTo>
                    <a:pt x="302441" y="13003"/>
                  </a:lnTo>
                  <a:lnTo>
                    <a:pt x="283624" y="6299"/>
                  </a:lnTo>
                  <a:lnTo>
                    <a:pt x="267321" y="2324"/>
                  </a:lnTo>
                  <a:lnTo>
                    <a:pt x="23231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744347" y="7563891"/>
              <a:ext cx="192405" cy="374650"/>
            </a:xfrm>
            <a:custGeom>
              <a:avLst/>
              <a:gdLst/>
              <a:ahLst/>
              <a:cxnLst/>
              <a:rect l="l" t="t" r="r" b="b"/>
              <a:pathLst>
                <a:path w="192405" h="374650">
                  <a:moveTo>
                    <a:pt x="14681" y="0"/>
                  </a:moveTo>
                  <a:lnTo>
                    <a:pt x="0" y="279686"/>
                  </a:lnTo>
                  <a:lnTo>
                    <a:pt x="6980" y="297877"/>
                  </a:lnTo>
                  <a:lnTo>
                    <a:pt x="30477" y="336065"/>
                  </a:lnTo>
                  <a:lnTo>
                    <a:pt x="74324" y="369673"/>
                  </a:lnTo>
                  <a:lnTo>
                    <a:pt x="142355" y="374125"/>
                  </a:lnTo>
                  <a:lnTo>
                    <a:pt x="171980" y="366229"/>
                  </a:lnTo>
                  <a:lnTo>
                    <a:pt x="186946" y="354231"/>
                  </a:lnTo>
                  <a:lnTo>
                    <a:pt x="191836" y="329702"/>
                  </a:lnTo>
                  <a:lnTo>
                    <a:pt x="191232" y="284211"/>
                  </a:lnTo>
                  <a:lnTo>
                    <a:pt x="176397" y="173841"/>
                  </a:lnTo>
                  <a:lnTo>
                    <a:pt x="14681" y="0"/>
                  </a:lnTo>
                  <a:close/>
                </a:path>
              </a:pathLst>
            </a:custGeom>
            <a:solidFill>
              <a:srgbClr val="8E5A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754280" y="7563889"/>
              <a:ext cx="179070" cy="267970"/>
            </a:xfrm>
            <a:custGeom>
              <a:avLst/>
              <a:gdLst/>
              <a:ahLst/>
              <a:cxnLst/>
              <a:rect l="l" t="t" r="r" b="b"/>
              <a:pathLst>
                <a:path w="179069" h="267970">
                  <a:moveTo>
                    <a:pt x="4746" y="0"/>
                  </a:moveTo>
                  <a:lnTo>
                    <a:pt x="0" y="90644"/>
                  </a:lnTo>
                  <a:lnTo>
                    <a:pt x="26447" y="143475"/>
                  </a:lnTo>
                  <a:lnTo>
                    <a:pt x="61087" y="187526"/>
                  </a:lnTo>
                  <a:lnTo>
                    <a:pt x="100408" y="222840"/>
                  </a:lnTo>
                  <a:lnTo>
                    <a:pt x="140896" y="249456"/>
                  </a:lnTo>
                  <a:lnTo>
                    <a:pt x="179040" y="267416"/>
                  </a:lnTo>
                  <a:lnTo>
                    <a:pt x="166462" y="173841"/>
                  </a:lnTo>
                  <a:lnTo>
                    <a:pt x="4746" y="0"/>
                  </a:lnTo>
                  <a:close/>
                </a:path>
              </a:pathLst>
            </a:custGeom>
            <a:solidFill>
              <a:srgbClr val="6136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726258" y="7259210"/>
              <a:ext cx="355600" cy="520700"/>
            </a:xfrm>
            <a:custGeom>
              <a:avLst/>
              <a:gdLst/>
              <a:ahLst/>
              <a:cxnLst/>
              <a:rect l="l" t="t" r="r" b="b"/>
              <a:pathLst>
                <a:path w="355600" h="520700">
                  <a:moveTo>
                    <a:pt x="229866" y="0"/>
                  </a:moveTo>
                  <a:lnTo>
                    <a:pt x="185713" y="343"/>
                  </a:lnTo>
                  <a:lnTo>
                    <a:pt x="140208" y="14100"/>
                  </a:lnTo>
                  <a:lnTo>
                    <a:pt x="99364" y="38999"/>
                  </a:lnTo>
                  <a:lnTo>
                    <a:pt x="64157" y="73493"/>
                  </a:lnTo>
                  <a:lnTo>
                    <a:pt x="35559" y="116037"/>
                  </a:lnTo>
                  <a:lnTo>
                    <a:pt x="14542" y="165085"/>
                  </a:lnTo>
                  <a:lnTo>
                    <a:pt x="2081" y="219094"/>
                  </a:lnTo>
                  <a:lnTo>
                    <a:pt x="0" y="283684"/>
                  </a:lnTo>
                  <a:lnTo>
                    <a:pt x="10850" y="341246"/>
                  </a:lnTo>
                  <a:lnTo>
                    <a:pt x="31618" y="391445"/>
                  </a:lnTo>
                  <a:lnTo>
                    <a:pt x="59289" y="433948"/>
                  </a:lnTo>
                  <a:lnTo>
                    <a:pt x="90848" y="468422"/>
                  </a:lnTo>
                  <a:lnTo>
                    <a:pt x="123281" y="494533"/>
                  </a:lnTo>
                  <a:lnTo>
                    <a:pt x="178709" y="520331"/>
                  </a:lnTo>
                  <a:lnTo>
                    <a:pt x="209458" y="515649"/>
                  </a:lnTo>
                  <a:lnTo>
                    <a:pt x="242428" y="493573"/>
                  </a:lnTo>
                  <a:lnTo>
                    <a:pt x="274933" y="457073"/>
                  </a:lnTo>
                  <a:lnTo>
                    <a:pt x="304289" y="409122"/>
                  </a:lnTo>
                  <a:lnTo>
                    <a:pt x="327809" y="352691"/>
                  </a:lnTo>
                  <a:lnTo>
                    <a:pt x="342808" y="290752"/>
                  </a:lnTo>
                  <a:lnTo>
                    <a:pt x="348061" y="251821"/>
                  </a:lnTo>
                  <a:lnTo>
                    <a:pt x="354008" y="180469"/>
                  </a:lnTo>
                  <a:lnTo>
                    <a:pt x="355212" y="149174"/>
                  </a:lnTo>
                  <a:lnTo>
                    <a:pt x="349729" y="105668"/>
                  </a:lnTo>
                  <a:lnTo>
                    <a:pt x="332394" y="67063"/>
                  </a:lnTo>
                  <a:lnTo>
                    <a:pt x="305265" y="35294"/>
                  </a:lnTo>
                  <a:lnTo>
                    <a:pt x="270403" y="12295"/>
                  </a:lnTo>
                  <a:lnTo>
                    <a:pt x="229866" y="0"/>
                  </a:lnTo>
                  <a:close/>
                </a:path>
              </a:pathLst>
            </a:custGeom>
            <a:solidFill>
              <a:srgbClr val="8E5A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6" name="object 136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685364" y="7442009"/>
              <a:ext cx="83028" cy="101453"/>
            </a:xfrm>
            <a:prstGeom prst="rect">
              <a:avLst/>
            </a:prstGeom>
          </p:spPr>
        </p:pic>
        <p:sp>
          <p:nvSpPr>
            <p:cNvPr id="137" name="object 137"/>
            <p:cNvSpPr/>
            <p:nvPr/>
          </p:nvSpPr>
          <p:spPr>
            <a:xfrm>
              <a:off x="713711" y="7215396"/>
              <a:ext cx="386080" cy="236220"/>
            </a:xfrm>
            <a:custGeom>
              <a:avLst/>
              <a:gdLst/>
              <a:ahLst/>
              <a:cxnLst/>
              <a:rect l="l" t="t" r="r" b="b"/>
              <a:pathLst>
                <a:path w="386080" h="236220">
                  <a:moveTo>
                    <a:pt x="118018" y="0"/>
                  </a:moveTo>
                  <a:lnTo>
                    <a:pt x="67815" y="41377"/>
                  </a:lnTo>
                  <a:lnTo>
                    <a:pt x="31303" y="73553"/>
                  </a:lnTo>
                  <a:lnTo>
                    <a:pt x="0" y="172516"/>
                  </a:lnTo>
                  <a:lnTo>
                    <a:pt x="21945" y="226610"/>
                  </a:lnTo>
                  <a:lnTo>
                    <a:pt x="62525" y="235894"/>
                  </a:lnTo>
                  <a:lnTo>
                    <a:pt x="85978" y="236132"/>
                  </a:lnTo>
                  <a:lnTo>
                    <a:pt x="101235" y="224753"/>
                  </a:lnTo>
                  <a:lnTo>
                    <a:pt x="117230" y="199188"/>
                  </a:lnTo>
                  <a:lnTo>
                    <a:pt x="135471" y="173393"/>
                  </a:lnTo>
                  <a:lnTo>
                    <a:pt x="163632" y="144201"/>
                  </a:lnTo>
                  <a:lnTo>
                    <a:pt x="200562" y="116839"/>
                  </a:lnTo>
                  <a:lnTo>
                    <a:pt x="245111" y="96536"/>
                  </a:lnTo>
                  <a:lnTo>
                    <a:pt x="296130" y="88518"/>
                  </a:lnTo>
                  <a:lnTo>
                    <a:pt x="352468" y="98013"/>
                  </a:lnTo>
                  <a:lnTo>
                    <a:pt x="381678" y="105319"/>
                  </a:lnTo>
                  <a:lnTo>
                    <a:pt x="385664" y="99695"/>
                  </a:lnTo>
                  <a:lnTo>
                    <a:pt x="343683" y="64395"/>
                  </a:lnTo>
                  <a:lnTo>
                    <a:pt x="310574" y="42090"/>
                  </a:lnTo>
                  <a:lnTo>
                    <a:pt x="277959" y="21596"/>
                  </a:lnTo>
                  <a:lnTo>
                    <a:pt x="239927" y="778"/>
                  </a:lnTo>
                  <a:lnTo>
                    <a:pt x="11801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8" name="object 138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862353" y="7628495"/>
              <a:ext cx="126896" cy="67261"/>
            </a:xfrm>
            <a:prstGeom prst="rect">
              <a:avLst/>
            </a:prstGeom>
          </p:spPr>
        </p:pic>
        <p:sp>
          <p:nvSpPr>
            <p:cNvPr id="139" name="object 139"/>
            <p:cNvSpPr/>
            <p:nvPr/>
          </p:nvSpPr>
          <p:spPr>
            <a:xfrm>
              <a:off x="860539" y="7486166"/>
              <a:ext cx="226695" cy="60325"/>
            </a:xfrm>
            <a:custGeom>
              <a:avLst/>
              <a:gdLst/>
              <a:ahLst/>
              <a:cxnLst/>
              <a:rect l="l" t="t" r="r" b="b"/>
              <a:pathLst>
                <a:path w="226694" h="60325">
                  <a:moveTo>
                    <a:pt x="43472" y="21742"/>
                  </a:moveTo>
                  <a:lnTo>
                    <a:pt x="41757" y="13284"/>
                  </a:lnTo>
                  <a:lnTo>
                    <a:pt x="37109" y="6362"/>
                  </a:lnTo>
                  <a:lnTo>
                    <a:pt x="30200" y="1701"/>
                  </a:lnTo>
                  <a:lnTo>
                    <a:pt x="21742" y="0"/>
                  </a:lnTo>
                  <a:lnTo>
                    <a:pt x="13271" y="1701"/>
                  </a:lnTo>
                  <a:lnTo>
                    <a:pt x="6362" y="6362"/>
                  </a:lnTo>
                  <a:lnTo>
                    <a:pt x="1701" y="13284"/>
                  </a:lnTo>
                  <a:lnTo>
                    <a:pt x="0" y="21742"/>
                  </a:lnTo>
                  <a:lnTo>
                    <a:pt x="1701" y="30200"/>
                  </a:lnTo>
                  <a:lnTo>
                    <a:pt x="6362" y="37109"/>
                  </a:lnTo>
                  <a:lnTo>
                    <a:pt x="13271" y="41770"/>
                  </a:lnTo>
                  <a:lnTo>
                    <a:pt x="21742" y="43472"/>
                  </a:lnTo>
                  <a:lnTo>
                    <a:pt x="30200" y="41770"/>
                  </a:lnTo>
                  <a:lnTo>
                    <a:pt x="37109" y="37109"/>
                  </a:lnTo>
                  <a:lnTo>
                    <a:pt x="41757" y="30200"/>
                  </a:lnTo>
                  <a:lnTo>
                    <a:pt x="43472" y="21742"/>
                  </a:lnTo>
                  <a:close/>
                </a:path>
                <a:path w="226694" h="60325">
                  <a:moveTo>
                    <a:pt x="226441" y="37998"/>
                  </a:moveTo>
                  <a:lnTo>
                    <a:pt x="224726" y="29540"/>
                  </a:lnTo>
                  <a:lnTo>
                    <a:pt x="220078" y="22631"/>
                  </a:lnTo>
                  <a:lnTo>
                    <a:pt x="213169" y="17983"/>
                  </a:lnTo>
                  <a:lnTo>
                    <a:pt x="204698" y="16268"/>
                  </a:lnTo>
                  <a:lnTo>
                    <a:pt x="196240" y="17983"/>
                  </a:lnTo>
                  <a:lnTo>
                    <a:pt x="189331" y="22631"/>
                  </a:lnTo>
                  <a:lnTo>
                    <a:pt x="184670" y="29540"/>
                  </a:lnTo>
                  <a:lnTo>
                    <a:pt x="182968" y="37998"/>
                  </a:lnTo>
                  <a:lnTo>
                    <a:pt x="184670" y="46456"/>
                  </a:lnTo>
                  <a:lnTo>
                    <a:pt x="189331" y="53365"/>
                  </a:lnTo>
                  <a:lnTo>
                    <a:pt x="196240" y="58026"/>
                  </a:lnTo>
                  <a:lnTo>
                    <a:pt x="204698" y="59740"/>
                  </a:lnTo>
                  <a:lnTo>
                    <a:pt x="213169" y="58026"/>
                  </a:lnTo>
                  <a:lnTo>
                    <a:pt x="220078" y="53365"/>
                  </a:lnTo>
                  <a:lnTo>
                    <a:pt x="224726" y="46456"/>
                  </a:lnTo>
                  <a:lnTo>
                    <a:pt x="226441" y="3799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9167" y="7471922"/>
              <a:ext cx="29209" cy="107314"/>
            </a:xfrm>
            <a:custGeom>
              <a:avLst/>
              <a:gdLst/>
              <a:ahLst/>
              <a:cxnLst/>
              <a:rect l="l" t="t" r="r" b="b"/>
              <a:pathLst>
                <a:path w="29209" h="107315">
                  <a:moveTo>
                    <a:pt x="12980" y="0"/>
                  </a:moveTo>
                  <a:lnTo>
                    <a:pt x="11424" y="2613"/>
                  </a:lnTo>
                  <a:lnTo>
                    <a:pt x="10895" y="5236"/>
                  </a:lnTo>
                  <a:lnTo>
                    <a:pt x="10895" y="6994"/>
                  </a:lnTo>
                  <a:lnTo>
                    <a:pt x="10386" y="10482"/>
                  </a:lnTo>
                  <a:lnTo>
                    <a:pt x="10386" y="14844"/>
                  </a:lnTo>
                  <a:lnTo>
                    <a:pt x="9339" y="18322"/>
                  </a:lnTo>
                  <a:lnTo>
                    <a:pt x="8311" y="22675"/>
                  </a:lnTo>
                  <a:lnTo>
                    <a:pt x="8311" y="27066"/>
                  </a:lnTo>
                  <a:lnTo>
                    <a:pt x="5707" y="51452"/>
                  </a:lnTo>
                  <a:lnTo>
                    <a:pt x="4669" y="56688"/>
                  </a:lnTo>
                  <a:lnTo>
                    <a:pt x="4669" y="69755"/>
                  </a:lnTo>
                  <a:lnTo>
                    <a:pt x="3631" y="73253"/>
                  </a:lnTo>
                  <a:lnTo>
                    <a:pt x="3631" y="75847"/>
                  </a:lnTo>
                  <a:lnTo>
                    <a:pt x="3113" y="80200"/>
                  </a:lnTo>
                  <a:lnTo>
                    <a:pt x="3113" y="85436"/>
                  </a:lnTo>
                  <a:lnTo>
                    <a:pt x="2065" y="89808"/>
                  </a:lnTo>
                  <a:lnTo>
                    <a:pt x="2065" y="92450"/>
                  </a:lnTo>
                  <a:lnTo>
                    <a:pt x="1037" y="97648"/>
                  </a:lnTo>
                  <a:lnTo>
                    <a:pt x="1037" y="99397"/>
                  </a:lnTo>
                  <a:lnTo>
                    <a:pt x="0" y="102010"/>
                  </a:lnTo>
                  <a:lnTo>
                    <a:pt x="518" y="103759"/>
                  </a:lnTo>
                  <a:lnTo>
                    <a:pt x="518" y="105469"/>
                  </a:lnTo>
                  <a:lnTo>
                    <a:pt x="3113" y="106353"/>
                  </a:lnTo>
                  <a:lnTo>
                    <a:pt x="3631" y="107228"/>
                  </a:lnTo>
                  <a:lnTo>
                    <a:pt x="20244" y="107228"/>
                  </a:lnTo>
                  <a:lnTo>
                    <a:pt x="23357" y="105469"/>
                  </a:lnTo>
                  <a:lnTo>
                    <a:pt x="27527" y="104633"/>
                  </a:lnTo>
                  <a:lnTo>
                    <a:pt x="28555" y="100271"/>
                  </a:lnTo>
                  <a:lnTo>
                    <a:pt x="29084" y="96774"/>
                  </a:lnTo>
                  <a:lnTo>
                    <a:pt x="29084" y="66248"/>
                  </a:lnTo>
                  <a:lnTo>
                    <a:pt x="28027" y="54055"/>
                  </a:lnTo>
                  <a:lnTo>
                    <a:pt x="26999" y="47070"/>
                  </a:lnTo>
                  <a:lnTo>
                    <a:pt x="26999" y="44476"/>
                  </a:lnTo>
                  <a:lnTo>
                    <a:pt x="26489" y="40124"/>
                  </a:lnTo>
                  <a:lnTo>
                    <a:pt x="26489" y="36617"/>
                  </a:lnTo>
                  <a:lnTo>
                    <a:pt x="25442" y="29651"/>
                  </a:lnTo>
                  <a:lnTo>
                    <a:pt x="24404" y="25317"/>
                  </a:lnTo>
                  <a:lnTo>
                    <a:pt x="23886" y="21810"/>
                  </a:lnTo>
                  <a:lnTo>
                    <a:pt x="20244" y="7840"/>
                  </a:lnTo>
                  <a:lnTo>
                    <a:pt x="20244" y="6120"/>
                  </a:lnTo>
                  <a:lnTo>
                    <a:pt x="19725" y="3507"/>
                  </a:lnTo>
                  <a:lnTo>
                    <a:pt x="16612" y="1739"/>
                  </a:lnTo>
                  <a:lnTo>
                    <a:pt x="15565" y="883"/>
                  </a:lnTo>
                  <a:lnTo>
                    <a:pt x="12980" y="0"/>
                  </a:lnTo>
                  <a:close/>
                </a:path>
              </a:pathLst>
            </a:custGeom>
            <a:solidFill>
              <a:srgbClr val="AE73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859713" y="7439519"/>
              <a:ext cx="241935" cy="36195"/>
            </a:xfrm>
            <a:custGeom>
              <a:avLst/>
              <a:gdLst/>
              <a:ahLst/>
              <a:cxnLst/>
              <a:rect l="l" t="t" r="r" b="b"/>
              <a:pathLst>
                <a:path w="241934" h="36195">
                  <a:moveTo>
                    <a:pt x="54038" y="8216"/>
                  </a:moveTo>
                  <a:lnTo>
                    <a:pt x="52057" y="5092"/>
                  </a:lnTo>
                  <a:lnTo>
                    <a:pt x="48958" y="4089"/>
                  </a:lnTo>
                  <a:lnTo>
                    <a:pt x="38163" y="1333"/>
                  </a:lnTo>
                  <a:lnTo>
                    <a:pt x="27152" y="0"/>
                  </a:lnTo>
                  <a:lnTo>
                    <a:pt x="16052" y="38"/>
                  </a:lnTo>
                  <a:lnTo>
                    <a:pt x="5016" y="1435"/>
                  </a:lnTo>
                  <a:lnTo>
                    <a:pt x="1828" y="2019"/>
                  </a:lnTo>
                  <a:lnTo>
                    <a:pt x="0" y="5880"/>
                  </a:lnTo>
                  <a:lnTo>
                    <a:pt x="1739" y="12153"/>
                  </a:lnTo>
                  <a:lnTo>
                    <a:pt x="5016" y="13614"/>
                  </a:lnTo>
                  <a:lnTo>
                    <a:pt x="8216" y="13017"/>
                  </a:lnTo>
                  <a:lnTo>
                    <a:pt x="17602" y="11887"/>
                  </a:lnTo>
                  <a:lnTo>
                    <a:pt x="27076" y="11976"/>
                  </a:lnTo>
                  <a:lnTo>
                    <a:pt x="36499" y="13246"/>
                  </a:lnTo>
                  <a:lnTo>
                    <a:pt x="45770" y="15671"/>
                  </a:lnTo>
                  <a:lnTo>
                    <a:pt x="48844" y="16687"/>
                  </a:lnTo>
                  <a:lnTo>
                    <a:pt x="52324" y="14490"/>
                  </a:lnTo>
                  <a:lnTo>
                    <a:pt x="54038" y="8216"/>
                  </a:lnTo>
                  <a:close/>
                </a:path>
                <a:path w="241934" h="36195">
                  <a:moveTo>
                    <a:pt x="241312" y="29044"/>
                  </a:moveTo>
                  <a:lnTo>
                    <a:pt x="206311" y="12496"/>
                  </a:lnTo>
                  <a:lnTo>
                    <a:pt x="192087" y="11379"/>
                  </a:lnTo>
                  <a:lnTo>
                    <a:pt x="189090" y="14300"/>
                  </a:lnTo>
                  <a:lnTo>
                    <a:pt x="189382" y="20802"/>
                  </a:lnTo>
                  <a:lnTo>
                    <a:pt x="191884" y="23380"/>
                  </a:lnTo>
                  <a:lnTo>
                    <a:pt x="198678" y="23622"/>
                  </a:lnTo>
                  <a:lnTo>
                    <a:pt x="202793" y="24003"/>
                  </a:lnTo>
                  <a:lnTo>
                    <a:pt x="234238" y="35661"/>
                  </a:lnTo>
                  <a:lnTo>
                    <a:pt x="238036" y="34658"/>
                  </a:lnTo>
                  <a:lnTo>
                    <a:pt x="241312" y="290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0" y="9066290"/>
              <a:ext cx="1675764" cy="175260"/>
            </a:xfrm>
            <a:custGeom>
              <a:avLst/>
              <a:gdLst/>
              <a:ahLst/>
              <a:cxnLst/>
              <a:rect l="l" t="t" r="r" b="b"/>
              <a:pathLst>
                <a:path w="1675764" h="175259">
                  <a:moveTo>
                    <a:pt x="0" y="0"/>
                  </a:moveTo>
                  <a:lnTo>
                    <a:pt x="0" y="175264"/>
                  </a:lnTo>
                  <a:lnTo>
                    <a:pt x="1675687" y="175264"/>
                  </a:lnTo>
                  <a:lnTo>
                    <a:pt x="167568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C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3" name="object 143"/>
          <p:cNvSpPr txBox="1"/>
          <p:nvPr/>
        </p:nvSpPr>
        <p:spPr>
          <a:xfrm>
            <a:off x="1700917" y="11130509"/>
            <a:ext cx="692150" cy="475771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>
              <a:lnSpc>
                <a:spcPts val="1660"/>
              </a:lnSpc>
              <a:spcBef>
                <a:spcPts val="285"/>
              </a:spcBef>
            </a:pPr>
            <a:r>
              <a:rPr sz="1500" spc="3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Job </a:t>
            </a:r>
            <a:r>
              <a:rPr sz="1500" spc="4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securi</a:t>
            </a:r>
            <a:r>
              <a:rPr sz="1500" spc="3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</a:t>
            </a:r>
            <a:r>
              <a:rPr sz="1500" spc="-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y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3751105" y="11128202"/>
            <a:ext cx="716280" cy="24493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Benefits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5771558" y="11150693"/>
            <a:ext cx="862965" cy="448309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 marR="5080">
              <a:lnSpc>
                <a:spcPts val="1510"/>
              </a:lnSpc>
              <a:spcBef>
                <a:spcPts val="405"/>
              </a:spcBef>
            </a:pPr>
            <a:r>
              <a:rPr sz="15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Corpor</a:t>
            </a:r>
            <a:r>
              <a:rPr sz="1500" spc="-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</a:t>
            </a:r>
            <a:r>
              <a:rPr sz="15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te  </a:t>
            </a:r>
            <a:r>
              <a:rPr sz="15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purpose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4800965" y="11133390"/>
            <a:ext cx="771525" cy="475771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>
              <a:lnSpc>
                <a:spcPts val="1660"/>
              </a:lnSpc>
              <a:spcBef>
                <a:spcPts val="285"/>
              </a:spcBef>
            </a:pPr>
            <a:r>
              <a:rPr sz="1500" spc="-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Industry </a:t>
            </a:r>
            <a:r>
              <a:rPr sz="1500" spc="-4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-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o</a:t>
            </a:r>
            <a:r>
              <a:rPr sz="1500" spc="3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f</a:t>
            </a:r>
            <a:r>
              <a:rPr sz="1500" spc="-1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choice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360763" y="11128202"/>
            <a:ext cx="1191895" cy="475771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>
              <a:lnSpc>
                <a:spcPts val="1660"/>
              </a:lnSpc>
              <a:spcBef>
                <a:spcPts val="285"/>
              </a:spcBef>
            </a:pPr>
            <a:r>
              <a:rPr sz="1500" spc="-15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</a:t>
            </a:r>
            <a:r>
              <a:rPr sz="15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o</a:t>
            </a:r>
            <a:r>
              <a:rPr sz="1500" spc="-1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1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learn</a:t>
            </a:r>
            <a:r>
              <a:rPr sz="1500" spc="-1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and  </a:t>
            </a:r>
            <a:r>
              <a:rPr sz="15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be</a:t>
            </a:r>
            <a:r>
              <a:rPr sz="1500" spc="-15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500" spc="1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challenged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grpSp>
        <p:nvGrpSpPr>
          <p:cNvPr id="148" name="object 148"/>
          <p:cNvGrpSpPr/>
          <p:nvPr/>
        </p:nvGrpSpPr>
        <p:grpSpPr>
          <a:xfrm>
            <a:off x="397147" y="9671204"/>
            <a:ext cx="6377305" cy="1432560"/>
            <a:chOff x="397147" y="9671204"/>
            <a:chExt cx="6377305" cy="1432560"/>
          </a:xfrm>
        </p:grpSpPr>
        <p:sp>
          <p:nvSpPr>
            <p:cNvPr id="149" name="object 149"/>
            <p:cNvSpPr/>
            <p:nvPr/>
          </p:nvSpPr>
          <p:spPr>
            <a:xfrm>
              <a:off x="397147" y="10355948"/>
              <a:ext cx="1063625" cy="747395"/>
            </a:xfrm>
            <a:custGeom>
              <a:avLst/>
              <a:gdLst/>
              <a:ahLst/>
              <a:cxnLst/>
              <a:rect l="l" t="t" r="r" b="b"/>
              <a:pathLst>
                <a:path w="1063625" h="747395">
                  <a:moveTo>
                    <a:pt x="1063190" y="0"/>
                  </a:moveTo>
                  <a:lnTo>
                    <a:pt x="0" y="0"/>
                  </a:lnTo>
                  <a:lnTo>
                    <a:pt x="0" y="747310"/>
                  </a:lnTo>
                  <a:lnTo>
                    <a:pt x="1063190" y="747310"/>
                  </a:lnTo>
                  <a:lnTo>
                    <a:pt x="1063190" y="0"/>
                  </a:lnTo>
                  <a:close/>
                </a:path>
              </a:pathLst>
            </a:custGeom>
            <a:solidFill>
              <a:srgbClr val="D305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1464229" y="10453433"/>
              <a:ext cx="1063625" cy="650240"/>
            </a:xfrm>
            <a:custGeom>
              <a:avLst/>
              <a:gdLst/>
              <a:ahLst/>
              <a:cxnLst/>
              <a:rect l="l" t="t" r="r" b="b"/>
              <a:pathLst>
                <a:path w="1063625" h="650240">
                  <a:moveTo>
                    <a:pt x="1063190" y="0"/>
                  </a:moveTo>
                  <a:lnTo>
                    <a:pt x="0" y="0"/>
                  </a:lnTo>
                  <a:lnTo>
                    <a:pt x="0" y="649834"/>
                  </a:lnTo>
                  <a:lnTo>
                    <a:pt x="1063190" y="649834"/>
                  </a:lnTo>
                  <a:lnTo>
                    <a:pt x="10631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2527420" y="10518404"/>
              <a:ext cx="1063625" cy="585470"/>
            </a:xfrm>
            <a:custGeom>
              <a:avLst/>
              <a:gdLst/>
              <a:ahLst/>
              <a:cxnLst/>
              <a:rect l="l" t="t" r="r" b="b"/>
              <a:pathLst>
                <a:path w="1063625" h="585470">
                  <a:moveTo>
                    <a:pt x="1063190" y="0"/>
                  </a:moveTo>
                  <a:lnTo>
                    <a:pt x="0" y="0"/>
                  </a:lnTo>
                  <a:lnTo>
                    <a:pt x="0" y="584853"/>
                  </a:lnTo>
                  <a:lnTo>
                    <a:pt x="1063190" y="584853"/>
                  </a:lnTo>
                  <a:lnTo>
                    <a:pt x="1063190" y="0"/>
                  </a:lnTo>
                  <a:close/>
                </a:path>
              </a:pathLst>
            </a:custGeom>
            <a:solidFill>
              <a:srgbClr val="E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3590620" y="10615889"/>
              <a:ext cx="1063625" cy="487680"/>
            </a:xfrm>
            <a:custGeom>
              <a:avLst/>
              <a:gdLst/>
              <a:ahLst/>
              <a:cxnLst/>
              <a:rect l="l" t="t" r="r" b="b"/>
              <a:pathLst>
                <a:path w="1063625" h="487679">
                  <a:moveTo>
                    <a:pt x="1063181" y="0"/>
                  </a:moveTo>
                  <a:lnTo>
                    <a:pt x="0" y="0"/>
                  </a:lnTo>
                  <a:lnTo>
                    <a:pt x="0" y="487378"/>
                  </a:lnTo>
                  <a:lnTo>
                    <a:pt x="1063181" y="487378"/>
                  </a:lnTo>
                  <a:lnTo>
                    <a:pt x="1063181" y="0"/>
                  </a:lnTo>
                  <a:close/>
                </a:path>
              </a:pathLst>
            </a:custGeom>
            <a:solidFill>
              <a:srgbClr val="FFFF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4653801" y="10713365"/>
              <a:ext cx="1063625" cy="390525"/>
            </a:xfrm>
            <a:custGeom>
              <a:avLst/>
              <a:gdLst/>
              <a:ahLst/>
              <a:cxnLst/>
              <a:rect l="l" t="t" r="r" b="b"/>
              <a:pathLst>
                <a:path w="1063625" h="390525">
                  <a:moveTo>
                    <a:pt x="1063190" y="0"/>
                  </a:moveTo>
                  <a:lnTo>
                    <a:pt x="0" y="0"/>
                  </a:lnTo>
                  <a:lnTo>
                    <a:pt x="0" y="389902"/>
                  </a:lnTo>
                  <a:lnTo>
                    <a:pt x="1063190" y="389902"/>
                  </a:lnTo>
                  <a:lnTo>
                    <a:pt x="1063190" y="0"/>
                  </a:lnTo>
                  <a:close/>
                </a:path>
              </a:pathLst>
            </a:custGeom>
            <a:solidFill>
              <a:srgbClr val="EFEFE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5710939" y="10745850"/>
              <a:ext cx="1063625" cy="357505"/>
            </a:xfrm>
            <a:custGeom>
              <a:avLst/>
              <a:gdLst/>
              <a:ahLst/>
              <a:cxnLst/>
              <a:rect l="l" t="t" r="r" b="b"/>
              <a:pathLst>
                <a:path w="1063625" h="357504">
                  <a:moveTo>
                    <a:pt x="1063190" y="0"/>
                  </a:moveTo>
                  <a:lnTo>
                    <a:pt x="0" y="0"/>
                  </a:lnTo>
                  <a:lnTo>
                    <a:pt x="0" y="357407"/>
                  </a:lnTo>
                  <a:lnTo>
                    <a:pt x="1063190" y="357407"/>
                  </a:lnTo>
                  <a:lnTo>
                    <a:pt x="1063190" y="0"/>
                  </a:lnTo>
                  <a:close/>
                </a:path>
              </a:pathLst>
            </a:custGeom>
            <a:solidFill>
              <a:srgbClr val="FFFF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5" name="object 155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772492" y="10333072"/>
              <a:ext cx="196219" cy="170491"/>
            </a:xfrm>
            <a:prstGeom prst="rect">
              <a:avLst/>
            </a:prstGeom>
          </p:spPr>
        </p:pic>
        <p:sp>
          <p:nvSpPr>
            <p:cNvPr id="156" name="object 156"/>
            <p:cNvSpPr/>
            <p:nvPr/>
          </p:nvSpPr>
          <p:spPr>
            <a:xfrm>
              <a:off x="704286" y="10158167"/>
              <a:ext cx="310515" cy="178435"/>
            </a:xfrm>
            <a:custGeom>
              <a:avLst/>
              <a:gdLst/>
              <a:ahLst/>
              <a:cxnLst/>
              <a:rect l="l" t="t" r="r" b="b"/>
              <a:pathLst>
                <a:path w="310515" h="178434">
                  <a:moveTo>
                    <a:pt x="169859" y="63"/>
                  </a:moveTo>
                  <a:lnTo>
                    <a:pt x="162176" y="0"/>
                  </a:lnTo>
                  <a:lnTo>
                    <a:pt x="154772" y="1258"/>
                  </a:lnTo>
                  <a:lnTo>
                    <a:pt x="148485" y="3965"/>
                  </a:lnTo>
                  <a:lnTo>
                    <a:pt x="121335" y="17381"/>
                  </a:lnTo>
                  <a:lnTo>
                    <a:pt x="92844" y="25728"/>
                  </a:lnTo>
                  <a:lnTo>
                    <a:pt x="25834" y="38715"/>
                  </a:lnTo>
                  <a:lnTo>
                    <a:pt x="0" y="43455"/>
                  </a:lnTo>
                  <a:lnTo>
                    <a:pt x="15822" y="62946"/>
                  </a:lnTo>
                  <a:lnTo>
                    <a:pt x="23550" y="72810"/>
                  </a:lnTo>
                  <a:lnTo>
                    <a:pt x="30765" y="83012"/>
                  </a:lnTo>
                  <a:lnTo>
                    <a:pt x="46095" y="106698"/>
                  </a:lnTo>
                  <a:lnTo>
                    <a:pt x="91086" y="178393"/>
                  </a:lnTo>
                  <a:lnTo>
                    <a:pt x="245452" y="174906"/>
                  </a:lnTo>
                  <a:lnTo>
                    <a:pt x="310355" y="64478"/>
                  </a:lnTo>
                  <a:lnTo>
                    <a:pt x="309778" y="51866"/>
                  </a:lnTo>
                  <a:lnTo>
                    <a:pt x="304753" y="43352"/>
                  </a:lnTo>
                  <a:lnTo>
                    <a:pt x="295964" y="38236"/>
                  </a:lnTo>
                  <a:lnTo>
                    <a:pt x="284096" y="35817"/>
                  </a:lnTo>
                  <a:lnTo>
                    <a:pt x="269201" y="34892"/>
                  </a:lnTo>
                  <a:lnTo>
                    <a:pt x="262688" y="33652"/>
                  </a:lnTo>
                  <a:lnTo>
                    <a:pt x="258788" y="30955"/>
                  </a:lnTo>
                  <a:lnTo>
                    <a:pt x="241780" y="13185"/>
                  </a:lnTo>
                  <a:lnTo>
                    <a:pt x="221071" y="6378"/>
                  </a:lnTo>
                  <a:lnTo>
                    <a:pt x="198769" y="4452"/>
                  </a:lnTo>
                  <a:lnTo>
                    <a:pt x="176983" y="1323"/>
                  </a:lnTo>
                  <a:lnTo>
                    <a:pt x="169859" y="63"/>
                  </a:lnTo>
                  <a:close/>
                </a:path>
              </a:pathLst>
            </a:custGeom>
            <a:solidFill>
              <a:srgbClr val="F0C3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666180" y="9859357"/>
              <a:ext cx="400685" cy="363855"/>
            </a:xfrm>
            <a:custGeom>
              <a:avLst/>
              <a:gdLst/>
              <a:ahLst/>
              <a:cxnLst/>
              <a:rect l="l" t="t" r="r" b="b"/>
              <a:pathLst>
                <a:path w="400684" h="363854">
                  <a:moveTo>
                    <a:pt x="190169" y="0"/>
                  </a:moveTo>
                  <a:lnTo>
                    <a:pt x="142931" y="8542"/>
                  </a:lnTo>
                  <a:lnTo>
                    <a:pt x="102008" y="27119"/>
                  </a:lnTo>
                  <a:lnTo>
                    <a:pt x="64498" y="56354"/>
                  </a:lnTo>
                  <a:lnTo>
                    <a:pt x="33160" y="95500"/>
                  </a:lnTo>
                  <a:lnTo>
                    <a:pt x="10757" y="143812"/>
                  </a:lnTo>
                  <a:lnTo>
                    <a:pt x="47" y="200544"/>
                  </a:lnTo>
                  <a:lnTo>
                    <a:pt x="0" y="238453"/>
                  </a:lnTo>
                  <a:lnTo>
                    <a:pt x="5586" y="274950"/>
                  </a:lnTo>
                  <a:lnTo>
                    <a:pt x="17917" y="309674"/>
                  </a:lnTo>
                  <a:lnTo>
                    <a:pt x="38105" y="342265"/>
                  </a:lnTo>
                  <a:lnTo>
                    <a:pt x="101760" y="330255"/>
                  </a:lnTo>
                  <a:lnTo>
                    <a:pt x="130949" y="324538"/>
                  </a:lnTo>
                  <a:lnTo>
                    <a:pt x="159440" y="316190"/>
                  </a:lnTo>
                  <a:lnTo>
                    <a:pt x="186591" y="302775"/>
                  </a:lnTo>
                  <a:lnTo>
                    <a:pt x="192877" y="300068"/>
                  </a:lnTo>
                  <a:lnTo>
                    <a:pt x="200281" y="298809"/>
                  </a:lnTo>
                  <a:lnTo>
                    <a:pt x="207965" y="298873"/>
                  </a:lnTo>
                  <a:lnTo>
                    <a:pt x="215089" y="300133"/>
                  </a:lnTo>
                  <a:lnTo>
                    <a:pt x="236875" y="303262"/>
                  </a:lnTo>
                  <a:lnTo>
                    <a:pt x="259176" y="305188"/>
                  </a:lnTo>
                  <a:lnTo>
                    <a:pt x="279885" y="311995"/>
                  </a:lnTo>
                  <a:lnTo>
                    <a:pt x="296893" y="329765"/>
                  </a:lnTo>
                  <a:lnTo>
                    <a:pt x="300794" y="332462"/>
                  </a:lnTo>
                  <a:lnTo>
                    <a:pt x="307306" y="333702"/>
                  </a:lnTo>
                  <a:lnTo>
                    <a:pt x="322202" y="334627"/>
                  </a:lnTo>
                  <a:lnTo>
                    <a:pt x="334070" y="337046"/>
                  </a:lnTo>
                  <a:lnTo>
                    <a:pt x="342858" y="342162"/>
                  </a:lnTo>
                  <a:lnTo>
                    <a:pt x="347883" y="350676"/>
                  </a:lnTo>
                  <a:lnTo>
                    <a:pt x="348461" y="363288"/>
                  </a:lnTo>
                  <a:lnTo>
                    <a:pt x="375908" y="323849"/>
                  </a:lnTo>
                  <a:lnTo>
                    <a:pt x="392866" y="282120"/>
                  </a:lnTo>
                  <a:lnTo>
                    <a:pt x="400276" y="238650"/>
                  </a:lnTo>
                  <a:lnTo>
                    <a:pt x="399076" y="193983"/>
                  </a:lnTo>
                  <a:lnTo>
                    <a:pt x="390209" y="148669"/>
                  </a:lnTo>
                  <a:lnTo>
                    <a:pt x="373519" y="106699"/>
                  </a:lnTo>
                  <a:lnTo>
                    <a:pt x="348376" y="69844"/>
                  </a:lnTo>
                  <a:lnTo>
                    <a:pt x="316125" y="39425"/>
                  </a:lnTo>
                  <a:lnTo>
                    <a:pt x="278111" y="16763"/>
                  </a:lnTo>
                  <a:lnTo>
                    <a:pt x="235678" y="3180"/>
                  </a:lnTo>
                  <a:lnTo>
                    <a:pt x="190169" y="0"/>
                  </a:lnTo>
                  <a:close/>
                </a:path>
              </a:pathLst>
            </a:custGeom>
            <a:solidFill>
              <a:srgbClr val="F7D4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8" name="object 158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706972" y="9886942"/>
              <a:ext cx="206830" cy="189313"/>
            </a:xfrm>
            <a:prstGeom prst="rect">
              <a:avLst/>
            </a:prstGeom>
          </p:spPr>
        </p:pic>
        <p:pic>
          <p:nvPicPr>
            <p:cNvPr id="159" name="object 159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579063" y="9829973"/>
              <a:ext cx="89471" cy="78701"/>
            </a:xfrm>
            <a:prstGeom prst="rect">
              <a:avLst/>
            </a:prstGeom>
          </p:spPr>
        </p:pic>
        <p:pic>
          <p:nvPicPr>
            <p:cNvPr id="160" name="object 160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1096327" y="9830323"/>
              <a:ext cx="88857" cy="77999"/>
            </a:xfrm>
            <a:prstGeom prst="rect">
              <a:avLst/>
            </a:prstGeom>
          </p:spPr>
        </p:pic>
        <p:sp>
          <p:nvSpPr>
            <p:cNvPr id="161" name="object 161"/>
            <p:cNvSpPr/>
            <p:nvPr/>
          </p:nvSpPr>
          <p:spPr>
            <a:xfrm>
              <a:off x="858447" y="9671204"/>
              <a:ext cx="24765" cy="104775"/>
            </a:xfrm>
            <a:custGeom>
              <a:avLst/>
              <a:gdLst/>
              <a:ahLst/>
              <a:cxnLst/>
              <a:rect l="l" t="t" r="r" b="b"/>
              <a:pathLst>
                <a:path w="24765" h="104775">
                  <a:moveTo>
                    <a:pt x="19053" y="0"/>
                  </a:moveTo>
                  <a:lnTo>
                    <a:pt x="6043" y="0"/>
                  </a:lnTo>
                  <a:lnTo>
                    <a:pt x="634" y="5495"/>
                  </a:lnTo>
                  <a:lnTo>
                    <a:pt x="586" y="12010"/>
                  </a:lnTo>
                  <a:lnTo>
                    <a:pt x="0" y="99243"/>
                  </a:lnTo>
                  <a:lnTo>
                    <a:pt x="5591" y="104758"/>
                  </a:lnTo>
                  <a:lnTo>
                    <a:pt x="18601" y="104758"/>
                  </a:lnTo>
                  <a:lnTo>
                    <a:pt x="24020" y="99272"/>
                  </a:lnTo>
                  <a:lnTo>
                    <a:pt x="24654" y="5515"/>
                  </a:lnTo>
                  <a:lnTo>
                    <a:pt x="19053" y="0"/>
                  </a:lnTo>
                  <a:close/>
                </a:path>
              </a:pathLst>
            </a:custGeom>
            <a:solidFill>
              <a:srgbClr val="4681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2" name="object 162"/>
          <p:cNvSpPr txBox="1"/>
          <p:nvPr/>
        </p:nvSpPr>
        <p:spPr>
          <a:xfrm>
            <a:off x="609208" y="10581729"/>
            <a:ext cx="876991" cy="3847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00" b="1" spc="50" dirty="0">
                <a:solidFill>
                  <a:srgbClr val="F4F4F4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23%</a:t>
            </a:r>
            <a:endParaRPr sz="24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2769703" y="11133390"/>
            <a:ext cx="551180" cy="24493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Sa</a:t>
            </a:r>
            <a:r>
              <a:rPr sz="1500" spc="3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l</a:t>
            </a:r>
            <a:r>
              <a:rPr sz="150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</a:t>
            </a:r>
            <a:r>
              <a:rPr sz="15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r</a:t>
            </a:r>
            <a:r>
              <a:rPr sz="1500" spc="-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y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grpSp>
        <p:nvGrpSpPr>
          <p:cNvPr id="164" name="object 164"/>
          <p:cNvGrpSpPr/>
          <p:nvPr/>
        </p:nvGrpSpPr>
        <p:grpSpPr>
          <a:xfrm>
            <a:off x="6330062" y="9875265"/>
            <a:ext cx="1685925" cy="1893570"/>
            <a:chOff x="6330062" y="9875265"/>
            <a:chExt cx="1685925" cy="1893570"/>
          </a:xfrm>
        </p:grpSpPr>
        <p:sp>
          <p:nvSpPr>
            <p:cNvPr id="165" name="object 165"/>
            <p:cNvSpPr/>
            <p:nvPr/>
          </p:nvSpPr>
          <p:spPr>
            <a:xfrm>
              <a:off x="6330062" y="9881831"/>
              <a:ext cx="1685925" cy="1887220"/>
            </a:xfrm>
            <a:custGeom>
              <a:avLst/>
              <a:gdLst/>
              <a:ahLst/>
              <a:cxnLst/>
              <a:rect l="l" t="t" r="r" b="b"/>
              <a:pathLst>
                <a:path w="1685925" h="1887220">
                  <a:moveTo>
                    <a:pt x="676326" y="0"/>
                  </a:moveTo>
                  <a:lnTo>
                    <a:pt x="642795" y="8608"/>
                  </a:lnTo>
                  <a:lnTo>
                    <a:pt x="605117" y="28825"/>
                  </a:lnTo>
                  <a:lnTo>
                    <a:pt x="561707" y="54370"/>
                  </a:lnTo>
                  <a:lnTo>
                    <a:pt x="517479" y="78563"/>
                  </a:lnTo>
                  <a:lnTo>
                    <a:pt x="472664" y="101796"/>
                  </a:lnTo>
                  <a:lnTo>
                    <a:pt x="337024" y="169626"/>
                  </a:lnTo>
                  <a:lnTo>
                    <a:pt x="292186" y="192912"/>
                  </a:lnTo>
                  <a:lnTo>
                    <a:pt x="247921" y="217185"/>
                  </a:lnTo>
                  <a:lnTo>
                    <a:pt x="203378" y="243364"/>
                  </a:lnTo>
                  <a:lnTo>
                    <a:pt x="159617" y="271234"/>
                  </a:lnTo>
                  <a:lnTo>
                    <a:pt x="117127" y="300962"/>
                  </a:lnTo>
                  <a:lnTo>
                    <a:pt x="76396" y="332716"/>
                  </a:lnTo>
                  <a:lnTo>
                    <a:pt x="37914" y="366661"/>
                  </a:lnTo>
                  <a:lnTo>
                    <a:pt x="12957" y="423586"/>
                  </a:lnTo>
                  <a:lnTo>
                    <a:pt x="6979" y="458938"/>
                  </a:lnTo>
                  <a:lnTo>
                    <a:pt x="0" y="493230"/>
                  </a:lnTo>
                  <a:lnTo>
                    <a:pt x="2594" y="522891"/>
                  </a:lnTo>
                  <a:lnTo>
                    <a:pt x="4955" y="530669"/>
                  </a:lnTo>
                  <a:lnTo>
                    <a:pt x="5452" y="535054"/>
                  </a:lnTo>
                  <a:lnTo>
                    <a:pt x="7628" y="539574"/>
                  </a:lnTo>
                  <a:lnTo>
                    <a:pt x="15027" y="547757"/>
                  </a:lnTo>
                  <a:lnTo>
                    <a:pt x="13662" y="553378"/>
                  </a:lnTo>
                  <a:lnTo>
                    <a:pt x="26586" y="561151"/>
                  </a:lnTo>
                  <a:lnTo>
                    <a:pt x="31322" y="564466"/>
                  </a:lnTo>
                  <a:lnTo>
                    <a:pt x="48973" y="577461"/>
                  </a:lnTo>
                  <a:lnTo>
                    <a:pt x="66778" y="590298"/>
                  </a:lnTo>
                  <a:lnTo>
                    <a:pt x="84138" y="603596"/>
                  </a:lnTo>
                  <a:lnTo>
                    <a:pt x="100454" y="617974"/>
                  </a:lnTo>
                  <a:lnTo>
                    <a:pt x="133753" y="651843"/>
                  </a:lnTo>
                  <a:lnTo>
                    <a:pt x="166269" y="686650"/>
                  </a:lnTo>
                  <a:lnTo>
                    <a:pt x="198967" y="721161"/>
                  </a:lnTo>
                  <a:lnTo>
                    <a:pt x="232816" y="754140"/>
                  </a:lnTo>
                  <a:lnTo>
                    <a:pt x="268781" y="784351"/>
                  </a:lnTo>
                  <a:lnTo>
                    <a:pt x="310197" y="818101"/>
                  </a:lnTo>
                  <a:lnTo>
                    <a:pt x="346742" y="853674"/>
                  </a:lnTo>
                  <a:lnTo>
                    <a:pt x="377303" y="891790"/>
                  </a:lnTo>
                  <a:lnTo>
                    <a:pt x="400765" y="933168"/>
                  </a:lnTo>
                  <a:lnTo>
                    <a:pt x="416015" y="978528"/>
                  </a:lnTo>
                  <a:lnTo>
                    <a:pt x="421938" y="1028589"/>
                  </a:lnTo>
                  <a:lnTo>
                    <a:pt x="417420" y="1084070"/>
                  </a:lnTo>
                  <a:lnTo>
                    <a:pt x="416104" y="1136710"/>
                  </a:lnTo>
                  <a:lnTo>
                    <a:pt x="414908" y="1189356"/>
                  </a:lnTo>
                  <a:lnTo>
                    <a:pt x="411567" y="1348519"/>
                  </a:lnTo>
                  <a:lnTo>
                    <a:pt x="410373" y="1402513"/>
                  </a:lnTo>
                  <a:lnTo>
                    <a:pt x="409173" y="1452595"/>
                  </a:lnTo>
                  <a:lnTo>
                    <a:pt x="407767" y="1505227"/>
                  </a:lnTo>
                  <a:lnTo>
                    <a:pt x="406170" y="1557930"/>
                  </a:lnTo>
                  <a:lnTo>
                    <a:pt x="404345" y="1610456"/>
                  </a:lnTo>
                  <a:lnTo>
                    <a:pt x="402240" y="1663049"/>
                  </a:lnTo>
                  <a:lnTo>
                    <a:pt x="399813" y="1715623"/>
                  </a:lnTo>
                  <a:lnTo>
                    <a:pt x="397022" y="1768177"/>
                  </a:lnTo>
                  <a:lnTo>
                    <a:pt x="391181" y="1820864"/>
                  </a:lnTo>
                  <a:lnTo>
                    <a:pt x="380893" y="1873299"/>
                  </a:lnTo>
                  <a:lnTo>
                    <a:pt x="377535" y="1886903"/>
                  </a:lnTo>
                  <a:lnTo>
                    <a:pt x="532592" y="1886903"/>
                  </a:lnTo>
                  <a:lnTo>
                    <a:pt x="528347" y="1849021"/>
                  </a:lnTo>
                  <a:lnTo>
                    <a:pt x="528229" y="1839752"/>
                  </a:lnTo>
                  <a:lnTo>
                    <a:pt x="528023" y="1830480"/>
                  </a:lnTo>
                  <a:lnTo>
                    <a:pt x="541732" y="1642748"/>
                  </a:lnTo>
                  <a:lnTo>
                    <a:pt x="568366" y="1307155"/>
                  </a:lnTo>
                  <a:lnTo>
                    <a:pt x="588453" y="1247249"/>
                  </a:lnTo>
                  <a:lnTo>
                    <a:pt x="632613" y="1115149"/>
                  </a:lnTo>
                  <a:lnTo>
                    <a:pt x="648725" y="1067165"/>
                  </a:lnTo>
                  <a:lnTo>
                    <a:pt x="664928" y="1019213"/>
                  </a:lnTo>
                  <a:lnTo>
                    <a:pt x="681255" y="971306"/>
                  </a:lnTo>
                  <a:lnTo>
                    <a:pt x="697743" y="923457"/>
                  </a:lnTo>
                  <a:lnTo>
                    <a:pt x="714427" y="875678"/>
                  </a:lnTo>
                  <a:lnTo>
                    <a:pt x="731341" y="827982"/>
                  </a:lnTo>
                  <a:lnTo>
                    <a:pt x="755788" y="797169"/>
                  </a:lnTo>
                  <a:lnTo>
                    <a:pt x="772625" y="783416"/>
                  </a:lnTo>
                  <a:lnTo>
                    <a:pt x="788702" y="769391"/>
                  </a:lnTo>
                  <a:lnTo>
                    <a:pt x="720957" y="680519"/>
                  </a:lnTo>
                  <a:lnTo>
                    <a:pt x="636811" y="680519"/>
                  </a:lnTo>
                  <a:lnTo>
                    <a:pt x="615994" y="675355"/>
                  </a:lnTo>
                  <a:lnTo>
                    <a:pt x="570489" y="649877"/>
                  </a:lnTo>
                  <a:lnTo>
                    <a:pt x="525224" y="623438"/>
                  </a:lnTo>
                  <a:lnTo>
                    <a:pt x="479878" y="596109"/>
                  </a:lnTo>
                  <a:lnTo>
                    <a:pt x="291235" y="479298"/>
                  </a:lnTo>
                  <a:lnTo>
                    <a:pt x="352982" y="402284"/>
                  </a:lnTo>
                  <a:lnTo>
                    <a:pt x="381052" y="367855"/>
                  </a:lnTo>
                  <a:lnTo>
                    <a:pt x="409051" y="335242"/>
                  </a:lnTo>
                  <a:lnTo>
                    <a:pt x="441432" y="299175"/>
                  </a:lnTo>
                  <a:lnTo>
                    <a:pt x="474085" y="263351"/>
                  </a:lnTo>
                  <a:lnTo>
                    <a:pt x="605723" y="120969"/>
                  </a:lnTo>
                  <a:lnTo>
                    <a:pt x="618155" y="81205"/>
                  </a:lnTo>
                  <a:lnTo>
                    <a:pt x="644536" y="62383"/>
                  </a:lnTo>
                  <a:lnTo>
                    <a:pt x="678182" y="54463"/>
                  </a:lnTo>
                  <a:lnTo>
                    <a:pt x="712404" y="47408"/>
                  </a:lnTo>
                  <a:lnTo>
                    <a:pt x="740517" y="31179"/>
                  </a:lnTo>
                  <a:lnTo>
                    <a:pt x="708103" y="6392"/>
                  </a:lnTo>
                  <a:lnTo>
                    <a:pt x="676326" y="0"/>
                  </a:lnTo>
                  <a:close/>
                </a:path>
                <a:path w="1685925" h="1887220">
                  <a:moveTo>
                    <a:pt x="993386" y="655312"/>
                  </a:moveTo>
                  <a:lnTo>
                    <a:pt x="805343" y="775011"/>
                  </a:lnTo>
                  <a:lnTo>
                    <a:pt x="713296" y="1566635"/>
                  </a:lnTo>
                  <a:lnTo>
                    <a:pt x="717181" y="1621805"/>
                  </a:lnTo>
                  <a:lnTo>
                    <a:pt x="721246" y="1677189"/>
                  </a:lnTo>
                  <a:lnTo>
                    <a:pt x="725121" y="1732141"/>
                  </a:lnTo>
                  <a:lnTo>
                    <a:pt x="728571" y="1788163"/>
                  </a:lnTo>
                  <a:lnTo>
                    <a:pt x="731139" y="1842545"/>
                  </a:lnTo>
                  <a:lnTo>
                    <a:pt x="726861" y="1886903"/>
                  </a:lnTo>
                  <a:lnTo>
                    <a:pt x="1219003" y="1886903"/>
                  </a:lnTo>
                  <a:lnTo>
                    <a:pt x="1218719" y="1881660"/>
                  </a:lnTo>
                  <a:lnTo>
                    <a:pt x="1218815" y="1826913"/>
                  </a:lnTo>
                  <a:lnTo>
                    <a:pt x="978359" y="1788163"/>
                  </a:lnTo>
                  <a:lnTo>
                    <a:pt x="973718" y="1754956"/>
                  </a:lnTo>
                  <a:lnTo>
                    <a:pt x="1086289" y="1695174"/>
                  </a:lnTo>
                  <a:lnTo>
                    <a:pt x="1088662" y="1597062"/>
                  </a:lnTo>
                  <a:lnTo>
                    <a:pt x="1090479" y="1547779"/>
                  </a:lnTo>
                  <a:lnTo>
                    <a:pt x="1093514" y="1498309"/>
                  </a:lnTo>
                  <a:lnTo>
                    <a:pt x="1098365" y="1448626"/>
                  </a:lnTo>
                  <a:lnTo>
                    <a:pt x="1105628" y="1398705"/>
                  </a:lnTo>
                  <a:lnTo>
                    <a:pt x="1115902" y="1348519"/>
                  </a:lnTo>
                  <a:lnTo>
                    <a:pt x="1129785" y="1298042"/>
                  </a:lnTo>
                  <a:lnTo>
                    <a:pt x="1147873" y="1247249"/>
                  </a:lnTo>
                  <a:lnTo>
                    <a:pt x="1170764" y="1196112"/>
                  </a:lnTo>
                  <a:lnTo>
                    <a:pt x="1569662" y="1196112"/>
                  </a:lnTo>
                  <a:lnTo>
                    <a:pt x="1549591" y="1161044"/>
                  </a:lnTo>
                  <a:lnTo>
                    <a:pt x="1524688" y="1118005"/>
                  </a:lnTo>
                  <a:lnTo>
                    <a:pt x="1499486" y="1075193"/>
                  </a:lnTo>
                  <a:lnTo>
                    <a:pt x="1473880" y="1032698"/>
                  </a:lnTo>
                  <a:lnTo>
                    <a:pt x="1447761" y="990608"/>
                  </a:lnTo>
                  <a:lnTo>
                    <a:pt x="1421022" y="949011"/>
                  </a:lnTo>
                  <a:lnTo>
                    <a:pt x="1393558" y="907998"/>
                  </a:lnTo>
                  <a:lnTo>
                    <a:pt x="1365261" y="867657"/>
                  </a:lnTo>
                  <a:lnTo>
                    <a:pt x="1335950" y="827982"/>
                  </a:lnTo>
                  <a:lnTo>
                    <a:pt x="1305741" y="789347"/>
                  </a:lnTo>
                  <a:lnTo>
                    <a:pt x="1274249" y="759619"/>
                  </a:lnTo>
                  <a:lnTo>
                    <a:pt x="1234983" y="736156"/>
                  </a:lnTo>
                  <a:lnTo>
                    <a:pt x="1189983" y="717314"/>
                  </a:lnTo>
                  <a:lnTo>
                    <a:pt x="1141285" y="701452"/>
                  </a:lnTo>
                  <a:lnTo>
                    <a:pt x="1040949" y="672093"/>
                  </a:lnTo>
                  <a:lnTo>
                    <a:pt x="993386" y="655312"/>
                  </a:lnTo>
                  <a:close/>
                </a:path>
                <a:path w="1685925" h="1887220">
                  <a:moveTo>
                    <a:pt x="1569662" y="1196112"/>
                  </a:moveTo>
                  <a:lnTo>
                    <a:pt x="1170764" y="1196112"/>
                  </a:lnTo>
                  <a:lnTo>
                    <a:pt x="1260525" y="1299199"/>
                  </a:lnTo>
                  <a:lnTo>
                    <a:pt x="1303096" y="1320575"/>
                  </a:lnTo>
                  <a:lnTo>
                    <a:pt x="1324218" y="1331535"/>
                  </a:lnTo>
                  <a:lnTo>
                    <a:pt x="1344875" y="1343262"/>
                  </a:lnTo>
                  <a:lnTo>
                    <a:pt x="1382158" y="1371493"/>
                  </a:lnTo>
                  <a:lnTo>
                    <a:pt x="1404349" y="1402513"/>
                  </a:lnTo>
                  <a:lnTo>
                    <a:pt x="1411288" y="1436787"/>
                  </a:lnTo>
                  <a:lnTo>
                    <a:pt x="1402815" y="1474778"/>
                  </a:lnTo>
                  <a:lnTo>
                    <a:pt x="1378773" y="1516951"/>
                  </a:lnTo>
                  <a:lnTo>
                    <a:pt x="1350833" y="1557930"/>
                  </a:lnTo>
                  <a:lnTo>
                    <a:pt x="1324431" y="1600011"/>
                  </a:lnTo>
                  <a:lnTo>
                    <a:pt x="1298944" y="1642748"/>
                  </a:lnTo>
                  <a:lnTo>
                    <a:pt x="1273750" y="1685696"/>
                  </a:lnTo>
                  <a:lnTo>
                    <a:pt x="1248226" y="1728409"/>
                  </a:lnTo>
                  <a:lnTo>
                    <a:pt x="1294336" y="1813509"/>
                  </a:lnTo>
                  <a:lnTo>
                    <a:pt x="1524355" y="1608747"/>
                  </a:lnTo>
                  <a:lnTo>
                    <a:pt x="1562373" y="1574289"/>
                  </a:lnTo>
                  <a:lnTo>
                    <a:pt x="1600180" y="1539608"/>
                  </a:lnTo>
                  <a:lnTo>
                    <a:pt x="1637730" y="1504658"/>
                  </a:lnTo>
                  <a:lnTo>
                    <a:pt x="1674976" y="1469390"/>
                  </a:lnTo>
                  <a:lnTo>
                    <a:pt x="1685380" y="1426377"/>
                  </a:lnTo>
                  <a:lnTo>
                    <a:pt x="1681818" y="1399101"/>
                  </a:lnTo>
                  <a:lnTo>
                    <a:pt x="1673372" y="1376526"/>
                  </a:lnTo>
                  <a:lnTo>
                    <a:pt x="1648357" y="1333688"/>
                  </a:lnTo>
                  <a:lnTo>
                    <a:pt x="1623579" y="1290631"/>
                  </a:lnTo>
                  <a:lnTo>
                    <a:pt x="1598817" y="1247249"/>
                  </a:lnTo>
                  <a:lnTo>
                    <a:pt x="1569662" y="1196112"/>
                  </a:lnTo>
                  <a:close/>
                </a:path>
                <a:path w="1685925" h="1887220">
                  <a:moveTo>
                    <a:pt x="713248" y="670406"/>
                  </a:moveTo>
                  <a:lnTo>
                    <a:pt x="687611" y="674063"/>
                  </a:lnTo>
                  <a:lnTo>
                    <a:pt x="661407" y="678761"/>
                  </a:lnTo>
                  <a:lnTo>
                    <a:pt x="636811" y="680519"/>
                  </a:lnTo>
                  <a:lnTo>
                    <a:pt x="720957" y="680519"/>
                  </a:lnTo>
                  <a:lnTo>
                    <a:pt x="713248" y="6704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6971035" y="10106187"/>
              <a:ext cx="351790" cy="342265"/>
            </a:xfrm>
            <a:custGeom>
              <a:avLst/>
              <a:gdLst/>
              <a:ahLst/>
              <a:cxnLst/>
              <a:rect l="l" t="t" r="r" b="b"/>
              <a:pathLst>
                <a:path w="351790" h="342265">
                  <a:moveTo>
                    <a:pt x="22653" y="0"/>
                  </a:moveTo>
                  <a:lnTo>
                    <a:pt x="17136" y="19887"/>
                  </a:lnTo>
                  <a:lnTo>
                    <a:pt x="11165" y="39784"/>
                  </a:lnTo>
                  <a:lnTo>
                    <a:pt x="6498" y="59646"/>
                  </a:lnTo>
                  <a:lnTo>
                    <a:pt x="4888" y="79431"/>
                  </a:lnTo>
                  <a:lnTo>
                    <a:pt x="3629" y="124759"/>
                  </a:lnTo>
                  <a:lnTo>
                    <a:pt x="520" y="170581"/>
                  </a:lnTo>
                  <a:lnTo>
                    <a:pt x="0" y="215933"/>
                  </a:lnTo>
                  <a:lnTo>
                    <a:pt x="6511" y="259852"/>
                  </a:lnTo>
                  <a:lnTo>
                    <a:pt x="24496" y="301374"/>
                  </a:lnTo>
                  <a:lnTo>
                    <a:pt x="58396" y="339536"/>
                  </a:lnTo>
                  <a:lnTo>
                    <a:pt x="106095" y="338225"/>
                  </a:lnTo>
                  <a:lnTo>
                    <a:pt x="154561" y="340741"/>
                  </a:lnTo>
                  <a:lnTo>
                    <a:pt x="202743" y="341838"/>
                  </a:lnTo>
                  <a:lnTo>
                    <a:pt x="249592" y="336271"/>
                  </a:lnTo>
                  <a:lnTo>
                    <a:pt x="294056" y="318795"/>
                  </a:lnTo>
                  <a:lnTo>
                    <a:pt x="335085" y="284163"/>
                  </a:lnTo>
                  <a:lnTo>
                    <a:pt x="351448" y="262045"/>
                  </a:lnTo>
                  <a:lnTo>
                    <a:pt x="351172" y="217968"/>
                  </a:lnTo>
                  <a:lnTo>
                    <a:pt x="333757" y="184925"/>
                  </a:lnTo>
                  <a:lnTo>
                    <a:pt x="305972" y="158270"/>
                  </a:lnTo>
                  <a:lnTo>
                    <a:pt x="274583" y="133353"/>
                  </a:lnTo>
                  <a:lnTo>
                    <a:pt x="246359" y="105526"/>
                  </a:lnTo>
                  <a:lnTo>
                    <a:pt x="228068" y="70140"/>
                  </a:lnTo>
                  <a:lnTo>
                    <a:pt x="207609" y="29299"/>
                  </a:lnTo>
                  <a:lnTo>
                    <a:pt x="177430" y="9267"/>
                  </a:lnTo>
                  <a:lnTo>
                    <a:pt x="140688" y="3182"/>
                  </a:lnTo>
                  <a:lnTo>
                    <a:pt x="100540" y="4184"/>
                  </a:lnTo>
                  <a:lnTo>
                    <a:pt x="60143" y="5410"/>
                  </a:lnTo>
                  <a:lnTo>
                    <a:pt x="22653" y="0"/>
                  </a:lnTo>
                  <a:close/>
                </a:path>
              </a:pathLst>
            </a:custGeom>
            <a:solidFill>
              <a:srgbClr val="BD8B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6361383" y="10446301"/>
              <a:ext cx="391160" cy="520065"/>
            </a:xfrm>
            <a:custGeom>
              <a:avLst/>
              <a:gdLst/>
              <a:ahLst/>
              <a:cxnLst/>
              <a:rect l="l" t="t" r="r" b="b"/>
              <a:pathLst>
                <a:path w="391159" h="520065">
                  <a:moveTo>
                    <a:pt x="0" y="0"/>
                  </a:moveTo>
                  <a:lnTo>
                    <a:pt x="386097" y="519604"/>
                  </a:lnTo>
                  <a:lnTo>
                    <a:pt x="390615" y="464122"/>
                  </a:lnTo>
                  <a:lnTo>
                    <a:pt x="384692" y="414061"/>
                  </a:lnTo>
                  <a:lnTo>
                    <a:pt x="369442" y="368702"/>
                  </a:lnTo>
                  <a:lnTo>
                    <a:pt x="345980" y="327323"/>
                  </a:lnTo>
                  <a:lnTo>
                    <a:pt x="315419" y="289208"/>
                  </a:lnTo>
                  <a:lnTo>
                    <a:pt x="278874" y="253634"/>
                  </a:lnTo>
                  <a:lnTo>
                    <a:pt x="237458" y="219884"/>
                  </a:lnTo>
                  <a:lnTo>
                    <a:pt x="201493" y="189673"/>
                  </a:lnTo>
                  <a:lnTo>
                    <a:pt x="167644" y="156694"/>
                  </a:lnTo>
                  <a:lnTo>
                    <a:pt x="134946" y="122181"/>
                  </a:lnTo>
                  <a:lnTo>
                    <a:pt x="102430" y="87371"/>
                  </a:lnTo>
                  <a:lnTo>
                    <a:pt x="69131" y="53498"/>
                  </a:lnTo>
                  <a:lnTo>
                    <a:pt x="52820" y="39125"/>
                  </a:lnTo>
                  <a:lnTo>
                    <a:pt x="35462" y="25830"/>
                  </a:lnTo>
                  <a:lnTo>
                    <a:pt x="17656" y="129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7029399" y="10390351"/>
              <a:ext cx="594995" cy="1318895"/>
            </a:xfrm>
            <a:custGeom>
              <a:avLst/>
              <a:gdLst/>
              <a:ahLst/>
              <a:cxnLst/>
              <a:rect l="l" t="t" r="r" b="b"/>
              <a:pathLst>
                <a:path w="594995" h="1318895">
                  <a:moveTo>
                    <a:pt x="294043" y="146799"/>
                  </a:moveTo>
                  <a:lnTo>
                    <a:pt x="276961" y="73634"/>
                  </a:lnTo>
                  <a:lnTo>
                    <a:pt x="276720" y="0"/>
                  </a:lnTo>
                  <a:lnTo>
                    <a:pt x="235686" y="34632"/>
                  </a:lnTo>
                  <a:lnTo>
                    <a:pt x="191223" y="52108"/>
                  </a:lnTo>
                  <a:lnTo>
                    <a:pt x="156146" y="56286"/>
                  </a:lnTo>
                  <a:lnTo>
                    <a:pt x="156146" y="149910"/>
                  </a:lnTo>
                  <a:lnTo>
                    <a:pt x="144183" y="153149"/>
                  </a:lnTo>
                  <a:lnTo>
                    <a:pt x="156133" y="149910"/>
                  </a:lnTo>
                  <a:lnTo>
                    <a:pt x="156146" y="56286"/>
                  </a:lnTo>
                  <a:lnTo>
                    <a:pt x="144373" y="57683"/>
                  </a:lnTo>
                  <a:lnTo>
                    <a:pt x="96189" y="56591"/>
                  </a:lnTo>
                  <a:lnTo>
                    <a:pt x="47713" y="54076"/>
                  </a:lnTo>
                  <a:lnTo>
                    <a:pt x="0" y="55384"/>
                  </a:lnTo>
                  <a:lnTo>
                    <a:pt x="4330" y="111950"/>
                  </a:lnTo>
                  <a:lnTo>
                    <a:pt x="13779" y="149618"/>
                  </a:lnTo>
                  <a:lnTo>
                    <a:pt x="13271" y="149948"/>
                  </a:lnTo>
                  <a:lnTo>
                    <a:pt x="11861" y="154012"/>
                  </a:lnTo>
                  <a:lnTo>
                    <a:pt x="12077" y="157988"/>
                  </a:lnTo>
                  <a:lnTo>
                    <a:pt x="13906" y="161886"/>
                  </a:lnTo>
                  <a:lnTo>
                    <a:pt x="89369" y="260858"/>
                  </a:lnTo>
                  <a:lnTo>
                    <a:pt x="95021" y="262394"/>
                  </a:lnTo>
                  <a:lnTo>
                    <a:pt x="100558" y="264312"/>
                  </a:lnTo>
                  <a:lnTo>
                    <a:pt x="105981" y="266560"/>
                  </a:lnTo>
                  <a:lnTo>
                    <a:pt x="294043" y="146799"/>
                  </a:lnTo>
                  <a:close/>
                </a:path>
                <a:path w="594995" h="1318895">
                  <a:moveTo>
                    <a:pt x="594995" y="1305001"/>
                  </a:moveTo>
                  <a:lnTo>
                    <a:pt x="548881" y="1219911"/>
                  </a:lnTo>
                  <a:lnTo>
                    <a:pt x="513956" y="1205598"/>
                  </a:lnTo>
                  <a:lnTo>
                    <a:pt x="386943" y="1186662"/>
                  </a:lnTo>
                  <a:lnTo>
                    <a:pt x="274383" y="1246441"/>
                  </a:lnTo>
                  <a:lnTo>
                    <a:pt x="279006" y="1279639"/>
                  </a:lnTo>
                  <a:lnTo>
                    <a:pt x="519480" y="1318399"/>
                  </a:lnTo>
                  <a:lnTo>
                    <a:pt x="594995" y="1305001"/>
                  </a:lnTo>
                  <a:close/>
                </a:path>
              </a:pathLst>
            </a:custGeom>
            <a:solidFill>
              <a:srgbClr val="BD8B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6858051" y="10651209"/>
              <a:ext cx="277495" cy="1117600"/>
            </a:xfrm>
            <a:custGeom>
              <a:avLst/>
              <a:gdLst/>
              <a:ahLst/>
              <a:cxnLst/>
              <a:rect l="l" t="t" r="r" b="b"/>
              <a:pathLst>
                <a:path w="277495" h="1117600">
                  <a:moveTo>
                    <a:pt x="277342" y="5638"/>
                  </a:moveTo>
                  <a:lnTo>
                    <a:pt x="271907" y="3454"/>
                  </a:lnTo>
                  <a:lnTo>
                    <a:pt x="266369" y="1536"/>
                  </a:lnTo>
                  <a:lnTo>
                    <a:pt x="260718" y="0"/>
                  </a:lnTo>
                  <a:lnTo>
                    <a:pt x="244640" y="14033"/>
                  </a:lnTo>
                  <a:lnTo>
                    <a:pt x="227799" y="27800"/>
                  </a:lnTo>
                  <a:lnTo>
                    <a:pt x="203339" y="58610"/>
                  </a:lnTo>
                  <a:lnTo>
                    <a:pt x="186436" y="106311"/>
                  </a:lnTo>
                  <a:lnTo>
                    <a:pt x="169748" y="154089"/>
                  </a:lnTo>
                  <a:lnTo>
                    <a:pt x="136931" y="249847"/>
                  </a:lnTo>
                  <a:lnTo>
                    <a:pt x="40373" y="537781"/>
                  </a:lnTo>
                  <a:lnTo>
                    <a:pt x="16319" y="840689"/>
                  </a:lnTo>
                  <a:lnTo>
                    <a:pt x="4368" y="992149"/>
                  </a:lnTo>
                  <a:lnTo>
                    <a:pt x="406" y="1042644"/>
                  </a:lnTo>
                  <a:lnTo>
                    <a:pt x="0" y="1051852"/>
                  </a:lnTo>
                  <a:lnTo>
                    <a:pt x="25" y="1061110"/>
                  </a:lnTo>
                  <a:lnTo>
                    <a:pt x="228" y="1070381"/>
                  </a:lnTo>
                  <a:lnTo>
                    <a:pt x="355" y="1079652"/>
                  </a:lnTo>
                  <a:lnTo>
                    <a:pt x="4597" y="1117536"/>
                  </a:lnTo>
                  <a:lnTo>
                    <a:pt x="198869" y="1117536"/>
                  </a:lnTo>
                  <a:lnTo>
                    <a:pt x="203136" y="1073175"/>
                  </a:lnTo>
                  <a:lnTo>
                    <a:pt x="200533" y="1017955"/>
                  </a:lnTo>
                  <a:lnTo>
                    <a:pt x="197129" y="962774"/>
                  </a:lnTo>
                  <a:lnTo>
                    <a:pt x="193243" y="907605"/>
                  </a:lnTo>
                  <a:lnTo>
                    <a:pt x="189191" y="852436"/>
                  </a:lnTo>
                  <a:lnTo>
                    <a:pt x="185305" y="797267"/>
                  </a:lnTo>
                  <a:lnTo>
                    <a:pt x="277342" y="5638"/>
                  </a:lnTo>
                  <a:close/>
                </a:path>
              </a:pathLst>
            </a:custGeom>
            <a:solidFill>
              <a:srgbClr val="D305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7416352" y="11077953"/>
              <a:ext cx="174625" cy="518159"/>
            </a:xfrm>
            <a:custGeom>
              <a:avLst/>
              <a:gdLst/>
              <a:ahLst/>
              <a:cxnLst/>
              <a:rect l="l" t="t" r="r" b="b"/>
              <a:pathLst>
                <a:path w="174625" h="518159">
                  <a:moveTo>
                    <a:pt x="84475" y="0"/>
                  </a:moveTo>
                  <a:lnTo>
                    <a:pt x="61584" y="51133"/>
                  </a:lnTo>
                  <a:lnTo>
                    <a:pt x="43495" y="101925"/>
                  </a:lnTo>
                  <a:lnTo>
                    <a:pt x="29613" y="152400"/>
                  </a:lnTo>
                  <a:lnTo>
                    <a:pt x="19339" y="202585"/>
                  </a:lnTo>
                  <a:lnTo>
                    <a:pt x="12076" y="252505"/>
                  </a:lnTo>
                  <a:lnTo>
                    <a:pt x="7225" y="302187"/>
                  </a:lnTo>
                  <a:lnTo>
                    <a:pt x="4190" y="351657"/>
                  </a:lnTo>
                  <a:lnTo>
                    <a:pt x="2373" y="400940"/>
                  </a:lnTo>
                  <a:lnTo>
                    <a:pt x="0" y="499052"/>
                  </a:lnTo>
                  <a:lnTo>
                    <a:pt x="127011" y="517999"/>
                  </a:lnTo>
                  <a:lnTo>
                    <a:pt x="174235" y="103077"/>
                  </a:lnTo>
                  <a:lnTo>
                    <a:pt x="84475" y="0"/>
                  </a:lnTo>
                  <a:close/>
                </a:path>
              </a:pathLst>
            </a:custGeom>
            <a:solidFill>
              <a:srgbClr val="E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1" name="object 171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6874178" y="9875265"/>
              <a:ext cx="223114" cy="146527"/>
            </a:xfrm>
            <a:prstGeom prst="rect">
              <a:avLst/>
            </a:prstGeom>
          </p:spPr>
        </p:pic>
        <p:sp>
          <p:nvSpPr>
            <p:cNvPr id="172" name="object 172"/>
            <p:cNvSpPr/>
            <p:nvPr/>
          </p:nvSpPr>
          <p:spPr>
            <a:xfrm>
              <a:off x="6935775" y="9888358"/>
              <a:ext cx="504825" cy="480059"/>
            </a:xfrm>
            <a:custGeom>
              <a:avLst/>
              <a:gdLst/>
              <a:ahLst/>
              <a:cxnLst/>
              <a:rect l="l" t="t" r="r" b="b"/>
              <a:pathLst>
                <a:path w="504825" h="480059">
                  <a:moveTo>
                    <a:pt x="231038" y="367550"/>
                  </a:moveTo>
                  <a:lnTo>
                    <a:pt x="229184" y="358368"/>
                  </a:lnTo>
                  <a:lnTo>
                    <a:pt x="224129" y="350875"/>
                  </a:lnTo>
                  <a:lnTo>
                    <a:pt x="216623" y="345808"/>
                  </a:lnTo>
                  <a:lnTo>
                    <a:pt x="207441" y="343954"/>
                  </a:lnTo>
                  <a:lnTo>
                    <a:pt x="198259" y="345808"/>
                  </a:lnTo>
                  <a:lnTo>
                    <a:pt x="190754" y="350875"/>
                  </a:lnTo>
                  <a:lnTo>
                    <a:pt x="185686" y="358368"/>
                  </a:lnTo>
                  <a:lnTo>
                    <a:pt x="183832" y="367550"/>
                  </a:lnTo>
                  <a:lnTo>
                    <a:pt x="185686" y="376745"/>
                  </a:lnTo>
                  <a:lnTo>
                    <a:pt x="190754" y="384238"/>
                  </a:lnTo>
                  <a:lnTo>
                    <a:pt x="198259" y="389293"/>
                  </a:lnTo>
                  <a:lnTo>
                    <a:pt x="207441" y="391160"/>
                  </a:lnTo>
                  <a:lnTo>
                    <a:pt x="216623" y="389293"/>
                  </a:lnTo>
                  <a:lnTo>
                    <a:pt x="224129" y="384238"/>
                  </a:lnTo>
                  <a:lnTo>
                    <a:pt x="229184" y="376745"/>
                  </a:lnTo>
                  <a:lnTo>
                    <a:pt x="231038" y="367550"/>
                  </a:lnTo>
                  <a:close/>
                </a:path>
                <a:path w="504825" h="480059">
                  <a:moveTo>
                    <a:pt x="504761" y="239928"/>
                  </a:moveTo>
                  <a:lnTo>
                    <a:pt x="501954" y="197383"/>
                  </a:lnTo>
                  <a:lnTo>
                    <a:pt x="490689" y="156972"/>
                  </a:lnTo>
                  <a:lnTo>
                    <a:pt x="471868" y="119481"/>
                  </a:lnTo>
                  <a:lnTo>
                    <a:pt x="446417" y="85699"/>
                  </a:lnTo>
                  <a:lnTo>
                    <a:pt x="415239" y="56413"/>
                  </a:lnTo>
                  <a:lnTo>
                    <a:pt x="379260" y="32410"/>
                  </a:lnTo>
                  <a:lnTo>
                    <a:pt x="339369" y="14478"/>
                  </a:lnTo>
                  <a:lnTo>
                    <a:pt x="296494" y="3416"/>
                  </a:lnTo>
                  <a:lnTo>
                    <a:pt x="251536" y="0"/>
                  </a:lnTo>
                  <a:lnTo>
                    <a:pt x="205422" y="5016"/>
                  </a:lnTo>
                  <a:lnTo>
                    <a:pt x="187617" y="9232"/>
                  </a:lnTo>
                  <a:lnTo>
                    <a:pt x="169976" y="14198"/>
                  </a:lnTo>
                  <a:lnTo>
                    <a:pt x="134797" y="24663"/>
                  </a:lnTo>
                  <a:lnTo>
                    <a:pt x="106680" y="40881"/>
                  </a:lnTo>
                  <a:lnTo>
                    <a:pt x="72466" y="47942"/>
                  </a:lnTo>
                  <a:lnTo>
                    <a:pt x="38811" y="55854"/>
                  </a:lnTo>
                  <a:lnTo>
                    <a:pt x="12433" y="74676"/>
                  </a:lnTo>
                  <a:lnTo>
                    <a:pt x="0" y="114427"/>
                  </a:lnTo>
                  <a:lnTo>
                    <a:pt x="57912" y="217830"/>
                  </a:lnTo>
                  <a:lnTo>
                    <a:pt x="95402" y="223240"/>
                  </a:lnTo>
                  <a:lnTo>
                    <a:pt x="135788" y="222008"/>
                  </a:lnTo>
                  <a:lnTo>
                    <a:pt x="175945" y="221018"/>
                  </a:lnTo>
                  <a:lnTo>
                    <a:pt x="212686" y="227101"/>
                  </a:lnTo>
                  <a:lnTo>
                    <a:pt x="242862" y="247129"/>
                  </a:lnTo>
                  <a:lnTo>
                    <a:pt x="263321" y="287972"/>
                  </a:lnTo>
                  <a:lnTo>
                    <a:pt x="281622" y="323367"/>
                  </a:lnTo>
                  <a:lnTo>
                    <a:pt x="309841" y="351193"/>
                  </a:lnTo>
                  <a:lnTo>
                    <a:pt x="341223" y="376110"/>
                  </a:lnTo>
                  <a:lnTo>
                    <a:pt x="369011" y="402767"/>
                  </a:lnTo>
                  <a:lnTo>
                    <a:pt x="386435" y="435800"/>
                  </a:lnTo>
                  <a:lnTo>
                    <a:pt x="386702" y="479882"/>
                  </a:lnTo>
                  <a:lnTo>
                    <a:pt x="411238" y="441248"/>
                  </a:lnTo>
                  <a:lnTo>
                    <a:pt x="437197" y="402983"/>
                  </a:lnTo>
                  <a:lnTo>
                    <a:pt x="462038" y="364439"/>
                  </a:lnTo>
                  <a:lnTo>
                    <a:pt x="483222" y="324929"/>
                  </a:lnTo>
                  <a:lnTo>
                    <a:pt x="498195" y="283806"/>
                  </a:lnTo>
                  <a:lnTo>
                    <a:pt x="504761" y="239928"/>
                  </a:lnTo>
                  <a:close/>
                </a:path>
              </a:pathLst>
            </a:custGeom>
            <a:solidFill>
              <a:srgbClr val="2F2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7012985" y="10202911"/>
              <a:ext cx="41275" cy="107314"/>
            </a:xfrm>
            <a:custGeom>
              <a:avLst/>
              <a:gdLst/>
              <a:ahLst/>
              <a:cxnLst/>
              <a:rect l="l" t="t" r="r" b="b"/>
              <a:pathLst>
                <a:path w="41275" h="107315">
                  <a:moveTo>
                    <a:pt x="39336" y="0"/>
                  </a:moveTo>
                  <a:lnTo>
                    <a:pt x="35973" y="201"/>
                  </a:lnTo>
                  <a:lnTo>
                    <a:pt x="34532" y="778"/>
                  </a:lnTo>
                  <a:lnTo>
                    <a:pt x="30333" y="1691"/>
                  </a:lnTo>
                  <a:lnTo>
                    <a:pt x="29161" y="4121"/>
                  </a:lnTo>
                  <a:lnTo>
                    <a:pt x="28824" y="5793"/>
                  </a:lnTo>
                  <a:lnTo>
                    <a:pt x="25663" y="11337"/>
                  </a:lnTo>
                  <a:lnTo>
                    <a:pt x="23684" y="14479"/>
                  </a:lnTo>
                  <a:lnTo>
                    <a:pt x="21532" y="18467"/>
                  </a:lnTo>
                  <a:lnTo>
                    <a:pt x="20177" y="21733"/>
                  </a:lnTo>
                  <a:lnTo>
                    <a:pt x="18034" y="25702"/>
                  </a:lnTo>
                  <a:lnTo>
                    <a:pt x="15344" y="32216"/>
                  </a:lnTo>
                  <a:lnTo>
                    <a:pt x="14642" y="35617"/>
                  </a:lnTo>
                  <a:lnTo>
                    <a:pt x="13134" y="39730"/>
                  </a:lnTo>
                  <a:lnTo>
                    <a:pt x="12615" y="42257"/>
                  </a:lnTo>
                  <a:lnTo>
                    <a:pt x="9934" y="48790"/>
                  </a:lnTo>
                  <a:lnTo>
                    <a:pt x="6197" y="60397"/>
                  </a:lnTo>
                  <a:lnTo>
                    <a:pt x="67" y="90115"/>
                  </a:lnTo>
                  <a:lnTo>
                    <a:pt x="0" y="93661"/>
                  </a:lnTo>
                  <a:lnTo>
                    <a:pt x="403" y="98167"/>
                  </a:lnTo>
                  <a:lnTo>
                    <a:pt x="5351" y="100041"/>
                  </a:lnTo>
                  <a:lnTo>
                    <a:pt x="8849" y="102548"/>
                  </a:lnTo>
                  <a:lnTo>
                    <a:pt x="29305" y="106766"/>
                  </a:lnTo>
                  <a:lnTo>
                    <a:pt x="30131" y="106046"/>
                  </a:lnTo>
                  <a:lnTo>
                    <a:pt x="33494" y="105854"/>
                  </a:lnTo>
                  <a:lnTo>
                    <a:pt x="33840" y="104182"/>
                  </a:lnTo>
                  <a:lnTo>
                    <a:pt x="34839" y="102616"/>
                  </a:lnTo>
                  <a:lnTo>
                    <a:pt x="34090" y="99810"/>
                  </a:lnTo>
                  <a:lnTo>
                    <a:pt x="34445" y="98100"/>
                  </a:lnTo>
                  <a:lnTo>
                    <a:pt x="34205" y="92777"/>
                  </a:lnTo>
                  <a:lnTo>
                    <a:pt x="34743" y="90211"/>
                  </a:lnTo>
                  <a:lnTo>
                    <a:pt x="34330" y="85686"/>
                  </a:lnTo>
                  <a:lnTo>
                    <a:pt x="35377" y="80593"/>
                  </a:lnTo>
                  <a:lnTo>
                    <a:pt x="35617" y="76222"/>
                  </a:lnTo>
                  <a:lnTo>
                    <a:pt x="36136" y="73685"/>
                  </a:lnTo>
                  <a:lnTo>
                    <a:pt x="35560" y="70015"/>
                  </a:lnTo>
                  <a:lnTo>
                    <a:pt x="38183" y="57303"/>
                  </a:lnTo>
                  <a:lnTo>
                    <a:pt x="37971" y="51932"/>
                  </a:lnTo>
                  <a:lnTo>
                    <a:pt x="39662" y="27537"/>
                  </a:lnTo>
                  <a:lnTo>
                    <a:pt x="40537" y="23261"/>
                  </a:lnTo>
                  <a:lnTo>
                    <a:pt x="40143" y="18764"/>
                  </a:lnTo>
                  <a:lnTo>
                    <a:pt x="39557" y="15104"/>
                  </a:lnTo>
                  <a:lnTo>
                    <a:pt x="40431" y="10857"/>
                  </a:lnTo>
                  <a:lnTo>
                    <a:pt x="40508" y="7340"/>
                  </a:lnTo>
                  <a:lnTo>
                    <a:pt x="40863" y="5620"/>
                  </a:lnTo>
                  <a:lnTo>
                    <a:pt x="40738" y="2940"/>
                  </a:lnTo>
                  <a:lnTo>
                    <a:pt x="39336" y="0"/>
                  </a:lnTo>
                  <a:close/>
                </a:path>
              </a:pathLst>
            </a:custGeom>
            <a:solidFill>
              <a:srgbClr val="F192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6974129" y="10180166"/>
              <a:ext cx="217804" cy="187325"/>
            </a:xfrm>
            <a:custGeom>
              <a:avLst/>
              <a:gdLst/>
              <a:ahLst/>
              <a:cxnLst/>
              <a:rect l="l" t="t" r="r" b="b"/>
              <a:pathLst>
                <a:path w="217804" h="187325">
                  <a:moveTo>
                    <a:pt x="21755" y="52146"/>
                  </a:moveTo>
                  <a:lnTo>
                    <a:pt x="19900" y="42964"/>
                  </a:lnTo>
                  <a:lnTo>
                    <a:pt x="14846" y="35458"/>
                  </a:lnTo>
                  <a:lnTo>
                    <a:pt x="7340" y="30403"/>
                  </a:lnTo>
                  <a:lnTo>
                    <a:pt x="1574" y="29235"/>
                  </a:lnTo>
                  <a:lnTo>
                    <a:pt x="0" y="75374"/>
                  </a:lnTo>
                  <a:lnTo>
                    <a:pt x="7340" y="73888"/>
                  </a:lnTo>
                  <a:lnTo>
                    <a:pt x="14846" y="68834"/>
                  </a:lnTo>
                  <a:lnTo>
                    <a:pt x="19900" y="61328"/>
                  </a:lnTo>
                  <a:lnTo>
                    <a:pt x="21755" y="52146"/>
                  </a:lnTo>
                  <a:close/>
                </a:path>
                <a:path w="217804" h="187325">
                  <a:moveTo>
                    <a:pt x="94856" y="176517"/>
                  </a:moveTo>
                  <a:lnTo>
                    <a:pt x="93586" y="175006"/>
                  </a:lnTo>
                  <a:lnTo>
                    <a:pt x="92100" y="173228"/>
                  </a:lnTo>
                  <a:lnTo>
                    <a:pt x="82232" y="174117"/>
                  </a:lnTo>
                  <a:lnTo>
                    <a:pt x="75603" y="174625"/>
                  </a:lnTo>
                  <a:lnTo>
                    <a:pt x="68961" y="174942"/>
                  </a:lnTo>
                  <a:lnTo>
                    <a:pt x="62318" y="175006"/>
                  </a:lnTo>
                  <a:lnTo>
                    <a:pt x="58521" y="174942"/>
                  </a:lnTo>
                  <a:lnTo>
                    <a:pt x="41795" y="172021"/>
                  </a:lnTo>
                  <a:lnTo>
                    <a:pt x="41186" y="171792"/>
                  </a:lnTo>
                  <a:lnTo>
                    <a:pt x="41059" y="171742"/>
                  </a:lnTo>
                  <a:lnTo>
                    <a:pt x="38747" y="170688"/>
                  </a:lnTo>
                  <a:lnTo>
                    <a:pt x="35242" y="171170"/>
                  </a:lnTo>
                  <a:lnTo>
                    <a:pt x="31978" y="176733"/>
                  </a:lnTo>
                  <a:lnTo>
                    <a:pt x="32664" y="181051"/>
                  </a:lnTo>
                  <a:lnTo>
                    <a:pt x="43370" y="185851"/>
                  </a:lnTo>
                  <a:lnTo>
                    <a:pt x="52057" y="186728"/>
                  </a:lnTo>
                  <a:lnTo>
                    <a:pt x="60452" y="186982"/>
                  </a:lnTo>
                  <a:lnTo>
                    <a:pt x="67564" y="186994"/>
                  </a:lnTo>
                  <a:lnTo>
                    <a:pt x="74663" y="186690"/>
                  </a:lnTo>
                  <a:lnTo>
                    <a:pt x="81762" y="186169"/>
                  </a:lnTo>
                  <a:lnTo>
                    <a:pt x="92075" y="185242"/>
                  </a:lnTo>
                  <a:lnTo>
                    <a:pt x="94856" y="182981"/>
                  </a:lnTo>
                  <a:lnTo>
                    <a:pt x="94856" y="176517"/>
                  </a:lnTo>
                  <a:close/>
                </a:path>
                <a:path w="217804" h="187325">
                  <a:moveTo>
                    <a:pt x="217551" y="18643"/>
                  </a:moveTo>
                  <a:lnTo>
                    <a:pt x="180073" y="1219"/>
                  </a:lnTo>
                  <a:lnTo>
                    <a:pt x="164871" y="0"/>
                  </a:lnTo>
                  <a:lnTo>
                    <a:pt x="162115" y="2933"/>
                  </a:lnTo>
                  <a:lnTo>
                    <a:pt x="162115" y="9448"/>
                  </a:lnTo>
                  <a:lnTo>
                    <a:pt x="164858" y="12014"/>
                  </a:lnTo>
                  <a:lnTo>
                    <a:pt x="168122" y="12115"/>
                  </a:lnTo>
                  <a:lnTo>
                    <a:pt x="178435" y="13093"/>
                  </a:lnTo>
                  <a:lnTo>
                    <a:pt x="188556" y="15354"/>
                  </a:lnTo>
                  <a:lnTo>
                    <a:pt x="198348" y="18872"/>
                  </a:lnTo>
                  <a:lnTo>
                    <a:pt x="207670" y="23609"/>
                  </a:lnTo>
                  <a:lnTo>
                    <a:pt x="210477" y="25273"/>
                  </a:lnTo>
                  <a:lnTo>
                    <a:pt x="214261" y="24257"/>
                  </a:lnTo>
                  <a:lnTo>
                    <a:pt x="217551" y="18643"/>
                  </a:lnTo>
                  <a:close/>
                </a:path>
              </a:pathLst>
            </a:custGeom>
            <a:solidFill>
              <a:srgbClr val="2F2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5" name="object 175"/>
          <p:cNvSpPr txBox="1"/>
          <p:nvPr/>
        </p:nvSpPr>
        <p:spPr>
          <a:xfrm rot="20940000">
            <a:off x="7516974" y="10102758"/>
            <a:ext cx="532993" cy="498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50"/>
              </a:lnSpc>
            </a:pPr>
            <a:r>
              <a:rPr sz="3700" b="1" spc="360" dirty="0">
                <a:solidFill>
                  <a:srgbClr val="D30511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?</a:t>
            </a:r>
            <a:endParaRPr sz="37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grpSp>
        <p:nvGrpSpPr>
          <p:cNvPr id="176" name="object 176"/>
          <p:cNvGrpSpPr/>
          <p:nvPr/>
        </p:nvGrpSpPr>
        <p:grpSpPr>
          <a:xfrm>
            <a:off x="1629474" y="9780770"/>
            <a:ext cx="737870" cy="780415"/>
            <a:chOff x="1629474" y="9780770"/>
            <a:chExt cx="737870" cy="780415"/>
          </a:xfrm>
        </p:grpSpPr>
        <p:sp>
          <p:nvSpPr>
            <p:cNvPr id="177" name="object 177"/>
            <p:cNvSpPr/>
            <p:nvPr/>
          </p:nvSpPr>
          <p:spPr>
            <a:xfrm>
              <a:off x="1987759" y="9780770"/>
              <a:ext cx="22225" cy="38100"/>
            </a:xfrm>
            <a:custGeom>
              <a:avLst/>
              <a:gdLst/>
              <a:ahLst/>
              <a:cxnLst/>
              <a:rect l="l" t="t" r="r" b="b"/>
              <a:pathLst>
                <a:path w="22225" h="38100">
                  <a:moveTo>
                    <a:pt x="18995" y="0"/>
                  </a:moveTo>
                  <a:lnTo>
                    <a:pt x="2795" y="0"/>
                  </a:lnTo>
                  <a:lnTo>
                    <a:pt x="0" y="2795"/>
                  </a:lnTo>
                  <a:lnTo>
                    <a:pt x="0" y="35243"/>
                  </a:lnTo>
                  <a:lnTo>
                    <a:pt x="2795" y="38039"/>
                  </a:lnTo>
                  <a:lnTo>
                    <a:pt x="15555" y="38039"/>
                  </a:lnTo>
                  <a:lnTo>
                    <a:pt x="18995" y="38039"/>
                  </a:lnTo>
                  <a:lnTo>
                    <a:pt x="21791" y="35243"/>
                  </a:lnTo>
                  <a:lnTo>
                    <a:pt x="21791" y="2795"/>
                  </a:lnTo>
                  <a:lnTo>
                    <a:pt x="18995" y="0"/>
                  </a:lnTo>
                  <a:close/>
                </a:path>
              </a:pathLst>
            </a:custGeom>
            <a:solidFill>
              <a:srgbClr val="AA67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972515" y="10080317"/>
              <a:ext cx="24130" cy="294640"/>
            </a:xfrm>
            <a:custGeom>
              <a:avLst/>
              <a:gdLst/>
              <a:ahLst/>
              <a:cxnLst/>
              <a:rect l="l" t="t" r="r" b="b"/>
              <a:pathLst>
                <a:path w="24130" h="294640">
                  <a:moveTo>
                    <a:pt x="23703" y="0"/>
                  </a:moveTo>
                  <a:lnTo>
                    <a:pt x="0" y="0"/>
                  </a:lnTo>
                  <a:lnTo>
                    <a:pt x="0" y="294156"/>
                  </a:lnTo>
                  <a:lnTo>
                    <a:pt x="23703" y="294156"/>
                  </a:lnTo>
                  <a:lnTo>
                    <a:pt x="23703" y="0"/>
                  </a:lnTo>
                  <a:close/>
                </a:path>
              </a:pathLst>
            </a:custGeom>
            <a:solidFill>
              <a:srgbClr val="ACAC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918541" y="9815215"/>
              <a:ext cx="160655" cy="325755"/>
            </a:xfrm>
            <a:custGeom>
              <a:avLst/>
              <a:gdLst/>
              <a:ahLst/>
              <a:cxnLst/>
              <a:rect l="l" t="t" r="r" b="b"/>
              <a:pathLst>
                <a:path w="160655" h="325754">
                  <a:moveTo>
                    <a:pt x="82212" y="0"/>
                  </a:moveTo>
                  <a:lnTo>
                    <a:pt x="74227" y="57"/>
                  </a:lnTo>
                  <a:lnTo>
                    <a:pt x="60902" y="19644"/>
                  </a:lnTo>
                  <a:lnTo>
                    <a:pt x="47297" y="39115"/>
                  </a:lnTo>
                  <a:lnTo>
                    <a:pt x="24236" y="79786"/>
                  </a:lnTo>
                  <a:lnTo>
                    <a:pt x="8673" y="127364"/>
                  </a:lnTo>
                  <a:lnTo>
                    <a:pt x="1080" y="176743"/>
                  </a:lnTo>
                  <a:lnTo>
                    <a:pt x="0" y="213764"/>
                  </a:lnTo>
                  <a:lnTo>
                    <a:pt x="668" y="250895"/>
                  </a:lnTo>
                  <a:lnTo>
                    <a:pt x="3376" y="325248"/>
                  </a:lnTo>
                  <a:lnTo>
                    <a:pt x="3664" y="325450"/>
                  </a:lnTo>
                  <a:lnTo>
                    <a:pt x="4827" y="324768"/>
                  </a:lnTo>
                  <a:lnTo>
                    <a:pt x="6076" y="324556"/>
                  </a:lnTo>
                  <a:lnTo>
                    <a:pt x="7402" y="324835"/>
                  </a:lnTo>
                  <a:lnTo>
                    <a:pt x="19227" y="312558"/>
                  </a:lnTo>
                  <a:lnTo>
                    <a:pt x="31850" y="301576"/>
                  </a:lnTo>
                  <a:lnTo>
                    <a:pt x="46296" y="293545"/>
                  </a:lnTo>
                  <a:lnTo>
                    <a:pt x="63591" y="290120"/>
                  </a:lnTo>
                  <a:lnTo>
                    <a:pt x="75810" y="285736"/>
                  </a:lnTo>
                  <a:lnTo>
                    <a:pt x="111621" y="266474"/>
                  </a:lnTo>
                  <a:lnTo>
                    <a:pt x="123835" y="262084"/>
                  </a:lnTo>
                  <a:lnTo>
                    <a:pt x="136763" y="267880"/>
                  </a:lnTo>
                  <a:lnTo>
                    <a:pt x="139597" y="273263"/>
                  </a:lnTo>
                  <a:lnTo>
                    <a:pt x="144387" y="287440"/>
                  </a:lnTo>
                  <a:lnTo>
                    <a:pt x="146299" y="289217"/>
                  </a:lnTo>
                  <a:lnTo>
                    <a:pt x="155129" y="292705"/>
                  </a:lnTo>
                  <a:lnTo>
                    <a:pt x="157031" y="294483"/>
                  </a:lnTo>
                  <a:lnTo>
                    <a:pt x="157890" y="298687"/>
                  </a:lnTo>
                  <a:lnTo>
                    <a:pt x="156172" y="317306"/>
                  </a:lnTo>
                  <a:lnTo>
                    <a:pt x="157031" y="321511"/>
                  </a:lnTo>
                  <a:lnTo>
                    <a:pt x="159403" y="263292"/>
                  </a:lnTo>
                  <a:lnTo>
                    <a:pt x="160186" y="234199"/>
                  </a:lnTo>
                  <a:lnTo>
                    <a:pt x="159866" y="205145"/>
                  </a:lnTo>
                  <a:lnTo>
                    <a:pt x="156625" y="163446"/>
                  </a:lnTo>
                  <a:lnTo>
                    <a:pt x="149287" y="122636"/>
                  </a:lnTo>
                  <a:lnTo>
                    <a:pt x="136739" y="83175"/>
                  </a:lnTo>
                  <a:lnTo>
                    <a:pt x="117868" y="45523"/>
                  </a:lnTo>
                  <a:lnTo>
                    <a:pt x="100786" y="22307"/>
                  </a:lnTo>
                  <a:lnTo>
                    <a:pt x="82212" y="0"/>
                  </a:lnTo>
                  <a:close/>
                </a:path>
              </a:pathLst>
            </a:custGeom>
            <a:solidFill>
              <a:srgbClr val="FBA0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774558" y="9815220"/>
              <a:ext cx="452755" cy="327660"/>
            </a:xfrm>
            <a:custGeom>
              <a:avLst/>
              <a:gdLst/>
              <a:ahLst/>
              <a:cxnLst/>
              <a:rect l="l" t="t" r="r" b="b"/>
              <a:pathLst>
                <a:path w="452755" h="327659">
                  <a:moveTo>
                    <a:pt x="218198" y="63"/>
                  </a:moveTo>
                  <a:lnTo>
                    <a:pt x="177927" y="6921"/>
                  </a:lnTo>
                  <a:lnTo>
                    <a:pt x="119659" y="36207"/>
                  </a:lnTo>
                  <a:lnTo>
                    <a:pt x="85674" y="65151"/>
                  </a:lnTo>
                  <a:lnTo>
                    <a:pt x="58254" y="99606"/>
                  </a:lnTo>
                  <a:lnTo>
                    <a:pt x="36550" y="138772"/>
                  </a:lnTo>
                  <a:lnTo>
                    <a:pt x="19646" y="181825"/>
                  </a:lnTo>
                  <a:lnTo>
                    <a:pt x="3784" y="252615"/>
                  </a:lnTo>
                  <a:lnTo>
                    <a:pt x="0" y="325272"/>
                  </a:lnTo>
                  <a:lnTo>
                    <a:pt x="3086" y="323189"/>
                  </a:lnTo>
                  <a:lnTo>
                    <a:pt x="7200" y="321792"/>
                  </a:lnTo>
                  <a:lnTo>
                    <a:pt x="9105" y="318922"/>
                  </a:lnTo>
                  <a:lnTo>
                    <a:pt x="33439" y="297421"/>
                  </a:lnTo>
                  <a:lnTo>
                    <a:pt x="65100" y="288404"/>
                  </a:lnTo>
                  <a:lnTo>
                    <a:pt x="98107" y="291388"/>
                  </a:lnTo>
                  <a:lnTo>
                    <a:pt x="126504" y="305892"/>
                  </a:lnTo>
                  <a:lnTo>
                    <a:pt x="131851" y="310565"/>
                  </a:lnTo>
                  <a:lnTo>
                    <a:pt x="147358" y="325247"/>
                  </a:lnTo>
                  <a:lnTo>
                    <a:pt x="144640" y="250901"/>
                  </a:lnTo>
                  <a:lnTo>
                    <a:pt x="145059" y="176745"/>
                  </a:lnTo>
                  <a:lnTo>
                    <a:pt x="152654" y="127368"/>
                  </a:lnTo>
                  <a:lnTo>
                    <a:pt x="168211" y="79781"/>
                  </a:lnTo>
                  <a:lnTo>
                    <a:pt x="191274" y="39116"/>
                  </a:lnTo>
                  <a:lnTo>
                    <a:pt x="204876" y="19646"/>
                  </a:lnTo>
                  <a:lnTo>
                    <a:pt x="218198" y="63"/>
                  </a:lnTo>
                  <a:close/>
                </a:path>
                <a:path w="452755" h="327659">
                  <a:moveTo>
                    <a:pt x="452145" y="320548"/>
                  </a:moveTo>
                  <a:lnTo>
                    <a:pt x="448081" y="308241"/>
                  </a:lnTo>
                  <a:lnTo>
                    <a:pt x="446328" y="302069"/>
                  </a:lnTo>
                  <a:lnTo>
                    <a:pt x="445414" y="295859"/>
                  </a:lnTo>
                  <a:lnTo>
                    <a:pt x="440029" y="242925"/>
                  </a:lnTo>
                  <a:lnTo>
                    <a:pt x="429006" y="191719"/>
                  </a:lnTo>
                  <a:lnTo>
                    <a:pt x="411099" y="142595"/>
                  </a:lnTo>
                  <a:lnTo>
                    <a:pt x="385114" y="95923"/>
                  </a:lnTo>
                  <a:lnTo>
                    <a:pt x="336232" y="43649"/>
                  </a:lnTo>
                  <a:lnTo>
                    <a:pt x="272986" y="10045"/>
                  </a:lnTo>
                  <a:lnTo>
                    <a:pt x="265087" y="7289"/>
                  </a:lnTo>
                  <a:lnTo>
                    <a:pt x="257403" y="3860"/>
                  </a:lnTo>
                  <a:lnTo>
                    <a:pt x="249618" y="762"/>
                  </a:lnTo>
                  <a:lnTo>
                    <a:pt x="226187" y="0"/>
                  </a:lnTo>
                  <a:lnTo>
                    <a:pt x="244767" y="22313"/>
                  </a:lnTo>
                  <a:lnTo>
                    <a:pt x="253746" y="33655"/>
                  </a:lnTo>
                  <a:lnTo>
                    <a:pt x="280720" y="83172"/>
                  </a:lnTo>
                  <a:lnTo>
                    <a:pt x="293268" y="122631"/>
                  </a:lnTo>
                  <a:lnTo>
                    <a:pt x="300609" y="163449"/>
                  </a:lnTo>
                  <a:lnTo>
                    <a:pt x="303847" y="205143"/>
                  </a:lnTo>
                  <a:lnTo>
                    <a:pt x="304165" y="234200"/>
                  </a:lnTo>
                  <a:lnTo>
                    <a:pt x="303377" y="263296"/>
                  </a:lnTo>
                  <a:lnTo>
                    <a:pt x="301015" y="321513"/>
                  </a:lnTo>
                  <a:lnTo>
                    <a:pt x="314744" y="310464"/>
                  </a:lnTo>
                  <a:lnTo>
                    <a:pt x="328726" y="300024"/>
                  </a:lnTo>
                  <a:lnTo>
                    <a:pt x="344258" y="292061"/>
                  </a:lnTo>
                  <a:lnTo>
                    <a:pt x="362597" y="288417"/>
                  </a:lnTo>
                  <a:lnTo>
                    <a:pt x="384733" y="289420"/>
                  </a:lnTo>
                  <a:lnTo>
                    <a:pt x="404647" y="294728"/>
                  </a:lnTo>
                  <a:lnTo>
                    <a:pt x="422414" y="304800"/>
                  </a:lnTo>
                  <a:lnTo>
                    <a:pt x="438086" y="320078"/>
                  </a:lnTo>
                  <a:lnTo>
                    <a:pt x="441426" y="324408"/>
                  </a:lnTo>
                  <a:lnTo>
                    <a:pt x="444855" y="327533"/>
                  </a:lnTo>
                  <a:lnTo>
                    <a:pt x="448398" y="327050"/>
                  </a:lnTo>
                  <a:lnTo>
                    <a:pt x="452145" y="320548"/>
                  </a:lnTo>
                  <a:close/>
                </a:path>
              </a:pathLst>
            </a:custGeom>
            <a:solidFill>
              <a:srgbClr val="FBB8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629473" y="9815715"/>
              <a:ext cx="737870" cy="325120"/>
            </a:xfrm>
            <a:custGeom>
              <a:avLst/>
              <a:gdLst/>
              <a:ahLst/>
              <a:cxnLst/>
              <a:rect l="l" t="t" r="r" b="b"/>
              <a:pathLst>
                <a:path w="737869" h="325120">
                  <a:moveTo>
                    <a:pt x="339940" y="0"/>
                  </a:moveTo>
                  <a:lnTo>
                    <a:pt x="246240" y="17056"/>
                  </a:lnTo>
                  <a:lnTo>
                    <a:pt x="201650" y="35115"/>
                  </a:lnTo>
                  <a:lnTo>
                    <a:pt x="160680" y="58648"/>
                  </a:lnTo>
                  <a:lnTo>
                    <a:pt x="123278" y="87503"/>
                  </a:lnTo>
                  <a:lnTo>
                    <a:pt x="89408" y="121488"/>
                  </a:lnTo>
                  <a:lnTo>
                    <a:pt x="59016" y="160451"/>
                  </a:lnTo>
                  <a:lnTo>
                    <a:pt x="36195" y="197307"/>
                  </a:lnTo>
                  <a:lnTo>
                    <a:pt x="18084" y="236232"/>
                  </a:lnTo>
                  <a:lnTo>
                    <a:pt x="5689" y="277406"/>
                  </a:lnTo>
                  <a:lnTo>
                    <a:pt x="0" y="320967"/>
                  </a:lnTo>
                  <a:lnTo>
                    <a:pt x="38061" y="293776"/>
                  </a:lnTo>
                  <a:lnTo>
                    <a:pt x="76504" y="287147"/>
                  </a:lnTo>
                  <a:lnTo>
                    <a:pt x="112064" y="298208"/>
                  </a:lnTo>
                  <a:lnTo>
                    <a:pt x="141490" y="324104"/>
                  </a:lnTo>
                  <a:lnTo>
                    <a:pt x="142709" y="323913"/>
                  </a:lnTo>
                  <a:lnTo>
                    <a:pt x="143802" y="324167"/>
                  </a:lnTo>
                  <a:lnTo>
                    <a:pt x="144780" y="324916"/>
                  </a:lnTo>
                  <a:lnTo>
                    <a:pt x="145084" y="324777"/>
                  </a:lnTo>
                  <a:lnTo>
                    <a:pt x="148869" y="252120"/>
                  </a:lnTo>
                  <a:lnTo>
                    <a:pt x="164731" y="181330"/>
                  </a:lnTo>
                  <a:lnTo>
                    <a:pt x="181635" y="138277"/>
                  </a:lnTo>
                  <a:lnTo>
                    <a:pt x="203352" y="99110"/>
                  </a:lnTo>
                  <a:lnTo>
                    <a:pt x="230759" y="64655"/>
                  </a:lnTo>
                  <a:lnTo>
                    <a:pt x="264744" y="35699"/>
                  </a:lnTo>
                  <a:lnTo>
                    <a:pt x="306184" y="13106"/>
                  </a:lnTo>
                  <a:lnTo>
                    <a:pt x="314566" y="9690"/>
                  </a:lnTo>
                  <a:lnTo>
                    <a:pt x="339940" y="0"/>
                  </a:lnTo>
                  <a:close/>
                </a:path>
                <a:path w="737869" h="325120">
                  <a:moveTo>
                    <a:pt x="737616" y="319074"/>
                  </a:moveTo>
                  <a:lnTo>
                    <a:pt x="728306" y="274370"/>
                  </a:lnTo>
                  <a:lnTo>
                    <a:pt x="714108" y="232384"/>
                  </a:lnTo>
                  <a:lnTo>
                    <a:pt x="684250" y="178193"/>
                  </a:lnTo>
                  <a:lnTo>
                    <a:pt x="651903" y="125183"/>
                  </a:lnTo>
                  <a:lnTo>
                    <a:pt x="615848" y="90068"/>
                  </a:lnTo>
                  <a:lnTo>
                    <a:pt x="576668" y="60439"/>
                  </a:lnTo>
                  <a:lnTo>
                    <a:pt x="534352" y="36296"/>
                  </a:lnTo>
                  <a:lnTo>
                    <a:pt x="488911" y="17653"/>
                  </a:lnTo>
                  <a:lnTo>
                    <a:pt x="440321" y="4508"/>
                  </a:lnTo>
                  <a:lnTo>
                    <a:pt x="394703" y="266"/>
                  </a:lnTo>
                  <a:lnTo>
                    <a:pt x="402488" y="3365"/>
                  </a:lnTo>
                  <a:lnTo>
                    <a:pt x="410159" y="6794"/>
                  </a:lnTo>
                  <a:lnTo>
                    <a:pt x="451459" y="24053"/>
                  </a:lnTo>
                  <a:lnTo>
                    <a:pt x="507580" y="66929"/>
                  </a:lnTo>
                  <a:lnTo>
                    <a:pt x="556183" y="142100"/>
                  </a:lnTo>
                  <a:lnTo>
                    <a:pt x="574090" y="191211"/>
                  </a:lnTo>
                  <a:lnTo>
                    <a:pt x="585114" y="242417"/>
                  </a:lnTo>
                  <a:lnTo>
                    <a:pt x="590499" y="295363"/>
                  </a:lnTo>
                  <a:lnTo>
                    <a:pt x="591426" y="301586"/>
                  </a:lnTo>
                  <a:lnTo>
                    <a:pt x="593166" y="307746"/>
                  </a:lnTo>
                  <a:lnTo>
                    <a:pt x="597242" y="320065"/>
                  </a:lnTo>
                  <a:lnTo>
                    <a:pt x="612076" y="306565"/>
                  </a:lnTo>
                  <a:lnTo>
                    <a:pt x="628357" y="296252"/>
                  </a:lnTo>
                  <a:lnTo>
                    <a:pt x="646506" y="289636"/>
                  </a:lnTo>
                  <a:lnTo>
                    <a:pt x="666953" y="287261"/>
                  </a:lnTo>
                  <a:lnTo>
                    <a:pt x="686968" y="289839"/>
                  </a:lnTo>
                  <a:lnTo>
                    <a:pt x="704811" y="296887"/>
                  </a:lnTo>
                  <a:lnTo>
                    <a:pt x="721398" y="307073"/>
                  </a:lnTo>
                  <a:lnTo>
                    <a:pt x="737616" y="319074"/>
                  </a:lnTo>
                  <a:close/>
                </a:path>
              </a:pathLst>
            </a:custGeom>
            <a:solidFill>
              <a:srgbClr val="F9A1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2" name="object 182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1921917" y="10049413"/>
              <a:ext cx="156806" cy="91047"/>
            </a:xfrm>
            <a:prstGeom prst="rect">
              <a:avLst/>
            </a:prstGeom>
          </p:spPr>
        </p:pic>
        <p:sp>
          <p:nvSpPr>
            <p:cNvPr id="183" name="object 183"/>
            <p:cNvSpPr/>
            <p:nvPr/>
          </p:nvSpPr>
          <p:spPr>
            <a:xfrm>
              <a:off x="1776858" y="10262794"/>
              <a:ext cx="411480" cy="24130"/>
            </a:xfrm>
            <a:custGeom>
              <a:avLst/>
              <a:gdLst/>
              <a:ahLst/>
              <a:cxnLst/>
              <a:rect l="l" t="t" r="r" b="b"/>
              <a:pathLst>
                <a:path w="411480" h="24129">
                  <a:moveTo>
                    <a:pt x="157700" y="0"/>
                  </a:moveTo>
                  <a:lnTo>
                    <a:pt x="214561" y="16218"/>
                  </a:lnTo>
                  <a:lnTo>
                    <a:pt x="272576" y="20244"/>
                  </a:lnTo>
                  <a:lnTo>
                    <a:pt x="270337" y="20753"/>
                  </a:lnTo>
                  <a:lnTo>
                    <a:pt x="19" y="20715"/>
                  </a:lnTo>
                  <a:lnTo>
                    <a:pt x="0" y="24078"/>
                  </a:lnTo>
                  <a:lnTo>
                    <a:pt x="331944" y="24051"/>
                  </a:lnTo>
                  <a:lnTo>
                    <a:pt x="409714" y="23002"/>
                  </a:lnTo>
                  <a:lnTo>
                    <a:pt x="409705" y="21215"/>
                  </a:lnTo>
                  <a:lnTo>
                    <a:pt x="409407" y="19370"/>
                  </a:lnTo>
                  <a:lnTo>
                    <a:pt x="411088" y="10732"/>
                  </a:lnTo>
                  <a:lnTo>
                    <a:pt x="407668" y="5841"/>
                  </a:lnTo>
                  <a:lnTo>
                    <a:pt x="403142" y="1354"/>
                  </a:lnTo>
                  <a:lnTo>
                    <a:pt x="400500" y="941"/>
                  </a:lnTo>
                  <a:lnTo>
                    <a:pt x="397858" y="182"/>
                  </a:lnTo>
                  <a:lnTo>
                    <a:pt x="264111" y="124"/>
                  </a:lnTo>
                  <a:lnTo>
                    <a:pt x="265514" y="8118"/>
                  </a:lnTo>
                  <a:lnTo>
                    <a:pt x="245135" y="8118"/>
                  </a:lnTo>
                  <a:lnTo>
                    <a:pt x="246691" y="115"/>
                  </a:lnTo>
                  <a:lnTo>
                    <a:pt x="157700" y="0"/>
                  </a:lnTo>
                  <a:close/>
                </a:path>
              </a:pathLst>
            </a:custGeom>
            <a:solidFill>
              <a:srgbClr val="D692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1775463" y="10262898"/>
              <a:ext cx="274320" cy="20955"/>
            </a:xfrm>
            <a:custGeom>
              <a:avLst/>
              <a:gdLst/>
              <a:ahLst/>
              <a:cxnLst/>
              <a:rect l="l" t="t" r="r" b="b"/>
              <a:pathLst>
                <a:path w="274319" h="20954">
                  <a:moveTo>
                    <a:pt x="12413" y="0"/>
                  </a:moveTo>
                  <a:lnTo>
                    <a:pt x="11222" y="557"/>
                  </a:lnTo>
                  <a:lnTo>
                    <a:pt x="10021" y="845"/>
                  </a:lnTo>
                  <a:lnTo>
                    <a:pt x="6735" y="2094"/>
                  </a:lnTo>
                  <a:lnTo>
                    <a:pt x="3574" y="7859"/>
                  </a:lnTo>
                  <a:lnTo>
                    <a:pt x="0" y="13528"/>
                  </a:lnTo>
                  <a:lnTo>
                    <a:pt x="1412" y="20619"/>
                  </a:lnTo>
                  <a:lnTo>
                    <a:pt x="271740" y="20657"/>
                  </a:lnTo>
                  <a:lnTo>
                    <a:pt x="273969" y="20138"/>
                  </a:lnTo>
                  <a:lnTo>
                    <a:pt x="223581" y="16967"/>
                  </a:lnTo>
                  <a:lnTo>
                    <a:pt x="215954" y="16113"/>
                  </a:lnTo>
                  <a:lnTo>
                    <a:pt x="202513" y="14156"/>
                  </a:lnTo>
                  <a:lnTo>
                    <a:pt x="162273" y="7657"/>
                  </a:lnTo>
                  <a:lnTo>
                    <a:pt x="157844" y="9723"/>
                  </a:lnTo>
                  <a:lnTo>
                    <a:pt x="147832" y="9800"/>
                  </a:lnTo>
                  <a:lnTo>
                    <a:pt x="141788" y="9483"/>
                  </a:lnTo>
                  <a:lnTo>
                    <a:pt x="140251" y="8637"/>
                  </a:lnTo>
                  <a:lnTo>
                    <a:pt x="138695" y="8138"/>
                  </a:lnTo>
                  <a:lnTo>
                    <a:pt x="141788" y="4458"/>
                  </a:lnTo>
                  <a:lnTo>
                    <a:pt x="142057" y="3382"/>
                  </a:lnTo>
                  <a:lnTo>
                    <a:pt x="131844" y="163"/>
                  </a:lnTo>
                  <a:lnTo>
                    <a:pt x="12413" y="0"/>
                  </a:lnTo>
                  <a:close/>
                </a:path>
              </a:pathLst>
            </a:custGeom>
            <a:solidFill>
              <a:srgbClr val="E3A8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1781233" y="10441187"/>
              <a:ext cx="408940" cy="120014"/>
            </a:xfrm>
            <a:custGeom>
              <a:avLst/>
              <a:gdLst/>
              <a:ahLst/>
              <a:cxnLst/>
              <a:rect l="l" t="t" r="r" b="b"/>
              <a:pathLst>
                <a:path w="408939" h="120015">
                  <a:moveTo>
                    <a:pt x="408119" y="0"/>
                  </a:moveTo>
                  <a:lnTo>
                    <a:pt x="407543" y="2959"/>
                  </a:lnTo>
                  <a:lnTo>
                    <a:pt x="406669" y="5889"/>
                  </a:lnTo>
                  <a:lnTo>
                    <a:pt x="405996" y="14345"/>
                  </a:lnTo>
                  <a:lnTo>
                    <a:pt x="402143" y="14133"/>
                  </a:lnTo>
                  <a:lnTo>
                    <a:pt x="401999" y="108371"/>
                  </a:lnTo>
                  <a:lnTo>
                    <a:pt x="398281" y="111916"/>
                  </a:lnTo>
                  <a:lnTo>
                    <a:pt x="128615" y="112925"/>
                  </a:lnTo>
                  <a:lnTo>
                    <a:pt x="96461" y="112842"/>
                  </a:lnTo>
                  <a:lnTo>
                    <a:pt x="0" y="111945"/>
                  </a:lnTo>
                  <a:lnTo>
                    <a:pt x="3372" y="119161"/>
                  </a:lnTo>
                  <a:lnTo>
                    <a:pt x="8051" y="119536"/>
                  </a:lnTo>
                  <a:lnTo>
                    <a:pt x="404113" y="119545"/>
                  </a:lnTo>
                  <a:lnTo>
                    <a:pt x="408340" y="115356"/>
                  </a:lnTo>
                  <a:lnTo>
                    <a:pt x="408119" y="0"/>
                  </a:lnTo>
                  <a:close/>
                </a:path>
              </a:pathLst>
            </a:custGeom>
            <a:solidFill>
              <a:srgbClr val="633B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1776768" y="10285615"/>
              <a:ext cx="416559" cy="6350"/>
            </a:xfrm>
            <a:custGeom>
              <a:avLst/>
              <a:gdLst/>
              <a:ahLst/>
              <a:cxnLst/>
              <a:rect l="l" t="t" r="r" b="b"/>
              <a:pathLst>
                <a:path w="416560" h="6350">
                  <a:moveTo>
                    <a:pt x="416115" y="1270"/>
                  </a:moveTo>
                  <a:lnTo>
                    <a:pt x="412572" y="1270"/>
                  </a:lnTo>
                  <a:lnTo>
                    <a:pt x="412572" y="0"/>
                  </a:lnTo>
                  <a:lnTo>
                    <a:pt x="379806" y="0"/>
                  </a:lnTo>
                  <a:lnTo>
                    <a:pt x="379806" y="1270"/>
                  </a:lnTo>
                  <a:lnTo>
                    <a:pt x="0" y="1270"/>
                  </a:lnTo>
                  <a:lnTo>
                    <a:pt x="0" y="6350"/>
                  </a:lnTo>
                  <a:lnTo>
                    <a:pt x="416115" y="6350"/>
                  </a:lnTo>
                  <a:lnTo>
                    <a:pt x="416115" y="1270"/>
                  </a:lnTo>
                  <a:close/>
                </a:path>
              </a:pathLst>
            </a:custGeom>
            <a:solidFill>
              <a:srgbClr val="F4B3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1914155" y="10213326"/>
              <a:ext cx="98425" cy="59690"/>
            </a:xfrm>
            <a:custGeom>
              <a:avLst/>
              <a:gdLst/>
              <a:ahLst/>
              <a:cxnLst/>
              <a:rect l="l" t="t" r="r" b="b"/>
              <a:pathLst>
                <a:path w="98425" h="59690">
                  <a:moveTo>
                    <a:pt x="64620" y="0"/>
                  </a:moveTo>
                  <a:lnTo>
                    <a:pt x="24409" y="3092"/>
                  </a:lnTo>
                  <a:lnTo>
                    <a:pt x="2920" y="36489"/>
                  </a:lnTo>
                  <a:lnTo>
                    <a:pt x="3305" y="42504"/>
                  </a:lnTo>
                  <a:lnTo>
                    <a:pt x="3055" y="48423"/>
                  </a:lnTo>
                  <a:lnTo>
                    <a:pt x="3372" y="52948"/>
                  </a:lnTo>
                  <a:lnTo>
                    <a:pt x="3180" y="53448"/>
                  </a:lnTo>
                  <a:lnTo>
                    <a:pt x="3103" y="54034"/>
                  </a:lnTo>
                  <a:lnTo>
                    <a:pt x="1912" y="55562"/>
                  </a:lnTo>
                  <a:lnTo>
                    <a:pt x="941" y="56618"/>
                  </a:lnTo>
                  <a:lnTo>
                    <a:pt x="0" y="57704"/>
                  </a:lnTo>
                  <a:lnTo>
                    <a:pt x="1556" y="58204"/>
                  </a:lnTo>
                  <a:lnTo>
                    <a:pt x="3103" y="59059"/>
                  </a:lnTo>
                  <a:lnTo>
                    <a:pt x="9137" y="59366"/>
                  </a:lnTo>
                  <a:lnTo>
                    <a:pt x="13614" y="59270"/>
                  </a:lnTo>
                  <a:lnTo>
                    <a:pt x="18250" y="59270"/>
                  </a:lnTo>
                  <a:lnTo>
                    <a:pt x="18447" y="59222"/>
                  </a:lnTo>
                  <a:lnTo>
                    <a:pt x="19294" y="59222"/>
                  </a:lnTo>
                  <a:lnTo>
                    <a:pt x="23578" y="57233"/>
                  </a:lnTo>
                  <a:lnTo>
                    <a:pt x="20398" y="49470"/>
                  </a:lnTo>
                  <a:lnTo>
                    <a:pt x="20086" y="36936"/>
                  </a:lnTo>
                  <a:lnTo>
                    <a:pt x="20871" y="30789"/>
                  </a:lnTo>
                  <a:lnTo>
                    <a:pt x="23578" y="24892"/>
                  </a:lnTo>
                  <a:lnTo>
                    <a:pt x="25805" y="22701"/>
                  </a:lnTo>
                  <a:lnTo>
                    <a:pt x="26997" y="21673"/>
                  </a:lnTo>
                  <a:lnTo>
                    <a:pt x="13345" y="21673"/>
                  </a:lnTo>
                  <a:lnTo>
                    <a:pt x="13662" y="20472"/>
                  </a:lnTo>
                  <a:lnTo>
                    <a:pt x="16891" y="13170"/>
                  </a:lnTo>
                  <a:lnTo>
                    <a:pt x="23223" y="10076"/>
                  </a:lnTo>
                  <a:lnTo>
                    <a:pt x="30237" y="7837"/>
                  </a:lnTo>
                  <a:lnTo>
                    <a:pt x="80283" y="7837"/>
                  </a:lnTo>
                  <a:lnTo>
                    <a:pt x="76491" y="1304"/>
                  </a:lnTo>
                  <a:lnTo>
                    <a:pt x="98340" y="1304"/>
                  </a:lnTo>
                  <a:lnTo>
                    <a:pt x="96399" y="919"/>
                  </a:lnTo>
                  <a:lnTo>
                    <a:pt x="94468" y="208"/>
                  </a:lnTo>
                  <a:lnTo>
                    <a:pt x="92527" y="208"/>
                  </a:lnTo>
                  <a:lnTo>
                    <a:pt x="64620" y="0"/>
                  </a:lnTo>
                  <a:close/>
                </a:path>
                <a:path w="98425" h="59690">
                  <a:moveTo>
                    <a:pt x="18250" y="59270"/>
                  </a:moveTo>
                  <a:lnTo>
                    <a:pt x="13614" y="59270"/>
                  </a:lnTo>
                  <a:lnTo>
                    <a:pt x="18092" y="59309"/>
                  </a:lnTo>
                  <a:lnTo>
                    <a:pt x="18250" y="59270"/>
                  </a:lnTo>
                  <a:close/>
                </a:path>
                <a:path w="98425" h="59690">
                  <a:moveTo>
                    <a:pt x="19294" y="59222"/>
                  </a:moveTo>
                  <a:lnTo>
                    <a:pt x="18793" y="59222"/>
                  </a:lnTo>
                  <a:lnTo>
                    <a:pt x="19149" y="59290"/>
                  </a:lnTo>
                  <a:lnTo>
                    <a:pt x="19294" y="59222"/>
                  </a:lnTo>
                  <a:close/>
                </a:path>
                <a:path w="98425" h="59690">
                  <a:moveTo>
                    <a:pt x="25932" y="22576"/>
                  </a:moveTo>
                  <a:lnTo>
                    <a:pt x="25778" y="22701"/>
                  </a:lnTo>
                  <a:lnTo>
                    <a:pt x="25932" y="22576"/>
                  </a:lnTo>
                  <a:close/>
                </a:path>
                <a:path w="98425" h="59690">
                  <a:moveTo>
                    <a:pt x="27293" y="21558"/>
                  </a:moveTo>
                  <a:lnTo>
                    <a:pt x="27133" y="21558"/>
                  </a:lnTo>
                  <a:lnTo>
                    <a:pt x="26960" y="21769"/>
                  </a:lnTo>
                  <a:lnTo>
                    <a:pt x="27293" y="21558"/>
                  </a:lnTo>
                  <a:close/>
                </a:path>
                <a:path w="98425" h="59690">
                  <a:moveTo>
                    <a:pt x="13762" y="20220"/>
                  </a:moveTo>
                  <a:lnTo>
                    <a:pt x="13662" y="20472"/>
                  </a:lnTo>
                  <a:lnTo>
                    <a:pt x="13345" y="21673"/>
                  </a:lnTo>
                  <a:lnTo>
                    <a:pt x="13762" y="20220"/>
                  </a:lnTo>
                  <a:close/>
                </a:path>
                <a:path w="98425" h="59690">
                  <a:moveTo>
                    <a:pt x="80283" y="7837"/>
                  </a:moveTo>
                  <a:lnTo>
                    <a:pt x="30237" y="7837"/>
                  </a:lnTo>
                  <a:lnTo>
                    <a:pt x="13762" y="20220"/>
                  </a:lnTo>
                  <a:lnTo>
                    <a:pt x="13345" y="21673"/>
                  </a:lnTo>
                  <a:lnTo>
                    <a:pt x="26997" y="21673"/>
                  </a:lnTo>
                  <a:lnTo>
                    <a:pt x="27133" y="21558"/>
                  </a:lnTo>
                  <a:lnTo>
                    <a:pt x="27293" y="21558"/>
                  </a:lnTo>
                  <a:lnTo>
                    <a:pt x="29005" y="20472"/>
                  </a:lnTo>
                  <a:lnTo>
                    <a:pt x="31034" y="15351"/>
                  </a:lnTo>
                  <a:lnTo>
                    <a:pt x="35540" y="14861"/>
                  </a:lnTo>
                  <a:lnTo>
                    <a:pt x="84288" y="14739"/>
                  </a:lnTo>
                  <a:lnTo>
                    <a:pt x="80283" y="7837"/>
                  </a:lnTo>
                  <a:close/>
                </a:path>
                <a:path w="98425" h="59690">
                  <a:moveTo>
                    <a:pt x="84288" y="14739"/>
                  </a:moveTo>
                  <a:lnTo>
                    <a:pt x="62141" y="14739"/>
                  </a:lnTo>
                  <a:lnTo>
                    <a:pt x="84293" y="14746"/>
                  </a:lnTo>
                  <a:close/>
                </a:path>
              </a:pathLst>
            </a:custGeom>
            <a:solidFill>
              <a:srgbClr val="7548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2018085" y="10291339"/>
              <a:ext cx="175895" cy="166370"/>
            </a:xfrm>
            <a:custGeom>
              <a:avLst/>
              <a:gdLst/>
              <a:ahLst/>
              <a:cxnLst/>
              <a:rect l="l" t="t" r="r" b="b"/>
              <a:pathLst>
                <a:path w="175894" h="166370">
                  <a:moveTo>
                    <a:pt x="174783" y="0"/>
                  </a:moveTo>
                  <a:lnTo>
                    <a:pt x="169335" y="413"/>
                  </a:lnTo>
                  <a:lnTo>
                    <a:pt x="169476" y="43554"/>
                  </a:lnTo>
                  <a:lnTo>
                    <a:pt x="169326" y="94650"/>
                  </a:lnTo>
                  <a:lnTo>
                    <a:pt x="166165" y="100338"/>
                  </a:lnTo>
                  <a:lnTo>
                    <a:pt x="119762" y="117458"/>
                  </a:lnTo>
                  <a:lnTo>
                    <a:pt x="5255" y="160659"/>
                  </a:lnTo>
                  <a:lnTo>
                    <a:pt x="1085" y="162878"/>
                  </a:lnTo>
                  <a:lnTo>
                    <a:pt x="0" y="163955"/>
                  </a:lnTo>
                  <a:lnTo>
                    <a:pt x="163" y="166270"/>
                  </a:lnTo>
                  <a:lnTo>
                    <a:pt x="26787" y="157527"/>
                  </a:lnTo>
                  <a:lnTo>
                    <a:pt x="165213" y="107535"/>
                  </a:lnTo>
                  <a:lnTo>
                    <a:pt x="171449" y="104172"/>
                  </a:lnTo>
                  <a:lnTo>
                    <a:pt x="175533" y="98321"/>
                  </a:lnTo>
                  <a:lnTo>
                    <a:pt x="175187" y="91681"/>
                  </a:lnTo>
                  <a:lnTo>
                    <a:pt x="174783" y="0"/>
                  </a:lnTo>
                  <a:close/>
                </a:path>
              </a:pathLst>
            </a:custGeom>
            <a:solidFill>
              <a:srgbClr val="BC86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1990644" y="10214638"/>
              <a:ext cx="52069" cy="56515"/>
            </a:xfrm>
            <a:custGeom>
              <a:avLst/>
              <a:gdLst/>
              <a:ahLst/>
              <a:cxnLst/>
              <a:rect l="l" t="t" r="r" b="b"/>
              <a:pathLst>
                <a:path w="52069" h="56515">
                  <a:moveTo>
                    <a:pt x="21849" y="0"/>
                  </a:moveTo>
                  <a:lnTo>
                    <a:pt x="0" y="0"/>
                  </a:lnTo>
                  <a:lnTo>
                    <a:pt x="7801" y="13432"/>
                  </a:lnTo>
                  <a:lnTo>
                    <a:pt x="14534" y="13298"/>
                  </a:lnTo>
                  <a:lnTo>
                    <a:pt x="20881" y="14329"/>
                  </a:lnTo>
                  <a:lnTo>
                    <a:pt x="36693" y="38356"/>
                  </a:lnTo>
                  <a:lnTo>
                    <a:pt x="36175" y="44169"/>
                  </a:lnTo>
                  <a:lnTo>
                    <a:pt x="36107" y="51384"/>
                  </a:lnTo>
                  <a:lnTo>
                    <a:pt x="35838" y="52845"/>
                  </a:lnTo>
                  <a:lnTo>
                    <a:pt x="34647" y="54257"/>
                  </a:lnTo>
                  <a:lnTo>
                    <a:pt x="33196" y="48367"/>
                  </a:lnTo>
                  <a:lnTo>
                    <a:pt x="32898" y="48271"/>
                  </a:lnTo>
                  <a:lnTo>
                    <a:pt x="31351" y="56275"/>
                  </a:lnTo>
                  <a:lnTo>
                    <a:pt x="51730" y="56275"/>
                  </a:lnTo>
                  <a:lnTo>
                    <a:pt x="50327" y="48281"/>
                  </a:lnTo>
                  <a:lnTo>
                    <a:pt x="50049" y="33110"/>
                  </a:lnTo>
                  <a:lnTo>
                    <a:pt x="48417" y="22525"/>
                  </a:lnTo>
                  <a:lnTo>
                    <a:pt x="43969" y="13610"/>
                  </a:lnTo>
                  <a:lnTo>
                    <a:pt x="36859" y="6575"/>
                  </a:lnTo>
                  <a:lnTo>
                    <a:pt x="27239" y="1633"/>
                  </a:lnTo>
                  <a:lnTo>
                    <a:pt x="21849" y="0"/>
                  </a:lnTo>
                  <a:close/>
                </a:path>
              </a:pathLst>
            </a:custGeom>
            <a:solidFill>
              <a:srgbClr val="5B39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1774809" y="10395445"/>
              <a:ext cx="10160" cy="165100"/>
            </a:xfrm>
            <a:custGeom>
              <a:avLst/>
              <a:gdLst/>
              <a:ahLst/>
              <a:cxnLst/>
              <a:rect l="l" t="t" r="r" b="b"/>
              <a:pathLst>
                <a:path w="10160" h="165100">
                  <a:moveTo>
                    <a:pt x="307" y="0"/>
                  </a:moveTo>
                  <a:lnTo>
                    <a:pt x="0" y="3593"/>
                  </a:lnTo>
                  <a:lnTo>
                    <a:pt x="38" y="159496"/>
                  </a:lnTo>
                  <a:lnTo>
                    <a:pt x="2959" y="163196"/>
                  </a:lnTo>
                  <a:lnTo>
                    <a:pt x="9800" y="164906"/>
                  </a:lnTo>
                  <a:lnTo>
                    <a:pt x="6427" y="157690"/>
                  </a:lnTo>
                  <a:lnTo>
                    <a:pt x="5918" y="153972"/>
                  </a:lnTo>
                  <a:lnTo>
                    <a:pt x="5303" y="152444"/>
                  </a:lnTo>
                  <a:lnTo>
                    <a:pt x="5294" y="7667"/>
                  </a:lnTo>
                  <a:lnTo>
                    <a:pt x="5159" y="2248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B781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1771131" y="10291266"/>
              <a:ext cx="13335" cy="106680"/>
            </a:xfrm>
            <a:custGeom>
              <a:avLst/>
              <a:gdLst/>
              <a:ahLst/>
              <a:cxnLst/>
              <a:rect l="l" t="t" r="r" b="b"/>
              <a:pathLst>
                <a:path w="13335" h="106679">
                  <a:moveTo>
                    <a:pt x="5601" y="0"/>
                  </a:moveTo>
                  <a:lnTo>
                    <a:pt x="269" y="960"/>
                  </a:lnTo>
                  <a:lnTo>
                    <a:pt x="152" y="67339"/>
                  </a:lnTo>
                  <a:lnTo>
                    <a:pt x="0" y="94852"/>
                  </a:lnTo>
                  <a:lnTo>
                    <a:pt x="393" y="99877"/>
                  </a:lnTo>
                  <a:lnTo>
                    <a:pt x="3987" y="104182"/>
                  </a:lnTo>
                  <a:lnTo>
                    <a:pt x="8839" y="106430"/>
                  </a:lnTo>
                  <a:lnTo>
                    <a:pt x="11126" y="106430"/>
                  </a:lnTo>
                  <a:lnTo>
                    <a:pt x="13326" y="102039"/>
                  </a:lnTo>
                  <a:lnTo>
                    <a:pt x="10021" y="98840"/>
                  </a:lnTo>
                  <a:lnTo>
                    <a:pt x="6226" y="96630"/>
                  </a:lnTo>
                  <a:lnTo>
                    <a:pt x="5649" y="93084"/>
                  </a:lnTo>
                  <a:lnTo>
                    <a:pt x="5574" y="172"/>
                  </a:lnTo>
                  <a:lnTo>
                    <a:pt x="5601" y="0"/>
                  </a:lnTo>
                  <a:close/>
                </a:path>
              </a:pathLst>
            </a:custGeom>
            <a:solidFill>
              <a:srgbClr val="9A5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2183300" y="10395505"/>
              <a:ext cx="6350" cy="60325"/>
            </a:xfrm>
            <a:custGeom>
              <a:avLst/>
              <a:gdLst/>
              <a:ahLst/>
              <a:cxnLst/>
              <a:rect l="l" t="t" r="r" b="b"/>
              <a:pathLst>
                <a:path w="6350" h="60325">
                  <a:moveTo>
                    <a:pt x="6226" y="0"/>
                  </a:moveTo>
                  <a:lnTo>
                    <a:pt x="0" y="3372"/>
                  </a:lnTo>
                  <a:lnTo>
                    <a:pt x="76" y="59811"/>
                  </a:lnTo>
                  <a:lnTo>
                    <a:pt x="3929" y="60022"/>
                  </a:lnTo>
                  <a:lnTo>
                    <a:pt x="4227" y="57601"/>
                  </a:lnTo>
                  <a:lnTo>
                    <a:pt x="4602" y="51577"/>
                  </a:lnTo>
                  <a:lnTo>
                    <a:pt x="5476" y="48636"/>
                  </a:lnTo>
                  <a:lnTo>
                    <a:pt x="6053" y="45677"/>
                  </a:lnTo>
                  <a:lnTo>
                    <a:pt x="6226" y="0"/>
                  </a:lnTo>
                  <a:close/>
                </a:path>
              </a:pathLst>
            </a:custGeom>
            <a:solidFill>
              <a:srgbClr val="6C41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1771064" y="10264995"/>
              <a:ext cx="11430" cy="27305"/>
            </a:xfrm>
            <a:custGeom>
              <a:avLst/>
              <a:gdLst/>
              <a:ahLst/>
              <a:cxnLst/>
              <a:rect l="l" t="t" r="r" b="b"/>
              <a:pathLst>
                <a:path w="11430" h="27304">
                  <a:moveTo>
                    <a:pt x="11135" y="0"/>
                  </a:moveTo>
                  <a:lnTo>
                    <a:pt x="4266" y="2824"/>
                  </a:lnTo>
                  <a:lnTo>
                    <a:pt x="845" y="8195"/>
                  </a:lnTo>
                  <a:lnTo>
                    <a:pt x="0" y="19302"/>
                  </a:lnTo>
                  <a:lnTo>
                    <a:pt x="297" y="23280"/>
                  </a:lnTo>
                  <a:lnTo>
                    <a:pt x="336" y="27239"/>
                  </a:lnTo>
                  <a:lnTo>
                    <a:pt x="5668" y="26268"/>
                  </a:lnTo>
                  <a:lnTo>
                    <a:pt x="5812" y="18515"/>
                  </a:lnTo>
                  <a:lnTo>
                    <a:pt x="4400" y="11433"/>
                  </a:lnTo>
                  <a:lnTo>
                    <a:pt x="7974" y="5764"/>
                  </a:lnTo>
                  <a:lnTo>
                    <a:pt x="11135" y="0"/>
                  </a:lnTo>
                  <a:close/>
                </a:path>
              </a:pathLst>
            </a:custGeom>
            <a:solidFill>
              <a:srgbClr val="CD8E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2179995" y="10264151"/>
              <a:ext cx="13335" cy="22860"/>
            </a:xfrm>
            <a:custGeom>
              <a:avLst/>
              <a:gdLst/>
              <a:ahLst/>
              <a:cxnLst/>
              <a:rect l="l" t="t" r="r" b="b"/>
              <a:pathLst>
                <a:path w="13335" h="22859">
                  <a:moveTo>
                    <a:pt x="0" y="0"/>
                  </a:moveTo>
                  <a:lnTo>
                    <a:pt x="4535" y="4477"/>
                  </a:lnTo>
                  <a:lnTo>
                    <a:pt x="7946" y="9377"/>
                  </a:lnTo>
                  <a:lnTo>
                    <a:pt x="6274" y="18015"/>
                  </a:lnTo>
                  <a:lnTo>
                    <a:pt x="6572" y="19860"/>
                  </a:lnTo>
                  <a:lnTo>
                    <a:pt x="6581" y="21647"/>
                  </a:lnTo>
                  <a:lnTo>
                    <a:pt x="12913" y="22656"/>
                  </a:lnTo>
                  <a:lnTo>
                    <a:pt x="12654" y="14275"/>
                  </a:lnTo>
                  <a:lnTo>
                    <a:pt x="10470" y="7800"/>
                  </a:lnTo>
                  <a:lnTo>
                    <a:pt x="6279" y="30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A0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1907298" y="10261752"/>
              <a:ext cx="26034" cy="11430"/>
            </a:xfrm>
            <a:custGeom>
              <a:avLst/>
              <a:gdLst/>
              <a:ahLst/>
              <a:cxnLst/>
              <a:rect l="l" t="t" r="r" b="b"/>
              <a:pathLst>
                <a:path w="26035" h="11429">
                  <a:moveTo>
                    <a:pt x="10223" y="4533"/>
                  </a:moveTo>
                  <a:lnTo>
                    <a:pt x="9906" y="0"/>
                  </a:lnTo>
                  <a:lnTo>
                    <a:pt x="0" y="1320"/>
                  </a:lnTo>
                  <a:lnTo>
                    <a:pt x="10223" y="4533"/>
                  </a:lnTo>
                  <a:close/>
                </a:path>
                <a:path w="26035" h="11429">
                  <a:moveTo>
                    <a:pt x="25996" y="10871"/>
                  </a:moveTo>
                  <a:lnTo>
                    <a:pt x="25641" y="10795"/>
                  </a:lnTo>
                  <a:lnTo>
                    <a:pt x="25298" y="10795"/>
                  </a:lnTo>
                  <a:lnTo>
                    <a:pt x="24942" y="10896"/>
                  </a:lnTo>
                  <a:lnTo>
                    <a:pt x="25298" y="10896"/>
                  </a:lnTo>
                  <a:lnTo>
                    <a:pt x="25996" y="10871"/>
                  </a:lnTo>
                  <a:close/>
                </a:path>
              </a:pathLst>
            </a:custGeom>
            <a:solidFill>
              <a:srgbClr val="D692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1780100" y="10403113"/>
              <a:ext cx="403225" cy="147955"/>
            </a:xfrm>
            <a:custGeom>
              <a:avLst/>
              <a:gdLst/>
              <a:ahLst/>
              <a:cxnLst/>
              <a:rect l="l" t="t" r="r" b="b"/>
              <a:pathLst>
                <a:path w="403225" h="147954">
                  <a:moveTo>
                    <a:pt x="0" y="0"/>
                  </a:moveTo>
                  <a:lnTo>
                    <a:pt x="9" y="144777"/>
                  </a:lnTo>
                  <a:lnTo>
                    <a:pt x="634" y="146304"/>
                  </a:lnTo>
                  <a:lnTo>
                    <a:pt x="970" y="147842"/>
                  </a:lnTo>
                  <a:lnTo>
                    <a:pt x="43300" y="132278"/>
                  </a:lnTo>
                  <a:lnTo>
                    <a:pt x="87198" y="127239"/>
                  </a:lnTo>
                  <a:lnTo>
                    <a:pt x="98040" y="127119"/>
                  </a:lnTo>
                  <a:lnTo>
                    <a:pt x="108861" y="127395"/>
                  </a:lnTo>
                  <a:lnTo>
                    <a:pt x="119999" y="128148"/>
                  </a:lnTo>
                  <a:lnTo>
                    <a:pt x="131118" y="129310"/>
                  </a:lnTo>
                  <a:lnTo>
                    <a:pt x="153318" y="132161"/>
                  </a:lnTo>
                  <a:lnTo>
                    <a:pt x="217853" y="141517"/>
                  </a:lnTo>
                  <a:lnTo>
                    <a:pt x="230144" y="143049"/>
                  </a:lnTo>
                  <a:lnTo>
                    <a:pt x="242464" y="144142"/>
                  </a:lnTo>
                  <a:lnTo>
                    <a:pt x="253276" y="144617"/>
                  </a:lnTo>
                  <a:lnTo>
                    <a:pt x="264124" y="144656"/>
                  </a:lnTo>
                  <a:lnTo>
                    <a:pt x="274963" y="144256"/>
                  </a:lnTo>
                  <a:lnTo>
                    <a:pt x="318509" y="138305"/>
                  </a:lnTo>
                  <a:lnTo>
                    <a:pt x="358039" y="124610"/>
                  </a:lnTo>
                  <a:lnTo>
                    <a:pt x="388203" y="99006"/>
                  </a:lnTo>
                  <a:lnTo>
                    <a:pt x="400644" y="74540"/>
                  </a:lnTo>
                  <a:lnTo>
                    <a:pt x="402057" y="73195"/>
                  </a:lnTo>
                  <a:lnTo>
                    <a:pt x="403113" y="71715"/>
                  </a:lnTo>
                  <a:lnTo>
                    <a:pt x="403200" y="1085"/>
                  </a:lnTo>
                  <a:lnTo>
                    <a:pt x="380661" y="8684"/>
                  </a:lnTo>
                  <a:lnTo>
                    <a:pt x="266758" y="49717"/>
                  </a:lnTo>
                  <a:lnTo>
                    <a:pt x="237996" y="59888"/>
                  </a:lnTo>
                  <a:lnTo>
                    <a:pt x="236449" y="61684"/>
                  </a:lnTo>
                  <a:lnTo>
                    <a:pt x="236929" y="68612"/>
                  </a:lnTo>
                  <a:lnTo>
                    <a:pt x="235728" y="71264"/>
                  </a:lnTo>
                  <a:lnTo>
                    <a:pt x="235152" y="73858"/>
                  </a:lnTo>
                  <a:lnTo>
                    <a:pt x="232538" y="77951"/>
                  </a:lnTo>
                  <a:lnTo>
                    <a:pt x="231097" y="78422"/>
                  </a:lnTo>
                  <a:lnTo>
                    <a:pt x="229656" y="79287"/>
                  </a:lnTo>
                  <a:lnTo>
                    <a:pt x="168893" y="79296"/>
                  </a:lnTo>
                  <a:lnTo>
                    <a:pt x="167587" y="78576"/>
                  </a:lnTo>
                  <a:lnTo>
                    <a:pt x="166261" y="78182"/>
                  </a:lnTo>
                  <a:lnTo>
                    <a:pt x="165175" y="75799"/>
                  </a:lnTo>
                  <a:lnTo>
                    <a:pt x="163541" y="73503"/>
                  </a:lnTo>
                  <a:lnTo>
                    <a:pt x="162609" y="67728"/>
                  </a:lnTo>
                  <a:lnTo>
                    <a:pt x="163042" y="64288"/>
                  </a:lnTo>
                  <a:lnTo>
                    <a:pt x="163061" y="60925"/>
                  </a:lnTo>
                  <a:lnTo>
                    <a:pt x="162782" y="58648"/>
                  </a:lnTo>
                  <a:lnTo>
                    <a:pt x="154779" y="56044"/>
                  </a:lnTo>
                  <a:lnTo>
                    <a:pt x="146689" y="53642"/>
                  </a:lnTo>
                  <a:lnTo>
                    <a:pt x="116805" y="42659"/>
                  </a:lnTo>
                  <a:lnTo>
                    <a:pt x="59926" y="20753"/>
                  </a:lnTo>
                  <a:lnTo>
                    <a:pt x="9675" y="2661"/>
                  </a:lnTo>
                  <a:lnTo>
                    <a:pt x="4804" y="14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155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1781069" y="10474824"/>
              <a:ext cx="402590" cy="79375"/>
            </a:xfrm>
            <a:custGeom>
              <a:avLst/>
              <a:gdLst/>
              <a:ahLst/>
              <a:cxnLst/>
              <a:rect l="l" t="t" r="r" b="b"/>
              <a:pathLst>
                <a:path w="402589" h="79375">
                  <a:moveTo>
                    <a:pt x="402143" y="0"/>
                  </a:moveTo>
                  <a:lnTo>
                    <a:pt x="401086" y="1479"/>
                  </a:lnTo>
                  <a:lnTo>
                    <a:pt x="399683" y="2824"/>
                  </a:lnTo>
                  <a:lnTo>
                    <a:pt x="395562" y="12363"/>
                  </a:lnTo>
                  <a:lnTo>
                    <a:pt x="370142" y="44756"/>
                  </a:lnTo>
                  <a:lnTo>
                    <a:pt x="328217" y="63885"/>
                  </a:lnTo>
                  <a:lnTo>
                    <a:pt x="284788" y="71706"/>
                  </a:lnTo>
                  <a:lnTo>
                    <a:pt x="263155" y="72949"/>
                  </a:lnTo>
                  <a:lnTo>
                    <a:pt x="252306" y="72907"/>
                  </a:lnTo>
                  <a:lnTo>
                    <a:pt x="241493" y="72426"/>
                  </a:lnTo>
                  <a:lnTo>
                    <a:pt x="229176" y="71339"/>
                  </a:lnTo>
                  <a:lnTo>
                    <a:pt x="216888" y="69809"/>
                  </a:lnTo>
                  <a:lnTo>
                    <a:pt x="162358" y="61824"/>
                  </a:lnTo>
                  <a:lnTo>
                    <a:pt x="130148" y="57597"/>
                  </a:lnTo>
                  <a:lnTo>
                    <a:pt x="119028" y="56433"/>
                  </a:lnTo>
                  <a:lnTo>
                    <a:pt x="107890" y="55679"/>
                  </a:lnTo>
                  <a:lnTo>
                    <a:pt x="97071" y="55407"/>
                  </a:lnTo>
                  <a:lnTo>
                    <a:pt x="86232" y="55527"/>
                  </a:lnTo>
                  <a:lnTo>
                    <a:pt x="42334" y="60566"/>
                  </a:lnTo>
                  <a:lnTo>
                    <a:pt x="0" y="76135"/>
                  </a:lnTo>
                  <a:lnTo>
                    <a:pt x="172" y="78316"/>
                  </a:lnTo>
                  <a:lnTo>
                    <a:pt x="64472" y="78949"/>
                  </a:lnTo>
                  <a:lnTo>
                    <a:pt x="128779" y="79287"/>
                  </a:lnTo>
                  <a:lnTo>
                    <a:pt x="185656" y="79136"/>
                  </a:lnTo>
                  <a:lnTo>
                    <a:pt x="356273" y="78297"/>
                  </a:lnTo>
                  <a:lnTo>
                    <a:pt x="398444" y="78287"/>
                  </a:lnTo>
                  <a:lnTo>
                    <a:pt x="402162" y="74732"/>
                  </a:lnTo>
                  <a:lnTo>
                    <a:pt x="402143" y="0"/>
                  </a:lnTo>
                  <a:close/>
                </a:path>
              </a:pathLst>
            </a:custGeom>
            <a:solidFill>
              <a:srgbClr val="804A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1781150" y="10291727"/>
              <a:ext cx="407034" cy="162560"/>
            </a:xfrm>
            <a:custGeom>
              <a:avLst/>
              <a:gdLst/>
              <a:ahLst/>
              <a:cxnLst/>
              <a:rect l="l" t="t" r="r" b="b"/>
              <a:pathLst>
                <a:path w="407035" h="162559">
                  <a:moveTo>
                    <a:pt x="406265" y="19"/>
                  </a:moveTo>
                  <a:lnTo>
                    <a:pt x="330485" y="0"/>
                  </a:lnTo>
                  <a:lnTo>
                    <a:pt x="329428" y="893"/>
                  </a:lnTo>
                  <a:lnTo>
                    <a:pt x="328486" y="2430"/>
                  </a:lnTo>
                  <a:lnTo>
                    <a:pt x="268867" y="12144"/>
                  </a:lnTo>
                  <a:lnTo>
                    <a:pt x="211794" y="20110"/>
                  </a:lnTo>
                  <a:lnTo>
                    <a:pt x="196944" y="21278"/>
                  </a:lnTo>
                  <a:lnTo>
                    <a:pt x="182142" y="21006"/>
                  </a:lnTo>
                  <a:lnTo>
                    <a:pt x="167367" y="19785"/>
                  </a:lnTo>
                  <a:lnTo>
                    <a:pt x="144410" y="17311"/>
                  </a:lnTo>
                  <a:lnTo>
                    <a:pt x="113117" y="15344"/>
                  </a:lnTo>
                  <a:lnTo>
                    <a:pt x="65534" y="17558"/>
                  </a:lnTo>
                  <a:lnTo>
                    <a:pt x="21854" y="36344"/>
                  </a:lnTo>
                  <a:lnTo>
                    <a:pt x="4493" y="71384"/>
                  </a:lnTo>
                  <a:lnTo>
                    <a:pt x="2690" y="89741"/>
                  </a:lnTo>
                  <a:lnTo>
                    <a:pt x="1921" y="95774"/>
                  </a:lnTo>
                  <a:lnTo>
                    <a:pt x="730" y="97043"/>
                  </a:lnTo>
                  <a:lnTo>
                    <a:pt x="0" y="98378"/>
                  </a:lnTo>
                  <a:lnTo>
                    <a:pt x="3305" y="101578"/>
                  </a:lnTo>
                  <a:lnTo>
                    <a:pt x="92037" y="135428"/>
                  </a:lnTo>
                  <a:lnTo>
                    <a:pt x="126233" y="148947"/>
                  </a:lnTo>
                  <a:lnTo>
                    <a:pt x="159544" y="161428"/>
                  </a:lnTo>
                  <a:lnTo>
                    <a:pt x="159746" y="150263"/>
                  </a:lnTo>
                  <a:lnTo>
                    <a:pt x="159689" y="140760"/>
                  </a:lnTo>
                  <a:lnTo>
                    <a:pt x="161216" y="138522"/>
                  </a:lnTo>
                  <a:lnTo>
                    <a:pt x="233489" y="138839"/>
                  </a:lnTo>
                  <a:lnTo>
                    <a:pt x="234633" y="140991"/>
                  </a:lnTo>
                  <a:lnTo>
                    <a:pt x="236574" y="143066"/>
                  </a:lnTo>
                  <a:lnTo>
                    <a:pt x="237275" y="150935"/>
                  </a:lnTo>
                  <a:lnTo>
                    <a:pt x="236977" y="156633"/>
                  </a:lnTo>
                  <a:lnTo>
                    <a:pt x="236996" y="162312"/>
                  </a:lnTo>
                  <a:lnTo>
                    <a:pt x="238025" y="162494"/>
                  </a:lnTo>
                  <a:lnTo>
                    <a:pt x="242185" y="160265"/>
                  </a:lnTo>
                  <a:lnTo>
                    <a:pt x="356700" y="117073"/>
                  </a:lnTo>
                  <a:lnTo>
                    <a:pt x="403094" y="99954"/>
                  </a:lnTo>
                  <a:lnTo>
                    <a:pt x="406255" y="94256"/>
                  </a:lnTo>
                  <a:lnTo>
                    <a:pt x="406427" y="64741"/>
                  </a:lnTo>
                  <a:lnTo>
                    <a:pt x="406265" y="19"/>
                  </a:lnTo>
                  <a:close/>
                </a:path>
              </a:pathLst>
            </a:custGeom>
            <a:solidFill>
              <a:srgbClr val="AA67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1776709" y="10291320"/>
              <a:ext cx="335280" cy="99060"/>
            </a:xfrm>
            <a:custGeom>
              <a:avLst/>
              <a:gdLst/>
              <a:ahLst/>
              <a:cxnLst/>
              <a:rect l="l" t="t" r="r" b="b"/>
              <a:pathLst>
                <a:path w="335280" h="99059">
                  <a:moveTo>
                    <a:pt x="330975" y="0"/>
                  </a:moveTo>
                  <a:lnTo>
                    <a:pt x="0" y="124"/>
                  </a:lnTo>
                  <a:lnTo>
                    <a:pt x="67" y="93036"/>
                  </a:lnTo>
                  <a:lnTo>
                    <a:pt x="643" y="96582"/>
                  </a:lnTo>
                  <a:lnTo>
                    <a:pt x="4439" y="98782"/>
                  </a:lnTo>
                  <a:lnTo>
                    <a:pt x="5178" y="97456"/>
                  </a:lnTo>
                  <a:lnTo>
                    <a:pt x="6370" y="96178"/>
                  </a:lnTo>
                  <a:lnTo>
                    <a:pt x="7129" y="90144"/>
                  </a:lnTo>
                  <a:lnTo>
                    <a:pt x="7292" y="85465"/>
                  </a:lnTo>
                  <a:lnTo>
                    <a:pt x="7725" y="80805"/>
                  </a:lnTo>
                  <a:lnTo>
                    <a:pt x="26298" y="36748"/>
                  </a:lnTo>
                  <a:lnTo>
                    <a:pt x="69977" y="17966"/>
                  </a:lnTo>
                  <a:lnTo>
                    <a:pt x="110859" y="14777"/>
                  </a:lnTo>
                  <a:lnTo>
                    <a:pt x="117556" y="15757"/>
                  </a:lnTo>
                  <a:lnTo>
                    <a:pt x="148853" y="17719"/>
                  </a:lnTo>
                  <a:lnTo>
                    <a:pt x="171806" y="20193"/>
                  </a:lnTo>
                  <a:lnTo>
                    <a:pt x="186581" y="21411"/>
                  </a:lnTo>
                  <a:lnTo>
                    <a:pt x="201383" y="21686"/>
                  </a:lnTo>
                  <a:lnTo>
                    <a:pt x="216233" y="20523"/>
                  </a:lnTo>
                  <a:lnTo>
                    <a:pt x="259051" y="14637"/>
                  </a:lnTo>
                  <a:lnTo>
                    <a:pt x="287935" y="10286"/>
                  </a:lnTo>
                  <a:lnTo>
                    <a:pt x="332925" y="2834"/>
                  </a:lnTo>
                  <a:lnTo>
                    <a:pt x="333876" y="1306"/>
                  </a:lnTo>
                  <a:lnTo>
                    <a:pt x="334924" y="403"/>
                  </a:lnTo>
                  <a:lnTo>
                    <a:pt x="330975" y="0"/>
                  </a:lnTo>
                  <a:close/>
                </a:path>
              </a:pathLst>
            </a:custGeom>
            <a:solidFill>
              <a:srgbClr val="B871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1943213" y="10227934"/>
              <a:ext cx="84455" cy="41275"/>
            </a:xfrm>
            <a:custGeom>
              <a:avLst/>
              <a:gdLst/>
              <a:ahLst/>
              <a:cxnLst/>
              <a:rect l="l" t="t" r="r" b="b"/>
              <a:pathLst>
                <a:path w="84455" h="41275">
                  <a:moveTo>
                    <a:pt x="61965" y="0"/>
                  </a:moveTo>
                  <a:lnTo>
                    <a:pt x="55228" y="133"/>
                  </a:lnTo>
                  <a:lnTo>
                    <a:pt x="6475" y="258"/>
                  </a:lnTo>
                  <a:lnTo>
                    <a:pt x="1969" y="748"/>
                  </a:lnTo>
                  <a:lnTo>
                    <a:pt x="0" y="5869"/>
                  </a:lnTo>
                  <a:lnTo>
                    <a:pt x="2930" y="5043"/>
                  </a:lnTo>
                  <a:lnTo>
                    <a:pt x="5861" y="3534"/>
                  </a:lnTo>
                  <a:lnTo>
                    <a:pt x="22460" y="3350"/>
                  </a:lnTo>
                  <a:lnTo>
                    <a:pt x="49818" y="3316"/>
                  </a:lnTo>
                  <a:lnTo>
                    <a:pt x="73772" y="3823"/>
                  </a:lnTo>
                  <a:lnTo>
                    <a:pt x="80565" y="11788"/>
                  </a:lnTo>
                  <a:lnTo>
                    <a:pt x="80622" y="35069"/>
                  </a:lnTo>
                  <a:lnTo>
                    <a:pt x="82073" y="40959"/>
                  </a:lnTo>
                  <a:lnTo>
                    <a:pt x="83265" y="39546"/>
                  </a:lnTo>
                  <a:lnTo>
                    <a:pt x="83543" y="38086"/>
                  </a:lnTo>
                  <a:lnTo>
                    <a:pt x="83610" y="30870"/>
                  </a:lnTo>
                  <a:lnTo>
                    <a:pt x="84120" y="25057"/>
                  </a:lnTo>
                  <a:lnTo>
                    <a:pt x="68314" y="1031"/>
                  </a:lnTo>
                  <a:lnTo>
                    <a:pt x="61965" y="0"/>
                  </a:lnTo>
                  <a:close/>
                </a:path>
              </a:pathLst>
            </a:custGeom>
            <a:solidFill>
              <a:srgbClr val="4934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1927618" y="10221175"/>
              <a:ext cx="17145" cy="13970"/>
            </a:xfrm>
            <a:custGeom>
              <a:avLst/>
              <a:gdLst/>
              <a:ahLst/>
              <a:cxnLst/>
              <a:rect l="l" t="t" r="r" b="b"/>
              <a:pathLst>
                <a:path w="17144" h="13970">
                  <a:moveTo>
                    <a:pt x="266" y="12433"/>
                  </a:moveTo>
                  <a:lnTo>
                    <a:pt x="0" y="13373"/>
                  </a:lnTo>
                  <a:lnTo>
                    <a:pt x="266" y="12433"/>
                  </a:lnTo>
                  <a:close/>
                </a:path>
                <a:path w="17144" h="13970">
                  <a:moveTo>
                    <a:pt x="16764" y="0"/>
                  </a:moveTo>
                  <a:lnTo>
                    <a:pt x="9753" y="2235"/>
                  </a:lnTo>
                  <a:lnTo>
                    <a:pt x="3416" y="5321"/>
                  </a:lnTo>
                  <a:lnTo>
                    <a:pt x="279" y="12382"/>
                  </a:lnTo>
                  <a:lnTo>
                    <a:pt x="16764" y="0"/>
                  </a:lnTo>
                  <a:close/>
                </a:path>
              </a:pathLst>
            </a:custGeom>
            <a:solidFill>
              <a:srgbClr val="B781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2" name="object 202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1779971" y="10393309"/>
              <a:ext cx="403329" cy="89093"/>
            </a:xfrm>
            <a:prstGeom prst="rect">
              <a:avLst/>
            </a:prstGeom>
          </p:spPr>
        </p:pic>
      </p:grpSp>
      <p:sp>
        <p:nvSpPr>
          <p:cNvPr id="203" name="object 203"/>
          <p:cNvSpPr txBox="1"/>
          <p:nvPr/>
        </p:nvSpPr>
        <p:spPr>
          <a:xfrm>
            <a:off x="1729656" y="10588149"/>
            <a:ext cx="876991" cy="3847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00" b="1" spc="50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20%</a:t>
            </a:r>
            <a:endParaRPr sz="24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2778109" y="10633347"/>
            <a:ext cx="908590" cy="3847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00" b="1" spc="50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18%</a:t>
            </a:r>
            <a:endParaRPr sz="24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4862616" y="10709686"/>
            <a:ext cx="876991" cy="3847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00" b="1" spc="50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12%</a:t>
            </a:r>
            <a:endParaRPr sz="24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3865586" y="10648956"/>
            <a:ext cx="876991" cy="3847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00" b="1" spc="50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15%</a:t>
            </a:r>
            <a:endParaRPr sz="240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5892039" y="10810329"/>
            <a:ext cx="876991" cy="38472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00" b="1" spc="50" dirty="0">
                <a:solidFill>
                  <a:srgbClr val="EB1C23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11%</a:t>
            </a:r>
            <a:endParaRPr sz="24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grpSp>
        <p:nvGrpSpPr>
          <p:cNvPr id="208" name="object 208"/>
          <p:cNvGrpSpPr/>
          <p:nvPr/>
        </p:nvGrpSpPr>
        <p:grpSpPr>
          <a:xfrm>
            <a:off x="2811074" y="10075977"/>
            <a:ext cx="473075" cy="469900"/>
            <a:chOff x="2811074" y="10075977"/>
            <a:chExt cx="473075" cy="469900"/>
          </a:xfrm>
        </p:grpSpPr>
        <p:sp>
          <p:nvSpPr>
            <p:cNvPr id="209" name="object 209"/>
            <p:cNvSpPr/>
            <p:nvPr/>
          </p:nvSpPr>
          <p:spPr>
            <a:xfrm>
              <a:off x="2811069" y="10243552"/>
              <a:ext cx="472440" cy="300990"/>
            </a:xfrm>
            <a:custGeom>
              <a:avLst/>
              <a:gdLst/>
              <a:ahLst/>
              <a:cxnLst/>
              <a:rect l="l" t="t" r="r" b="b"/>
              <a:pathLst>
                <a:path w="472439" h="300990">
                  <a:moveTo>
                    <a:pt x="471906" y="288226"/>
                  </a:moveTo>
                  <a:lnTo>
                    <a:pt x="469658" y="288150"/>
                  </a:lnTo>
                  <a:lnTo>
                    <a:pt x="391236" y="238709"/>
                  </a:lnTo>
                  <a:lnTo>
                    <a:pt x="235432" y="141465"/>
                  </a:lnTo>
                  <a:lnTo>
                    <a:pt x="203974" y="121183"/>
                  </a:lnTo>
                  <a:lnTo>
                    <a:pt x="181495" y="107467"/>
                  </a:lnTo>
                  <a:lnTo>
                    <a:pt x="177457" y="104571"/>
                  </a:lnTo>
                  <a:lnTo>
                    <a:pt x="89395" y="50965"/>
                  </a:lnTo>
                  <a:lnTo>
                    <a:pt x="62534" y="33680"/>
                  </a:lnTo>
                  <a:lnTo>
                    <a:pt x="31254" y="14528"/>
                  </a:lnTo>
                  <a:lnTo>
                    <a:pt x="22682" y="8585"/>
                  </a:lnTo>
                  <a:lnTo>
                    <a:pt x="8051" y="0"/>
                  </a:lnTo>
                  <a:lnTo>
                    <a:pt x="0" y="2159"/>
                  </a:lnTo>
                  <a:lnTo>
                    <a:pt x="0" y="298665"/>
                  </a:lnTo>
                  <a:lnTo>
                    <a:pt x="2082" y="300748"/>
                  </a:lnTo>
                  <a:lnTo>
                    <a:pt x="465658" y="300748"/>
                  </a:lnTo>
                  <a:lnTo>
                    <a:pt x="471906" y="294487"/>
                  </a:lnTo>
                  <a:lnTo>
                    <a:pt x="471906" y="288226"/>
                  </a:lnTo>
                  <a:close/>
                </a:path>
                <a:path w="472439" h="300990">
                  <a:moveTo>
                    <a:pt x="471906" y="6324"/>
                  </a:moveTo>
                  <a:lnTo>
                    <a:pt x="463524" y="101"/>
                  </a:lnTo>
                  <a:lnTo>
                    <a:pt x="447116" y="8521"/>
                  </a:lnTo>
                  <a:lnTo>
                    <a:pt x="438505" y="14554"/>
                  </a:lnTo>
                  <a:lnTo>
                    <a:pt x="293979" y="104482"/>
                  </a:lnTo>
                  <a:lnTo>
                    <a:pt x="292074" y="104419"/>
                  </a:lnTo>
                  <a:lnTo>
                    <a:pt x="290423" y="104775"/>
                  </a:lnTo>
                  <a:lnTo>
                    <a:pt x="290385" y="104559"/>
                  </a:lnTo>
                  <a:lnTo>
                    <a:pt x="288302" y="107340"/>
                  </a:lnTo>
                  <a:lnTo>
                    <a:pt x="265734" y="121272"/>
                  </a:lnTo>
                  <a:lnTo>
                    <a:pt x="248361" y="133515"/>
                  </a:lnTo>
                  <a:lnTo>
                    <a:pt x="335330" y="189407"/>
                  </a:lnTo>
                  <a:lnTo>
                    <a:pt x="389204" y="223088"/>
                  </a:lnTo>
                  <a:lnTo>
                    <a:pt x="469620" y="271538"/>
                  </a:lnTo>
                  <a:lnTo>
                    <a:pt x="471906" y="271526"/>
                  </a:lnTo>
                  <a:lnTo>
                    <a:pt x="471906" y="632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3276714" y="10515078"/>
              <a:ext cx="7620" cy="30480"/>
            </a:xfrm>
            <a:custGeom>
              <a:avLst/>
              <a:gdLst/>
              <a:ahLst/>
              <a:cxnLst/>
              <a:rect l="l" t="t" r="r" b="b"/>
              <a:pathLst>
                <a:path w="7620" h="30479">
                  <a:moveTo>
                    <a:pt x="6261" y="0"/>
                  </a:moveTo>
                  <a:lnTo>
                    <a:pt x="3975" y="0"/>
                  </a:lnTo>
                  <a:lnTo>
                    <a:pt x="4013" y="16624"/>
                  </a:lnTo>
                  <a:lnTo>
                    <a:pt x="6261" y="16700"/>
                  </a:lnTo>
                  <a:lnTo>
                    <a:pt x="6261" y="0"/>
                  </a:lnTo>
                  <a:close/>
                </a:path>
                <a:path w="7620" h="30479">
                  <a:moveTo>
                    <a:pt x="7302" y="28181"/>
                  </a:moveTo>
                  <a:lnTo>
                    <a:pt x="6261" y="22974"/>
                  </a:lnTo>
                  <a:lnTo>
                    <a:pt x="0" y="29222"/>
                  </a:lnTo>
                  <a:lnTo>
                    <a:pt x="5219" y="30264"/>
                  </a:lnTo>
                  <a:lnTo>
                    <a:pt x="7302" y="28181"/>
                  </a:lnTo>
                  <a:close/>
                </a:path>
              </a:pathLst>
            </a:custGeom>
            <a:solidFill>
              <a:srgbClr val="FDFD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2873602" y="10189274"/>
              <a:ext cx="344805" cy="159385"/>
            </a:xfrm>
            <a:custGeom>
              <a:avLst/>
              <a:gdLst/>
              <a:ahLst/>
              <a:cxnLst/>
              <a:rect l="l" t="t" r="r" b="b"/>
              <a:pathLst>
                <a:path w="344805" h="159384">
                  <a:moveTo>
                    <a:pt x="298095" y="57"/>
                  </a:moveTo>
                  <a:lnTo>
                    <a:pt x="46955" y="0"/>
                  </a:lnTo>
                  <a:lnTo>
                    <a:pt x="40604" y="1287"/>
                  </a:lnTo>
                  <a:lnTo>
                    <a:pt x="38980" y="12903"/>
                  </a:lnTo>
                  <a:lnTo>
                    <a:pt x="35695" y="23241"/>
                  </a:lnTo>
                  <a:lnTo>
                    <a:pt x="29391" y="31297"/>
                  </a:lnTo>
                  <a:lnTo>
                    <a:pt x="20637" y="36836"/>
                  </a:lnTo>
                  <a:lnTo>
                    <a:pt x="10002" y="39624"/>
                  </a:lnTo>
                  <a:lnTo>
                    <a:pt x="3132" y="40431"/>
                  </a:lnTo>
                  <a:lnTo>
                    <a:pt x="105" y="43717"/>
                  </a:lnTo>
                  <a:lnTo>
                    <a:pt x="0" y="87953"/>
                  </a:lnTo>
                  <a:lnTo>
                    <a:pt x="35896" y="110869"/>
                  </a:lnTo>
                  <a:lnTo>
                    <a:pt x="114924" y="158843"/>
                  </a:lnTo>
                  <a:lnTo>
                    <a:pt x="105248" y="141981"/>
                  </a:lnTo>
                  <a:lnTo>
                    <a:pt x="94233" y="105242"/>
                  </a:lnTo>
                  <a:lnTo>
                    <a:pt x="101209" y="69729"/>
                  </a:lnTo>
                  <a:lnTo>
                    <a:pt x="123579" y="41216"/>
                  </a:lnTo>
                  <a:lnTo>
                    <a:pt x="158747" y="25481"/>
                  </a:lnTo>
                  <a:lnTo>
                    <a:pt x="182841" y="24814"/>
                  </a:lnTo>
                  <a:lnTo>
                    <a:pt x="205072" y="31146"/>
                  </a:lnTo>
                  <a:lnTo>
                    <a:pt x="224036" y="43525"/>
                  </a:lnTo>
                  <a:lnTo>
                    <a:pt x="238332" y="61002"/>
                  </a:lnTo>
                  <a:lnTo>
                    <a:pt x="248215" y="84564"/>
                  </a:lnTo>
                  <a:lnTo>
                    <a:pt x="250440" y="107972"/>
                  </a:lnTo>
                  <a:lnTo>
                    <a:pt x="245027" y="130941"/>
                  </a:lnTo>
                  <a:lnTo>
                    <a:pt x="232000" y="153184"/>
                  </a:lnTo>
                  <a:lnTo>
                    <a:pt x="230540" y="155067"/>
                  </a:lnTo>
                  <a:lnTo>
                    <a:pt x="227897" y="159045"/>
                  </a:lnTo>
                  <a:lnTo>
                    <a:pt x="229550" y="158689"/>
                  </a:lnTo>
                  <a:lnTo>
                    <a:pt x="231462" y="158757"/>
                  </a:lnTo>
                  <a:lnTo>
                    <a:pt x="344734" y="87934"/>
                  </a:lnTo>
                  <a:lnTo>
                    <a:pt x="344666" y="43688"/>
                  </a:lnTo>
                  <a:lnTo>
                    <a:pt x="341601" y="40441"/>
                  </a:lnTo>
                  <a:lnTo>
                    <a:pt x="334741" y="39624"/>
                  </a:lnTo>
                  <a:lnTo>
                    <a:pt x="323772" y="36785"/>
                  </a:lnTo>
                  <a:lnTo>
                    <a:pt x="315020" y="31171"/>
                  </a:lnTo>
                  <a:lnTo>
                    <a:pt x="308834" y="22880"/>
                  </a:lnTo>
                  <a:lnTo>
                    <a:pt x="305561" y="12010"/>
                  </a:lnTo>
                  <a:lnTo>
                    <a:pt x="304062" y="1335"/>
                  </a:lnTo>
                  <a:lnTo>
                    <a:pt x="298095" y="57"/>
                  </a:lnTo>
                  <a:close/>
                </a:path>
              </a:pathLst>
            </a:custGeom>
            <a:solidFill>
              <a:srgbClr val="AAB8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2842000" y="10157912"/>
              <a:ext cx="408305" cy="119380"/>
            </a:xfrm>
            <a:custGeom>
              <a:avLst/>
              <a:gdLst/>
              <a:ahLst/>
              <a:cxnLst/>
              <a:rect l="l" t="t" r="r" b="b"/>
              <a:pathLst>
                <a:path w="408305" h="119379">
                  <a:moveTo>
                    <a:pt x="318148" y="0"/>
                  </a:moveTo>
                  <a:lnTo>
                    <a:pt x="89827" y="0"/>
                  </a:lnTo>
                  <a:lnTo>
                    <a:pt x="4006" y="413"/>
                  </a:lnTo>
                  <a:lnTo>
                    <a:pt x="9" y="3872"/>
                  </a:lnTo>
                  <a:lnTo>
                    <a:pt x="387" y="27189"/>
                  </a:lnTo>
                  <a:lnTo>
                    <a:pt x="0" y="68420"/>
                  </a:lnTo>
                  <a:lnTo>
                    <a:pt x="336" y="100156"/>
                  </a:lnTo>
                  <a:lnTo>
                    <a:pt x="31601" y="119315"/>
                  </a:lnTo>
                  <a:lnTo>
                    <a:pt x="31707" y="75078"/>
                  </a:lnTo>
                  <a:lnTo>
                    <a:pt x="34733" y="71792"/>
                  </a:lnTo>
                  <a:lnTo>
                    <a:pt x="70582" y="44265"/>
                  </a:lnTo>
                  <a:lnTo>
                    <a:pt x="72205" y="32648"/>
                  </a:lnTo>
                  <a:lnTo>
                    <a:pt x="78557" y="31361"/>
                  </a:lnTo>
                  <a:lnTo>
                    <a:pt x="329697" y="31418"/>
                  </a:lnTo>
                  <a:lnTo>
                    <a:pt x="335664" y="32696"/>
                  </a:lnTo>
                  <a:lnTo>
                    <a:pt x="337162" y="43371"/>
                  </a:lnTo>
                  <a:lnTo>
                    <a:pt x="340436" y="54242"/>
                  </a:lnTo>
                  <a:lnTo>
                    <a:pt x="346622" y="62532"/>
                  </a:lnTo>
                  <a:lnTo>
                    <a:pt x="355373" y="68146"/>
                  </a:lnTo>
                  <a:lnTo>
                    <a:pt x="366343" y="70985"/>
                  </a:lnTo>
                  <a:lnTo>
                    <a:pt x="373203" y="71802"/>
                  </a:lnTo>
                  <a:lnTo>
                    <a:pt x="376268" y="75050"/>
                  </a:lnTo>
                  <a:lnTo>
                    <a:pt x="376335" y="119295"/>
                  </a:lnTo>
                  <a:lnTo>
                    <a:pt x="407581" y="100194"/>
                  </a:lnTo>
                  <a:lnTo>
                    <a:pt x="407966" y="68420"/>
                  </a:lnTo>
                  <a:lnTo>
                    <a:pt x="407514" y="2161"/>
                  </a:lnTo>
                  <a:lnTo>
                    <a:pt x="406044" y="595"/>
                  </a:lnTo>
                  <a:lnTo>
                    <a:pt x="318148" y="0"/>
                  </a:lnTo>
                  <a:close/>
                </a:path>
              </a:pathLst>
            </a:custGeom>
            <a:solidFill>
              <a:srgbClr val="94A6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2967836" y="10214091"/>
              <a:ext cx="156210" cy="154940"/>
            </a:xfrm>
            <a:custGeom>
              <a:avLst/>
              <a:gdLst/>
              <a:ahLst/>
              <a:cxnLst/>
              <a:rect l="l" t="t" r="r" b="b"/>
              <a:pathLst>
                <a:path w="156210" h="154940">
                  <a:moveTo>
                    <a:pt x="88608" y="0"/>
                  </a:moveTo>
                  <a:lnTo>
                    <a:pt x="64513" y="667"/>
                  </a:lnTo>
                  <a:lnTo>
                    <a:pt x="29346" y="16403"/>
                  </a:lnTo>
                  <a:lnTo>
                    <a:pt x="6976" y="44916"/>
                  </a:lnTo>
                  <a:lnTo>
                    <a:pt x="0" y="80429"/>
                  </a:lnTo>
                  <a:lnTo>
                    <a:pt x="11015" y="117167"/>
                  </a:lnTo>
                  <a:lnTo>
                    <a:pt x="14310" y="122750"/>
                  </a:lnTo>
                  <a:lnTo>
                    <a:pt x="17471" y="128399"/>
                  </a:lnTo>
                  <a:lnTo>
                    <a:pt x="62650" y="153845"/>
                  </a:lnTo>
                  <a:lnTo>
                    <a:pt x="78089" y="154894"/>
                  </a:lnTo>
                  <a:lnTo>
                    <a:pt x="93532" y="153839"/>
                  </a:lnTo>
                  <a:lnTo>
                    <a:pt x="108980" y="150729"/>
                  </a:lnTo>
                  <a:lnTo>
                    <a:pt x="126036" y="140189"/>
                  </a:lnTo>
                  <a:lnTo>
                    <a:pt x="77965" y="140189"/>
                  </a:lnTo>
                  <a:lnTo>
                    <a:pt x="55288" y="136745"/>
                  </a:lnTo>
                  <a:lnTo>
                    <a:pt x="34760" y="123733"/>
                  </a:lnTo>
                  <a:lnTo>
                    <a:pt x="19945" y="102909"/>
                  </a:lnTo>
                  <a:lnTo>
                    <a:pt x="14406" y="76025"/>
                  </a:lnTo>
                  <a:lnTo>
                    <a:pt x="19304" y="53745"/>
                  </a:lnTo>
                  <a:lnTo>
                    <a:pt x="32703" y="33748"/>
                  </a:lnTo>
                  <a:lnTo>
                    <a:pt x="53312" y="19495"/>
                  </a:lnTo>
                  <a:lnTo>
                    <a:pt x="79838" y="14445"/>
                  </a:lnTo>
                  <a:lnTo>
                    <a:pt x="123273" y="14445"/>
                  </a:lnTo>
                  <a:lnTo>
                    <a:pt x="110838" y="6329"/>
                  </a:lnTo>
                  <a:lnTo>
                    <a:pt x="88608" y="0"/>
                  </a:lnTo>
                  <a:close/>
                </a:path>
                <a:path w="156210" h="154940">
                  <a:moveTo>
                    <a:pt x="123273" y="14445"/>
                  </a:moveTo>
                  <a:lnTo>
                    <a:pt x="79838" y="14445"/>
                  </a:lnTo>
                  <a:lnTo>
                    <a:pt x="101082" y="18951"/>
                  </a:lnTo>
                  <a:lnTo>
                    <a:pt x="121085" y="31292"/>
                  </a:lnTo>
                  <a:lnTo>
                    <a:pt x="135935" y="51220"/>
                  </a:lnTo>
                  <a:lnTo>
                    <a:pt x="141716" y="78484"/>
                  </a:lnTo>
                  <a:lnTo>
                    <a:pt x="136104" y="103891"/>
                  </a:lnTo>
                  <a:lnTo>
                    <a:pt x="121489" y="123980"/>
                  </a:lnTo>
                  <a:lnTo>
                    <a:pt x="101050" y="136746"/>
                  </a:lnTo>
                  <a:lnTo>
                    <a:pt x="77965" y="140189"/>
                  </a:lnTo>
                  <a:lnTo>
                    <a:pt x="126036" y="140189"/>
                  </a:lnTo>
                  <a:lnTo>
                    <a:pt x="131540" y="136787"/>
                  </a:lnTo>
                  <a:lnTo>
                    <a:pt x="133625" y="134001"/>
                  </a:lnTo>
                  <a:lnTo>
                    <a:pt x="133824" y="134001"/>
                  </a:lnTo>
                  <a:lnTo>
                    <a:pt x="135028" y="132271"/>
                  </a:lnTo>
                  <a:lnTo>
                    <a:pt x="136306" y="130254"/>
                  </a:lnTo>
                  <a:lnTo>
                    <a:pt x="137767" y="128370"/>
                  </a:lnTo>
                  <a:lnTo>
                    <a:pt x="150793" y="106122"/>
                  </a:lnTo>
                  <a:lnTo>
                    <a:pt x="156206" y="83152"/>
                  </a:lnTo>
                  <a:lnTo>
                    <a:pt x="153982" y="59745"/>
                  </a:lnTo>
                  <a:lnTo>
                    <a:pt x="144098" y="36189"/>
                  </a:lnTo>
                  <a:lnTo>
                    <a:pt x="129803" y="18708"/>
                  </a:lnTo>
                  <a:lnTo>
                    <a:pt x="123273" y="14445"/>
                  </a:lnTo>
                  <a:close/>
                </a:path>
                <a:path w="156210" h="154940">
                  <a:moveTo>
                    <a:pt x="133824" y="134001"/>
                  </a:moveTo>
                  <a:lnTo>
                    <a:pt x="133625" y="134001"/>
                  </a:lnTo>
                  <a:lnTo>
                    <a:pt x="133664" y="134232"/>
                  </a:lnTo>
                  <a:lnTo>
                    <a:pt x="133824" y="13400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3046504" y="10377065"/>
              <a:ext cx="234315" cy="154940"/>
            </a:xfrm>
            <a:custGeom>
              <a:avLst/>
              <a:gdLst/>
              <a:ahLst/>
              <a:cxnLst/>
              <a:rect l="l" t="t" r="r" b="b"/>
              <a:pathLst>
                <a:path w="234314" h="154940">
                  <a:moveTo>
                    <a:pt x="12942" y="0"/>
                  </a:moveTo>
                  <a:lnTo>
                    <a:pt x="0" y="7946"/>
                  </a:lnTo>
                  <a:lnTo>
                    <a:pt x="129624" y="88760"/>
                  </a:lnTo>
                  <a:lnTo>
                    <a:pt x="234229" y="154625"/>
                  </a:lnTo>
                  <a:lnTo>
                    <a:pt x="234191" y="138012"/>
                  </a:lnTo>
                  <a:lnTo>
                    <a:pt x="193901" y="113911"/>
                  </a:lnTo>
                  <a:lnTo>
                    <a:pt x="153770" y="89558"/>
                  </a:lnTo>
                  <a:lnTo>
                    <a:pt x="126798" y="72781"/>
                  </a:lnTo>
                  <a:lnTo>
                    <a:pt x="37832" y="16550"/>
                  </a:lnTo>
                  <a:lnTo>
                    <a:pt x="12942" y="0"/>
                  </a:lnTo>
                  <a:close/>
                </a:path>
              </a:pathLst>
            </a:custGeom>
            <a:solidFill>
              <a:srgbClr val="D9DC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3015054" y="10364735"/>
              <a:ext cx="62230" cy="20320"/>
            </a:xfrm>
            <a:custGeom>
              <a:avLst/>
              <a:gdLst/>
              <a:ahLst/>
              <a:cxnLst/>
              <a:rect l="l" t="t" r="r" b="b"/>
              <a:pathLst>
                <a:path w="62230" h="20320">
                  <a:moveTo>
                    <a:pt x="0" y="0"/>
                  </a:moveTo>
                  <a:lnTo>
                    <a:pt x="31447" y="20273"/>
                  </a:lnTo>
                  <a:lnTo>
                    <a:pt x="44390" y="12327"/>
                  </a:lnTo>
                  <a:lnTo>
                    <a:pt x="61761" y="86"/>
                  </a:lnTo>
                  <a:lnTo>
                    <a:pt x="46313" y="3196"/>
                  </a:lnTo>
                  <a:lnTo>
                    <a:pt x="30870" y="4251"/>
                  </a:lnTo>
                  <a:lnTo>
                    <a:pt x="15431" y="3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C8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2833680" y="10226334"/>
              <a:ext cx="8890" cy="31750"/>
            </a:xfrm>
            <a:custGeom>
              <a:avLst/>
              <a:gdLst/>
              <a:ahLst/>
              <a:cxnLst/>
              <a:rect l="l" t="t" r="r" b="b"/>
              <a:pathLst>
                <a:path w="8889" h="31750">
                  <a:moveTo>
                    <a:pt x="8320" y="0"/>
                  </a:moveTo>
                  <a:lnTo>
                    <a:pt x="0" y="6591"/>
                  </a:lnTo>
                  <a:lnTo>
                    <a:pt x="86" y="25798"/>
                  </a:lnTo>
                  <a:lnTo>
                    <a:pt x="8657" y="31736"/>
                  </a:lnTo>
                  <a:lnTo>
                    <a:pt x="8320" y="0"/>
                  </a:lnTo>
                  <a:close/>
                </a:path>
              </a:pathLst>
            </a:custGeom>
            <a:solidFill>
              <a:srgbClr val="B3B8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2819121" y="10232920"/>
              <a:ext cx="15240" cy="19685"/>
            </a:xfrm>
            <a:custGeom>
              <a:avLst/>
              <a:gdLst/>
              <a:ahLst/>
              <a:cxnLst/>
              <a:rect l="l" t="t" r="r" b="b"/>
              <a:pathLst>
                <a:path w="15239" h="19684">
                  <a:moveTo>
                    <a:pt x="14556" y="0"/>
                  </a:moveTo>
                  <a:lnTo>
                    <a:pt x="0" y="10617"/>
                  </a:lnTo>
                  <a:lnTo>
                    <a:pt x="14642" y="19206"/>
                  </a:lnTo>
                  <a:lnTo>
                    <a:pt x="14556" y="0"/>
                  </a:lnTo>
                  <a:close/>
                </a:path>
              </a:pathLst>
            </a:custGeom>
            <a:solidFill>
              <a:srgbClr val="DADD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3249581" y="10226330"/>
              <a:ext cx="8890" cy="32384"/>
            </a:xfrm>
            <a:custGeom>
              <a:avLst/>
              <a:gdLst/>
              <a:ahLst/>
              <a:cxnLst/>
              <a:rect l="l" t="t" r="r" b="b"/>
              <a:pathLst>
                <a:path w="8889" h="32384">
                  <a:moveTo>
                    <a:pt x="384" y="0"/>
                  </a:moveTo>
                  <a:lnTo>
                    <a:pt x="0" y="31774"/>
                  </a:lnTo>
                  <a:lnTo>
                    <a:pt x="8608" y="25730"/>
                  </a:lnTo>
                  <a:lnTo>
                    <a:pt x="8714" y="6591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B4B8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3258186" y="10232922"/>
              <a:ext cx="16510" cy="19685"/>
            </a:xfrm>
            <a:custGeom>
              <a:avLst/>
              <a:gdLst/>
              <a:ahLst/>
              <a:cxnLst/>
              <a:rect l="l" t="t" r="r" b="b"/>
              <a:pathLst>
                <a:path w="16510" h="19684">
                  <a:moveTo>
                    <a:pt x="115" y="0"/>
                  </a:moveTo>
                  <a:lnTo>
                    <a:pt x="0" y="19139"/>
                  </a:lnTo>
                  <a:lnTo>
                    <a:pt x="16410" y="10713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DADD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3099378" y="10348097"/>
              <a:ext cx="2540" cy="3175"/>
            </a:xfrm>
            <a:custGeom>
              <a:avLst/>
              <a:gdLst/>
              <a:ahLst/>
              <a:cxnLst/>
              <a:rect l="l" t="t" r="r" b="b"/>
              <a:pathLst>
                <a:path w="2539" h="3175">
                  <a:moveTo>
                    <a:pt x="2084" y="0"/>
                  </a:moveTo>
                  <a:lnTo>
                    <a:pt x="0" y="2786"/>
                  </a:lnTo>
                </a:path>
              </a:pathLst>
            </a:custGeom>
            <a:solidFill>
              <a:srgbClr val="AEC8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2946518" y="10075977"/>
              <a:ext cx="199390" cy="73660"/>
            </a:xfrm>
            <a:custGeom>
              <a:avLst/>
              <a:gdLst/>
              <a:ahLst/>
              <a:cxnLst/>
              <a:rect l="l" t="t" r="r" b="b"/>
              <a:pathLst>
                <a:path w="199389" h="73659">
                  <a:moveTo>
                    <a:pt x="99465" y="0"/>
                  </a:moveTo>
                  <a:lnTo>
                    <a:pt x="64038" y="21643"/>
                  </a:lnTo>
                  <a:lnTo>
                    <a:pt x="2565" y="68211"/>
                  </a:lnTo>
                  <a:lnTo>
                    <a:pt x="1508" y="71036"/>
                  </a:lnTo>
                  <a:lnTo>
                    <a:pt x="0" y="73255"/>
                  </a:lnTo>
                  <a:lnTo>
                    <a:pt x="198929" y="73265"/>
                  </a:lnTo>
                  <a:lnTo>
                    <a:pt x="197430" y="71036"/>
                  </a:lnTo>
                  <a:lnTo>
                    <a:pt x="196373" y="68211"/>
                  </a:lnTo>
                  <a:lnTo>
                    <a:pt x="154756" y="36593"/>
                  </a:lnTo>
                  <a:lnTo>
                    <a:pt x="114962" y="6795"/>
                  </a:lnTo>
                  <a:lnTo>
                    <a:pt x="106674" y="1698"/>
                  </a:lnTo>
                  <a:lnTo>
                    <a:pt x="9946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2931827" y="10149233"/>
              <a:ext cx="228600" cy="8890"/>
            </a:xfrm>
            <a:custGeom>
              <a:avLst/>
              <a:gdLst/>
              <a:ahLst/>
              <a:cxnLst/>
              <a:rect l="l" t="t" r="r" b="b"/>
              <a:pathLst>
                <a:path w="228600" h="8890">
                  <a:moveTo>
                    <a:pt x="213620" y="9"/>
                  </a:moveTo>
                  <a:lnTo>
                    <a:pt x="14691" y="0"/>
                  </a:lnTo>
                  <a:lnTo>
                    <a:pt x="0" y="8676"/>
                  </a:lnTo>
                  <a:lnTo>
                    <a:pt x="228311" y="8676"/>
                  </a:lnTo>
                  <a:lnTo>
                    <a:pt x="213620" y="9"/>
                  </a:lnTo>
                  <a:close/>
                </a:path>
              </a:pathLst>
            </a:custGeom>
            <a:solidFill>
              <a:srgbClr val="B5BA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2982242" y="10228537"/>
              <a:ext cx="127635" cy="126364"/>
            </a:xfrm>
            <a:custGeom>
              <a:avLst/>
              <a:gdLst/>
              <a:ahLst/>
              <a:cxnLst/>
              <a:rect l="l" t="t" r="r" b="b"/>
              <a:pathLst>
                <a:path w="127635" h="126365">
                  <a:moveTo>
                    <a:pt x="65432" y="0"/>
                  </a:moveTo>
                  <a:lnTo>
                    <a:pt x="38905" y="5049"/>
                  </a:lnTo>
                  <a:lnTo>
                    <a:pt x="18296" y="19302"/>
                  </a:lnTo>
                  <a:lnTo>
                    <a:pt x="4897" y="39299"/>
                  </a:lnTo>
                  <a:lnTo>
                    <a:pt x="0" y="61579"/>
                  </a:lnTo>
                  <a:lnTo>
                    <a:pt x="5538" y="88463"/>
                  </a:lnTo>
                  <a:lnTo>
                    <a:pt x="20353" y="109287"/>
                  </a:lnTo>
                  <a:lnTo>
                    <a:pt x="40882" y="122299"/>
                  </a:lnTo>
                  <a:lnTo>
                    <a:pt x="63558" y="125743"/>
                  </a:lnTo>
                  <a:lnTo>
                    <a:pt x="86643" y="122300"/>
                  </a:lnTo>
                  <a:lnTo>
                    <a:pt x="107082" y="109534"/>
                  </a:lnTo>
                  <a:lnTo>
                    <a:pt x="121697" y="89445"/>
                  </a:lnTo>
                  <a:lnTo>
                    <a:pt x="127309" y="64038"/>
                  </a:lnTo>
                  <a:lnTo>
                    <a:pt x="121528" y="36774"/>
                  </a:lnTo>
                  <a:lnTo>
                    <a:pt x="106679" y="16846"/>
                  </a:lnTo>
                  <a:lnTo>
                    <a:pt x="86675" y="4505"/>
                  </a:lnTo>
                  <a:lnTo>
                    <a:pt x="65432" y="0"/>
                  </a:lnTo>
                  <a:close/>
                </a:path>
              </a:pathLst>
            </a:custGeom>
            <a:solidFill>
              <a:srgbClr val="FCC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4" name="object 224"/>
          <p:cNvSpPr txBox="1"/>
          <p:nvPr/>
        </p:nvSpPr>
        <p:spPr>
          <a:xfrm>
            <a:off x="2999841" y="10204631"/>
            <a:ext cx="8826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20" dirty="0">
                <a:solidFill>
                  <a:srgbClr val="A86102"/>
                </a:solidFill>
                <a:latin typeface="Trebuchet MS"/>
                <a:cs typeface="Trebuchet MS"/>
              </a:rPr>
              <a:t>$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225" name="object 225"/>
          <p:cNvGrpSpPr/>
          <p:nvPr/>
        </p:nvGrpSpPr>
        <p:grpSpPr>
          <a:xfrm>
            <a:off x="4863982" y="10292159"/>
            <a:ext cx="623570" cy="422909"/>
            <a:chOff x="4863982" y="10292159"/>
            <a:chExt cx="623570" cy="422909"/>
          </a:xfrm>
        </p:grpSpPr>
        <p:sp>
          <p:nvSpPr>
            <p:cNvPr id="226" name="object 226"/>
            <p:cNvSpPr/>
            <p:nvPr/>
          </p:nvSpPr>
          <p:spPr>
            <a:xfrm>
              <a:off x="4863982" y="10292159"/>
              <a:ext cx="623570" cy="422909"/>
            </a:xfrm>
            <a:custGeom>
              <a:avLst/>
              <a:gdLst/>
              <a:ahLst/>
              <a:cxnLst/>
              <a:rect l="l" t="t" r="r" b="b"/>
              <a:pathLst>
                <a:path w="623570" h="422909">
                  <a:moveTo>
                    <a:pt x="623334" y="0"/>
                  </a:moveTo>
                  <a:lnTo>
                    <a:pt x="0" y="0"/>
                  </a:lnTo>
                  <a:lnTo>
                    <a:pt x="0" y="422830"/>
                  </a:lnTo>
                  <a:lnTo>
                    <a:pt x="623334" y="422830"/>
                  </a:lnTo>
                  <a:lnTo>
                    <a:pt x="623334" y="0"/>
                  </a:lnTo>
                  <a:close/>
                </a:path>
              </a:pathLst>
            </a:custGeom>
            <a:solidFill>
              <a:srgbClr val="444757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4884077" y="10320984"/>
              <a:ext cx="581025" cy="370205"/>
            </a:xfrm>
            <a:custGeom>
              <a:avLst/>
              <a:gdLst/>
              <a:ahLst/>
              <a:cxnLst/>
              <a:rect l="l" t="t" r="r" b="b"/>
              <a:pathLst>
                <a:path w="581025" h="370204">
                  <a:moveTo>
                    <a:pt x="22301" y="4978"/>
                  </a:moveTo>
                  <a:lnTo>
                    <a:pt x="17310" y="0"/>
                  </a:lnTo>
                  <a:lnTo>
                    <a:pt x="4991" y="0"/>
                  </a:lnTo>
                  <a:lnTo>
                    <a:pt x="0" y="4978"/>
                  </a:lnTo>
                  <a:lnTo>
                    <a:pt x="0" y="17310"/>
                  </a:lnTo>
                  <a:lnTo>
                    <a:pt x="4991" y="22301"/>
                  </a:lnTo>
                  <a:lnTo>
                    <a:pt x="17310" y="22301"/>
                  </a:lnTo>
                  <a:lnTo>
                    <a:pt x="22301" y="17310"/>
                  </a:lnTo>
                  <a:lnTo>
                    <a:pt x="22301" y="11150"/>
                  </a:lnTo>
                  <a:lnTo>
                    <a:pt x="22301" y="4978"/>
                  </a:lnTo>
                  <a:close/>
                </a:path>
                <a:path w="581025" h="370204">
                  <a:moveTo>
                    <a:pt x="57150" y="4978"/>
                  </a:moveTo>
                  <a:lnTo>
                    <a:pt x="52158" y="0"/>
                  </a:lnTo>
                  <a:lnTo>
                    <a:pt x="39839" y="0"/>
                  </a:lnTo>
                  <a:lnTo>
                    <a:pt x="34848" y="4978"/>
                  </a:lnTo>
                  <a:lnTo>
                    <a:pt x="34848" y="17310"/>
                  </a:lnTo>
                  <a:lnTo>
                    <a:pt x="39839" y="22301"/>
                  </a:lnTo>
                  <a:lnTo>
                    <a:pt x="52158" y="22301"/>
                  </a:lnTo>
                  <a:lnTo>
                    <a:pt x="57150" y="17310"/>
                  </a:lnTo>
                  <a:lnTo>
                    <a:pt x="57150" y="11150"/>
                  </a:lnTo>
                  <a:lnTo>
                    <a:pt x="57150" y="4978"/>
                  </a:lnTo>
                  <a:close/>
                </a:path>
                <a:path w="581025" h="370204">
                  <a:moveTo>
                    <a:pt x="91998" y="4978"/>
                  </a:moveTo>
                  <a:lnTo>
                    <a:pt x="87007" y="0"/>
                  </a:lnTo>
                  <a:lnTo>
                    <a:pt x="74688" y="0"/>
                  </a:lnTo>
                  <a:lnTo>
                    <a:pt x="69684" y="4978"/>
                  </a:lnTo>
                  <a:lnTo>
                    <a:pt x="69684" y="17310"/>
                  </a:lnTo>
                  <a:lnTo>
                    <a:pt x="74688" y="22301"/>
                  </a:lnTo>
                  <a:lnTo>
                    <a:pt x="87007" y="22301"/>
                  </a:lnTo>
                  <a:lnTo>
                    <a:pt x="91998" y="17310"/>
                  </a:lnTo>
                  <a:lnTo>
                    <a:pt x="91998" y="11150"/>
                  </a:lnTo>
                  <a:lnTo>
                    <a:pt x="91998" y="4978"/>
                  </a:lnTo>
                  <a:close/>
                </a:path>
                <a:path w="581025" h="370204">
                  <a:moveTo>
                    <a:pt x="457263" y="3746"/>
                  </a:moveTo>
                  <a:lnTo>
                    <a:pt x="152971" y="3746"/>
                  </a:lnTo>
                  <a:lnTo>
                    <a:pt x="152971" y="18580"/>
                  </a:lnTo>
                  <a:lnTo>
                    <a:pt x="457263" y="18580"/>
                  </a:lnTo>
                  <a:lnTo>
                    <a:pt x="457263" y="3746"/>
                  </a:lnTo>
                  <a:close/>
                </a:path>
                <a:path w="581025" h="370204">
                  <a:moveTo>
                    <a:pt x="580936" y="38557"/>
                  </a:moveTo>
                  <a:lnTo>
                    <a:pt x="0" y="38557"/>
                  </a:lnTo>
                  <a:lnTo>
                    <a:pt x="0" y="369785"/>
                  </a:lnTo>
                  <a:lnTo>
                    <a:pt x="580936" y="369785"/>
                  </a:lnTo>
                  <a:lnTo>
                    <a:pt x="580936" y="38557"/>
                  </a:lnTo>
                  <a:close/>
                </a:path>
              </a:pathLst>
            </a:custGeom>
            <a:solidFill>
              <a:srgbClr val="FFFF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8" name="object 228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4941088" y="10404422"/>
              <a:ext cx="136936" cy="245144"/>
            </a:xfrm>
            <a:prstGeom prst="rect">
              <a:avLst/>
            </a:prstGeom>
          </p:spPr>
        </p:pic>
        <p:pic>
          <p:nvPicPr>
            <p:cNvPr id="229" name="object 229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5102324" y="10404422"/>
              <a:ext cx="136927" cy="245144"/>
            </a:xfrm>
            <a:prstGeom prst="rect">
              <a:avLst/>
            </a:prstGeom>
          </p:spPr>
        </p:pic>
        <p:pic>
          <p:nvPicPr>
            <p:cNvPr id="230" name="object 230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5263541" y="10404422"/>
              <a:ext cx="136936" cy="245144"/>
            </a:xfrm>
            <a:prstGeom prst="rect">
              <a:avLst/>
            </a:prstGeom>
          </p:spPr>
        </p:pic>
      </p:grpSp>
      <p:sp>
        <p:nvSpPr>
          <p:cNvPr id="231" name="object 231"/>
          <p:cNvSpPr txBox="1"/>
          <p:nvPr/>
        </p:nvSpPr>
        <p:spPr>
          <a:xfrm>
            <a:off x="4884082" y="10359532"/>
            <a:ext cx="581025" cy="33147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72390">
              <a:lnSpc>
                <a:spcPct val="100000"/>
              </a:lnSpc>
              <a:spcBef>
                <a:spcPts val="484"/>
              </a:spcBef>
            </a:pPr>
            <a:r>
              <a:rPr sz="400" b="1" spc="15" dirty="0">
                <a:solidFill>
                  <a:srgbClr val="FCCF31"/>
                </a:solidFill>
                <a:latin typeface="Trebuchet MS"/>
                <a:cs typeface="Trebuchet MS"/>
              </a:rPr>
              <a:t>JOB  </a:t>
            </a:r>
            <a:r>
              <a:rPr sz="400" b="1" spc="60" dirty="0">
                <a:solidFill>
                  <a:srgbClr val="FCCF31"/>
                </a:solidFill>
                <a:latin typeface="Trebuchet MS"/>
                <a:cs typeface="Trebuchet MS"/>
              </a:rPr>
              <a:t> </a:t>
            </a:r>
            <a:r>
              <a:rPr sz="400" b="1" spc="15" dirty="0">
                <a:solidFill>
                  <a:srgbClr val="FCCF31"/>
                </a:solidFill>
                <a:latin typeface="Trebuchet MS"/>
                <a:cs typeface="Trebuchet MS"/>
              </a:rPr>
              <a:t>JOB  </a:t>
            </a:r>
            <a:r>
              <a:rPr sz="400" b="1" spc="60" dirty="0">
                <a:solidFill>
                  <a:srgbClr val="FCCF31"/>
                </a:solidFill>
                <a:latin typeface="Trebuchet MS"/>
                <a:cs typeface="Trebuchet MS"/>
              </a:rPr>
              <a:t> </a:t>
            </a:r>
            <a:r>
              <a:rPr sz="400" b="1" spc="15" dirty="0">
                <a:solidFill>
                  <a:srgbClr val="FCCF31"/>
                </a:solidFill>
                <a:latin typeface="Trebuchet MS"/>
                <a:cs typeface="Trebuchet MS"/>
              </a:rPr>
              <a:t>JOB</a:t>
            </a:r>
            <a:endParaRPr sz="400">
              <a:latin typeface="Trebuchet MS"/>
              <a:cs typeface="Trebuchet MS"/>
            </a:endParaRPr>
          </a:p>
        </p:txBody>
      </p:sp>
      <p:sp>
        <p:nvSpPr>
          <p:cNvPr id="232" name="object 232"/>
          <p:cNvSpPr/>
          <p:nvPr/>
        </p:nvSpPr>
        <p:spPr>
          <a:xfrm>
            <a:off x="5263541" y="10404422"/>
            <a:ext cx="137160" cy="245745"/>
          </a:xfrm>
          <a:custGeom>
            <a:avLst/>
            <a:gdLst/>
            <a:ahLst/>
            <a:cxnLst/>
            <a:rect l="l" t="t" r="r" b="b"/>
            <a:pathLst>
              <a:path w="137160" h="245745">
                <a:moveTo>
                  <a:pt x="136936" y="245144"/>
                </a:moveTo>
                <a:lnTo>
                  <a:pt x="0" y="245144"/>
                </a:lnTo>
                <a:lnTo>
                  <a:pt x="0" y="0"/>
                </a:lnTo>
                <a:lnTo>
                  <a:pt x="136936" y="0"/>
                </a:lnTo>
                <a:lnTo>
                  <a:pt x="136936" y="245144"/>
                </a:lnTo>
                <a:close/>
              </a:path>
            </a:pathLst>
          </a:custGeom>
          <a:ln w="9608">
            <a:solidFill>
              <a:srgbClr val="FCCF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3930541" y="2824333"/>
            <a:ext cx="4161154" cy="3004185"/>
          </a:xfrm>
          <a:custGeom>
            <a:avLst/>
            <a:gdLst/>
            <a:ahLst/>
            <a:cxnLst/>
            <a:rect l="l" t="t" r="r" b="b"/>
            <a:pathLst>
              <a:path w="4161154" h="3004185">
                <a:moveTo>
                  <a:pt x="4161148" y="0"/>
                </a:moveTo>
                <a:lnTo>
                  <a:pt x="0" y="0"/>
                </a:lnTo>
                <a:lnTo>
                  <a:pt x="0" y="3003633"/>
                </a:lnTo>
                <a:lnTo>
                  <a:pt x="4161148" y="3003633"/>
                </a:lnTo>
                <a:lnTo>
                  <a:pt x="4161148" y="0"/>
                </a:lnTo>
                <a:close/>
              </a:path>
            </a:pathLst>
          </a:custGeom>
          <a:solidFill>
            <a:srgbClr val="ACAC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 txBox="1"/>
          <p:nvPr/>
        </p:nvSpPr>
        <p:spPr>
          <a:xfrm>
            <a:off x="4118892" y="2937810"/>
            <a:ext cx="2584450" cy="5327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95"/>
              </a:spcBef>
            </a:pPr>
            <a:r>
              <a:rPr sz="1650" b="1" spc="3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More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2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than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3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90%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4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are</a:t>
            </a:r>
            <a:r>
              <a:rPr sz="1650" b="1" spc="-1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-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anxious  </a:t>
            </a:r>
            <a:r>
              <a:rPr sz="1650" b="1" spc="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about</a:t>
            </a:r>
            <a:r>
              <a:rPr sz="1650" b="1" spc="-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8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finding</a:t>
            </a:r>
            <a:r>
              <a:rPr sz="1650" b="1" spc="-4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5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</a:t>
            </a:r>
            <a:r>
              <a:rPr sz="1650" b="1" spc="-4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 </a:t>
            </a:r>
            <a:r>
              <a:rPr sz="1650" b="1" spc="60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job</a:t>
            </a:r>
            <a:endParaRPr sz="165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  <p:pic>
        <p:nvPicPr>
          <p:cNvPr id="235" name="object 235"/>
          <p:cNvPicPr/>
          <p:nvPr/>
        </p:nvPicPr>
        <p:blipFill>
          <a:blip r:embed="rId47" cstate="print"/>
          <a:stretch>
            <a:fillRect/>
          </a:stretch>
        </p:blipFill>
        <p:spPr>
          <a:xfrm>
            <a:off x="4372423" y="3706300"/>
            <a:ext cx="3114193" cy="2118793"/>
          </a:xfrm>
          <a:prstGeom prst="rect">
            <a:avLst/>
          </a:prstGeom>
        </p:spPr>
      </p:pic>
      <p:sp>
        <p:nvSpPr>
          <p:cNvPr id="236" name="object 236"/>
          <p:cNvSpPr txBox="1"/>
          <p:nvPr/>
        </p:nvSpPr>
        <p:spPr>
          <a:xfrm>
            <a:off x="4738210" y="3989031"/>
            <a:ext cx="1186215" cy="618118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0955">
              <a:lnSpc>
                <a:spcPts val="2995"/>
              </a:lnSpc>
              <a:spcBef>
                <a:spcPts val="120"/>
              </a:spcBef>
            </a:pPr>
            <a:r>
              <a:rPr sz="2550" b="1" spc="45" dirty="0">
                <a:solidFill>
                  <a:srgbClr val="D30511"/>
                </a:solidFill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&gt;90%</a:t>
            </a:r>
            <a:endParaRPr sz="255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  <a:p>
            <a:pPr marL="12700">
              <a:lnSpc>
                <a:spcPts val="1735"/>
              </a:lnSpc>
            </a:pPr>
            <a:r>
              <a:rPr sz="1500" spc="5" dirty="0">
                <a:latin typeface="Delivery" panose="020F0503020204020204" pitchFamily="34" charset="0"/>
                <a:ea typeface="Delivery" panose="020F0503020204020204" pitchFamily="34" charset="0"/>
                <a:cs typeface="Delivery" panose="020F0503020204020204" pitchFamily="34" charset="0"/>
              </a:rPr>
              <a:t>Anxious</a:t>
            </a:r>
            <a:endParaRPr sz="1500" dirty="0">
              <a:latin typeface="Delivery" panose="020F0503020204020204" pitchFamily="34" charset="0"/>
              <a:ea typeface="Delivery" panose="020F0503020204020204" pitchFamily="34" charset="0"/>
              <a:cs typeface="Delivery" panose="020F0503020204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321</Words>
  <Application>Microsoft Macintosh PowerPoint</Application>
  <PresentationFormat>Custom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Delivery</vt:lpstr>
      <vt:lpstr>Delivery Cd Black</vt:lpstr>
      <vt:lpstr>Tahoma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youth_210712_v8</dc:title>
  <cp:lastModifiedBy>Joan Low</cp:lastModifiedBy>
  <cp:revision>3</cp:revision>
  <dcterms:created xsi:type="dcterms:W3CDTF">2021-07-15T05:42:15Z</dcterms:created>
  <dcterms:modified xsi:type="dcterms:W3CDTF">2021-07-15T05:50:46Z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2021-07-12T00:00:00Z</vt:filetime>
  </property>
  <property fmtid="{D5CDD505-2E9C-101B-9397-08002B2CF9AE}" pid="3" name="Creator">
    <vt:lpwstr>Adobe Illustrator 25.2 (Macintosh)</vt:lpwstr>
  </property>
  <property fmtid="{D5CDD505-2E9C-101B-9397-08002B2CF9AE}" pid="4" name="LastSaved">
    <vt:filetime>2021-07-15T00:00:00Z</vt:filetime>
  </property>
</Properties>
</file>