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4"/>
    <p:sldMasterId id="2147484033" r:id="rId5"/>
    <p:sldMasterId id="2147483766" r:id="rId6"/>
    <p:sldMasterId id="2147483772" r:id="rId7"/>
    <p:sldMasterId id="2147483775" r:id="rId8"/>
    <p:sldMasterId id="2147483782" r:id="rId9"/>
    <p:sldMasterId id="2147483790" r:id="rId10"/>
    <p:sldMasterId id="2147483789" r:id="rId11"/>
    <p:sldMasterId id="2147483798" r:id="rId12"/>
    <p:sldMasterId id="2147483797" r:id="rId13"/>
    <p:sldMasterId id="2147484031" r:id="rId14"/>
    <p:sldMasterId id="2147484036" r:id="rId15"/>
    <p:sldMasterId id="2147483777" r:id="rId16"/>
  </p:sldMasterIdLst>
  <p:notesMasterIdLst>
    <p:notesMasterId r:id="rId50"/>
  </p:notesMasterIdLst>
  <p:sldIdLst>
    <p:sldId id="258" r:id="rId17"/>
    <p:sldId id="285" r:id="rId18"/>
    <p:sldId id="345" r:id="rId19"/>
    <p:sldId id="346" r:id="rId20"/>
    <p:sldId id="353" r:id="rId21"/>
    <p:sldId id="348" r:id="rId22"/>
    <p:sldId id="354" r:id="rId23"/>
    <p:sldId id="355" r:id="rId24"/>
    <p:sldId id="307" r:id="rId25"/>
    <p:sldId id="379" r:id="rId26"/>
    <p:sldId id="380" r:id="rId27"/>
    <p:sldId id="381" r:id="rId28"/>
    <p:sldId id="388" r:id="rId29"/>
    <p:sldId id="389" r:id="rId30"/>
    <p:sldId id="390" r:id="rId31"/>
    <p:sldId id="391" r:id="rId32"/>
    <p:sldId id="382" r:id="rId33"/>
    <p:sldId id="384" r:id="rId34"/>
    <p:sldId id="392" r:id="rId35"/>
    <p:sldId id="393" r:id="rId36"/>
    <p:sldId id="394" r:id="rId37"/>
    <p:sldId id="395" r:id="rId38"/>
    <p:sldId id="396" r:id="rId39"/>
    <p:sldId id="397" r:id="rId40"/>
    <p:sldId id="385" r:id="rId41"/>
    <p:sldId id="399" r:id="rId42"/>
    <p:sldId id="386" r:id="rId43"/>
    <p:sldId id="398" r:id="rId44"/>
    <p:sldId id="378" r:id="rId45"/>
    <p:sldId id="310" r:id="rId46"/>
    <p:sldId id="313" r:id="rId47"/>
    <p:sldId id="311" r:id="rId48"/>
    <p:sldId id="300" r:id="rId49"/>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6FF744-F591-FD0D-7854-3F4FDB8467AF}" name="Hans Gelissen (DHL SSC Maastricht)" initials="HG(SM" userId="S::hans.gelissen@dhl.com::1afa8510-4eed-4b73-a29e-678838cd8acd" providerId="AD"/>
  <p188:author id="{2A040A45-983A-A034-7645-3E218BCD57D9}" name="Mohamed Samy Abdelkader (DHL Express CoE)" initials="MSA(EC" userId="S::msamy.abdelkader@dhl.com::ee46e858-65f2-4d94-97f0-52e7385043d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FFC000"/>
    <a:srgbClr val="BF3B4B"/>
    <a:srgbClr val="DB8993"/>
    <a:srgbClr val="D2EEFC"/>
    <a:srgbClr val="7395D3"/>
    <a:srgbClr val="0033CC"/>
    <a:srgbClr val="5982CB"/>
    <a:srgbClr val="8A0000"/>
    <a:srgbClr val="95C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B708B-3E62-4818-9577-91BB48CBF0B9}" v="1" dt="2023-07-14T16:58:28.328"/>
    <p1510:client id="{99711BA5-71F6-174E-961F-DD62F8BAC1B0}" v="1" dt="2023-08-29T11:19:15.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108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te De Rijke (DHL SSC Maastricht)" userId="S::bente.derijke@dhl.com::475646eb-b23c-43c0-b2ae-71e1fde9b74e" providerId="AD" clId="Web-{FCDE2736-2294-4FD4-86CB-5D0AA30A7966}"/>
    <pc:docChg chg="addSld delSld">
      <pc:chgData name="Bente De Rijke (DHL SSC Maastricht)" userId="S::bente.derijke@dhl.com::475646eb-b23c-43c0-b2ae-71e1fde9b74e" providerId="AD" clId="Web-{FCDE2736-2294-4FD4-86CB-5D0AA30A7966}" dt="2023-03-15T09:29:23.001" v="4"/>
      <pc:docMkLst>
        <pc:docMk/>
      </pc:docMkLst>
      <pc:sldChg chg="new del">
        <pc:chgData name="Bente De Rijke (DHL SSC Maastricht)" userId="S::bente.derijke@dhl.com::475646eb-b23c-43c0-b2ae-71e1fde9b74e" providerId="AD" clId="Web-{FCDE2736-2294-4FD4-86CB-5D0AA30A7966}" dt="2023-03-15T09:27:30.482" v="1"/>
        <pc:sldMkLst>
          <pc:docMk/>
          <pc:sldMk cId="1212672763" sldId="285"/>
        </pc:sldMkLst>
      </pc:sldChg>
      <pc:sldChg chg="new">
        <pc:chgData name="Bente De Rijke (DHL SSC Maastricht)" userId="S::bente.derijke@dhl.com::475646eb-b23c-43c0-b2ae-71e1fde9b74e" providerId="AD" clId="Web-{FCDE2736-2294-4FD4-86CB-5D0AA30A7966}" dt="2023-03-15T09:28:09.451" v="2"/>
        <pc:sldMkLst>
          <pc:docMk/>
          <pc:sldMk cId="3658597407" sldId="285"/>
        </pc:sldMkLst>
      </pc:sldChg>
      <pc:sldChg chg="new">
        <pc:chgData name="Bente De Rijke (DHL SSC Maastricht)" userId="S::bente.derijke@dhl.com::475646eb-b23c-43c0-b2ae-71e1fde9b74e" providerId="AD" clId="Web-{FCDE2736-2294-4FD4-86CB-5D0AA30A7966}" dt="2023-03-15T09:29:13.985" v="3"/>
        <pc:sldMkLst>
          <pc:docMk/>
          <pc:sldMk cId="1898574361" sldId="286"/>
        </pc:sldMkLst>
      </pc:sldChg>
      <pc:sldChg chg="new">
        <pc:chgData name="Bente De Rijke (DHL SSC Maastricht)" userId="S::bente.derijke@dhl.com::475646eb-b23c-43c0-b2ae-71e1fde9b74e" providerId="AD" clId="Web-{FCDE2736-2294-4FD4-86CB-5D0AA30A7966}" dt="2023-03-15T09:29:23.001" v="4"/>
        <pc:sldMkLst>
          <pc:docMk/>
          <pc:sldMk cId="2513434736" sldId="287"/>
        </pc:sldMkLst>
      </pc:sldChg>
    </pc:docChg>
  </pc:docChgLst>
  <pc:docChgLst>
    <pc:chgData name="Hans Gelissen (DHL SSC Maastricht)" userId="1afa8510-4eed-4b73-a29e-678838cd8acd" providerId="ADAL" clId="{848A13B2-0495-4740-B577-0EA4DAE2CDAA}"/>
    <pc:docChg chg="modMainMaster">
      <pc:chgData name="Hans Gelissen (DHL SSC Maastricht)" userId="1afa8510-4eed-4b73-a29e-678838cd8acd" providerId="ADAL" clId="{848A13B2-0495-4740-B577-0EA4DAE2CDAA}" dt="2023-07-06T12:16:46.466" v="177"/>
      <pc:docMkLst>
        <pc:docMk/>
      </pc:docMkLst>
      <pc:sldMasterChg chg="addSp modSp modSldLayout">
        <pc:chgData name="Hans Gelissen (DHL SSC Maastricht)" userId="1afa8510-4eed-4b73-a29e-678838cd8acd" providerId="ADAL" clId="{848A13B2-0495-4740-B577-0EA4DAE2CDAA}" dt="2023-07-06T12:16:41.162" v="173"/>
        <pc:sldMasterMkLst>
          <pc:docMk/>
          <pc:sldMasterMk cId="606287967" sldId="2147483766"/>
        </pc:sldMasterMkLst>
        <pc:spChg chg="add mod">
          <ac:chgData name="Hans Gelissen (DHL SSC Maastricht)" userId="1afa8510-4eed-4b73-a29e-678838cd8acd" providerId="ADAL" clId="{848A13B2-0495-4740-B577-0EA4DAE2CDAA}" dt="2023-07-06T12:14:26.083" v="8"/>
          <ac:spMkLst>
            <pc:docMk/>
            <pc:sldMasterMk cId="606287967" sldId="2147483766"/>
            <ac:spMk id="2" creationId="{EE7866D0-83AC-A9C9-1241-EB8382A66EBE}"/>
          </ac:spMkLst>
        </pc:spChg>
        <pc:sldLayoutChg chg="addSp modSp">
          <pc:chgData name="Hans Gelissen (DHL SSC Maastricht)" userId="1afa8510-4eed-4b73-a29e-678838cd8acd" providerId="ADAL" clId="{848A13B2-0495-4740-B577-0EA4DAE2CDAA}" dt="2023-07-06T12:16:41.162" v="173"/>
          <pc:sldLayoutMkLst>
            <pc:docMk/>
            <pc:sldMasterMk cId="606287967" sldId="2147483766"/>
            <pc:sldLayoutMk cId="1258372527" sldId="2147483742"/>
          </pc:sldLayoutMkLst>
          <pc:spChg chg="add mod">
            <ac:chgData name="Hans Gelissen (DHL SSC Maastricht)" userId="1afa8510-4eed-4b73-a29e-678838cd8acd" providerId="ADAL" clId="{848A13B2-0495-4740-B577-0EA4DAE2CDAA}" dt="2023-07-06T12:16:41.162" v="173"/>
            <ac:spMkLst>
              <pc:docMk/>
              <pc:sldMasterMk cId="606287967" sldId="2147483766"/>
              <pc:sldLayoutMk cId="1258372527" sldId="2147483742"/>
              <ac:spMk id="2" creationId="{22E0A0DD-7D27-6091-D3F3-4486A90F389F}"/>
            </ac:spMkLst>
          </pc:spChg>
        </pc:sldLayoutChg>
        <pc:sldLayoutChg chg="addSp modSp">
          <pc:chgData name="Hans Gelissen (DHL SSC Maastricht)" userId="1afa8510-4eed-4b73-a29e-678838cd8acd" providerId="ADAL" clId="{848A13B2-0495-4740-B577-0EA4DAE2CDAA}" dt="2023-07-06T12:16:33.059" v="155"/>
          <pc:sldLayoutMkLst>
            <pc:docMk/>
            <pc:sldMasterMk cId="606287967" sldId="2147483766"/>
            <pc:sldLayoutMk cId="757623512" sldId="2147483769"/>
          </pc:sldLayoutMkLst>
          <pc:spChg chg="add mod">
            <ac:chgData name="Hans Gelissen (DHL SSC Maastricht)" userId="1afa8510-4eed-4b73-a29e-678838cd8acd" providerId="ADAL" clId="{848A13B2-0495-4740-B577-0EA4DAE2CDAA}" dt="2023-07-06T12:16:33.059" v="155"/>
            <ac:spMkLst>
              <pc:docMk/>
              <pc:sldMasterMk cId="606287967" sldId="2147483766"/>
              <pc:sldLayoutMk cId="757623512" sldId="2147483769"/>
              <ac:spMk id="2" creationId="{541C52A0-F0C5-E835-7373-0D0E46FC3CA1}"/>
            </ac:spMkLst>
          </pc:spChg>
        </pc:sldLayoutChg>
        <pc:sldLayoutChg chg="addSp modSp">
          <pc:chgData name="Hans Gelissen (DHL SSC Maastricht)" userId="1afa8510-4eed-4b73-a29e-678838cd8acd" providerId="ADAL" clId="{848A13B2-0495-4740-B577-0EA4DAE2CDAA}" dt="2023-07-06T12:16:40.826" v="172"/>
          <pc:sldLayoutMkLst>
            <pc:docMk/>
            <pc:sldMasterMk cId="606287967" sldId="2147483766"/>
            <pc:sldLayoutMk cId="3810185948" sldId="2147483814"/>
          </pc:sldLayoutMkLst>
          <pc:spChg chg="add mod">
            <ac:chgData name="Hans Gelissen (DHL SSC Maastricht)" userId="1afa8510-4eed-4b73-a29e-678838cd8acd" providerId="ADAL" clId="{848A13B2-0495-4740-B577-0EA4DAE2CDAA}" dt="2023-07-06T12:16:40.826" v="172"/>
            <ac:spMkLst>
              <pc:docMk/>
              <pc:sldMasterMk cId="606287967" sldId="2147483766"/>
              <pc:sldLayoutMk cId="3810185948" sldId="2147483814"/>
              <ac:spMk id="2" creationId="{BD3EF76E-C316-83C7-9F82-CB601EAA7F1D}"/>
            </ac:spMkLst>
          </pc:spChg>
        </pc:sldLayoutChg>
        <pc:sldLayoutChg chg="addSp modSp">
          <pc:chgData name="Hans Gelissen (DHL SSC Maastricht)" userId="1afa8510-4eed-4b73-a29e-678838cd8acd" providerId="ADAL" clId="{848A13B2-0495-4740-B577-0EA4DAE2CDAA}" dt="2023-07-06T12:16:40.490" v="171"/>
          <pc:sldLayoutMkLst>
            <pc:docMk/>
            <pc:sldMasterMk cId="606287967" sldId="2147483766"/>
            <pc:sldLayoutMk cId="3218068742" sldId="2147483815"/>
          </pc:sldLayoutMkLst>
          <pc:spChg chg="add mod">
            <ac:chgData name="Hans Gelissen (DHL SSC Maastricht)" userId="1afa8510-4eed-4b73-a29e-678838cd8acd" providerId="ADAL" clId="{848A13B2-0495-4740-B577-0EA4DAE2CDAA}" dt="2023-07-06T12:16:40.490" v="171"/>
            <ac:spMkLst>
              <pc:docMk/>
              <pc:sldMasterMk cId="606287967" sldId="2147483766"/>
              <pc:sldLayoutMk cId="3218068742" sldId="2147483815"/>
              <ac:spMk id="2" creationId="{8C3D2F82-26B9-F166-9491-E38362215344}"/>
            </ac:spMkLst>
          </pc:spChg>
        </pc:sldLayoutChg>
        <pc:sldLayoutChg chg="addSp modSp">
          <pc:chgData name="Hans Gelissen (DHL SSC Maastricht)" userId="1afa8510-4eed-4b73-a29e-678838cd8acd" providerId="ADAL" clId="{848A13B2-0495-4740-B577-0EA4DAE2CDAA}" dt="2023-07-06T12:16:39.839" v="169"/>
          <pc:sldLayoutMkLst>
            <pc:docMk/>
            <pc:sldMasterMk cId="606287967" sldId="2147483766"/>
            <pc:sldLayoutMk cId="1696552350" sldId="2147483827"/>
          </pc:sldLayoutMkLst>
          <pc:spChg chg="add mod">
            <ac:chgData name="Hans Gelissen (DHL SSC Maastricht)" userId="1afa8510-4eed-4b73-a29e-678838cd8acd" providerId="ADAL" clId="{848A13B2-0495-4740-B577-0EA4DAE2CDAA}" dt="2023-07-06T12:16:39.839" v="169"/>
            <ac:spMkLst>
              <pc:docMk/>
              <pc:sldMasterMk cId="606287967" sldId="2147483766"/>
              <pc:sldLayoutMk cId="1696552350" sldId="2147483827"/>
              <ac:spMk id="2" creationId="{CA9516F8-FB9E-94CB-8298-FC19869E2E89}"/>
            </ac:spMkLst>
          </pc:spChg>
        </pc:sldLayoutChg>
        <pc:sldLayoutChg chg="addSp modSp">
          <pc:chgData name="Hans Gelissen (DHL SSC Maastricht)" userId="1afa8510-4eed-4b73-a29e-678838cd8acd" providerId="ADAL" clId="{848A13B2-0495-4740-B577-0EA4DAE2CDAA}" dt="2023-07-06T12:16:39.522" v="168"/>
          <pc:sldLayoutMkLst>
            <pc:docMk/>
            <pc:sldMasterMk cId="606287967" sldId="2147483766"/>
            <pc:sldLayoutMk cId="3968345858" sldId="2147483828"/>
          </pc:sldLayoutMkLst>
          <pc:spChg chg="add mod">
            <ac:chgData name="Hans Gelissen (DHL SSC Maastricht)" userId="1afa8510-4eed-4b73-a29e-678838cd8acd" providerId="ADAL" clId="{848A13B2-0495-4740-B577-0EA4DAE2CDAA}" dt="2023-07-06T12:16:39.522" v="168"/>
            <ac:spMkLst>
              <pc:docMk/>
              <pc:sldMasterMk cId="606287967" sldId="2147483766"/>
              <pc:sldLayoutMk cId="3968345858" sldId="2147483828"/>
              <ac:spMk id="2" creationId="{1596979F-19D9-8A51-E8A4-911B5AD54E2E}"/>
            </ac:spMkLst>
          </pc:spChg>
        </pc:sldLayoutChg>
        <pc:sldLayoutChg chg="addSp modSp">
          <pc:chgData name="Hans Gelissen (DHL SSC Maastricht)" userId="1afa8510-4eed-4b73-a29e-678838cd8acd" providerId="ADAL" clId="{848A13B2-0495-4740-B577-0EA4DAE2CDAA}" dt="2023-07-06T12:16:39.178" v="167"/>
          <pc:sldLayoutMkLst>
            <pc:docMk/>
            <pc:sldMasterMk cId="606287967" sldId="2147483766"/>
            <pc:sldLayoutMk cId="875516560" sldId="2147483829"/>
          </pc:sldLayoutMkLst>
          <pc:spChg chg="add mod">
            <ac:chgData name="Hans Gelissen (DHL SSC Maastricht)" userId="1afa8510-4eed-4b73-a29e-678838cd8acd" providerId="ADAL" clId="{848A13B2-0495-4740-B577-0EA4DAE2CDAA}" dt="2023-07-06T12:16:39.178" v="167"/>
            <ac:spMkLst>
              <pc:docMk/>
              <pc:sldMasterMk cId="606287967" sldId="2147483766"/>
              <pc:sldLayoutMk cId="875516560" sldId="2147483829"/>
              <ac:spMk id="2" creationId="{B4E7A680-B36B-0641-A2B4-C7A76698FC58}"/>
            </ac:spMkLst>
          </pc:spChg>
        </pc:sldLayoutChg>
        <pc:sldLayoutChg chg="addSp modSp">
          <pc:chgData name="Hans Gelissen (DHL SSC Maastricht)" userId="1afa8510-4eed-4b73-a29e-678838cd8acd" providerId="ADAL" clId="{848A13B2-0495-4740-B577-0EA4DAE2CDAA}" dt="2023-07-06T12:16:40.153" v="170"/>
          <pc:sldLayoutMkLst>
            <pc:docMk/>
            <pc:sldMasterMk cId="606287967" sldId="2147483766"/>
            <pc:sldLayoutMk cId="3381309611" sldId="2147483833"/>
          </pc:sldLayoutMkLst>
          <pc:spChg chg="add mod">
            <ac:chgData name="Hans Gelissen (DHL SSC Maastricht)" userId="1afa8510-4eed-4b73-a29e-678838cd8acd" providerId="ADAL" clId="{848A13B2-0495-4740-B577-0EA4DAE2CDAA}" dt="2023-07-06T12:16:40.153" v="170"/>
            <ac:spMkLst>
              <pc:docMk/>
              <pc:sldMasterMk cId="606287967" sldId="2147483766"/>
              <pc:sldLayoutMk cId="3381309611" sldId="2147483833"/>
              <ac:spMk id="2" creationId="{48B33B30-9F4A-DB72-0A43-35979B125EE4}"/>
            </ac:spMkLst>
          </pc:spChg>
        </pc:sldLayoutChg>
        <pc:sldLayoutChg chg="addSp modSp">
          <pc:chgData name="Hans Gelissen (DHL SSC Maastricht)" userId="1afa8510-4eed-4b73-a29e-678838cd8acd" providerId="ADAL" clId="{848A13B2-0495-4740-B577-0EA4DAE2CDAA}" dt="2023-07-06T12:16:38.842" v="166"/>
          <pc:sldLayoutMkLst>
            <pc:docMk/>
            <pc:sldMasterMk cId="606287967" sldId="2147483766"/>
            <pc:sldLayoutMk cId="2109719178" sldId="2147483881"/>
          </pc:sldLayoutMkLst>
          <pc:spChg chg="add mod">
            <ac:chgData name="Hans Gelissen (DHL SSC Maastricht)" userId="1afa8510-4eed-4b73-a29e-678838cd8acd" providerId="ADAL" clId="{848A13B2-0495-4740-B577-0EA4DAE2CDAA}" dt="2023-07-06T12:16:38.842" v="166"/>
            <ac:spMkLst>
              <pc:docMk/>
              <pc:sldMasterMk cId="606287967" sldId="2147483766"/>
              <pc:sldLayoutMk cId="2109719178" sldId="2147483881"/>
              <ac:spMk id="2" creationId="{51F9A2FA-EB49-0AD2-DE74-70784DE616C9}"/>
            </ac:spMkLst>
          </pc:spChg>
        </pc:sldLayoutChg>
        <pc:sldLayoutChg chg="addSp modSp">
          <pc:chgData name="Hans Gelissen (DHL SSC Maastricht)" userId="1afa8510-4eed-4b73-a29e-678838cd8acd" providerId="ADAL" clId="{848A13B2-0495-4740-B577-0EA4DAE2CDAA}" dt="2023-07-06T12:16:38.524" v="165"/>
          <pc:sldLayoutMkLst>
            <pc:docMk/>
            <pc:sldMasterMk cId="606287967" sldId="2147483766"/>
            <pc:sldLayoutMk cId="2371610937" sldId="2147483882"/>
          </pc:sldLayoutMkLst>
          <pc:spChg chg="add mod">
            <ac:chgData name="Hans Gelissen (DHL SSC Maastricht)" userId="1afa8510-4eed-4b73-a29e-678838cd8acd" providerId="ADAL" clId="{848A13B2-0495-4740-B577-0EA4DAE2CDAA}" dt="2023-07-06T12:16:38.524" v="165"/>
            <ac:spMkLst>
              <pc:docMk/>
              <pc:sldMasterMk cId="606287967" sldId="2147483766"/>
              <pc:sldLayoutMk cId="2371610937" sldId="2147483882"/>
              <ac:spMk id="2" creationId="{854CCC8E-0DCD-EF48-D698-363422F0C3A5}"/>
            </ac:spMkLst>
          </pc:spChg>
        </pc:sldLayoutChg>
        <pc:sldLayoutChg chg="addSp modSp">
          <pc:chgData name="Hans Gelissen (DHL SSC Maastricht)" userId="1afa8510-4eed-4b73-a29e-678838cd8acd" providerId="ADAL" clId="{848A13B2-0495-4740-B577-0EA4DAE2CDAA}" dt="2023-07-06T12:16:38.167" v="164"/>
          <pc:sldLayoutMkLst>
            <pc:docMk/>
            <pc:sldMasterMk cId="606287967" sldId="2147483766"/>
            <pc:sldLayoutMk cId="1541074054" sldId="2147483883"/>
          </pc:sldLayoutMkLst>
          <pc:spChg chg="add mod">
            <ac:chgData name="Hans Gelissen (DHL SSC Maastricht)" userId="1afa8510-4eed-4b73-a29e-678838cd8acd" providerId="ADAL" clId="{848A13B2-0495-4740-B577-0EA4DAE2CDAA}" dt="2023-07-06T12:16:38.167" v="164"/>
            <ac:spMkLst>
              <pc:docMk/>
              <pc:sldMasterMk cId="606287967" sldId="2147483766"/>
              <pc:sldLayoutMk cId="1541074054" sldId="2147483883"/>
              <ac:spMk id="2" creationId="{28FCD4EF-6675-F1A5-4F0D-D435DDC0C29D}"/>
            </ac:spMkLst>
          </pc:spChg>
        </pc:sldLayoutChg>
        <pc:sldLayoutChg chg="addSp modSp">
          <pc:chgData name="Hans Gelissen (DHL SSC Maastricht)" userId="1afa8510-4eed-4b73-a29e-678838cd8acd" providerId="ADAL" clId="{848A13B2-0495-4740-B577-0EA4DAE2CDAA}" dt="2023-07-06T12:16:37.881" v="163"/>
          <pc:sldLayoutMkLst>
            <pc:docMk/>
            <pc:sldMasterMk cId="606287967" sldId="2147483766"/>
            <pc:sldLayoutMk cId="639221087" sldId="2147483884"/>
          </pc:sldLayoutMkLst>
          <pc:spChg chg="add mod">
            <ac:chgData name="Hans Gelissen (DHL SSC Maastricht)" userId="1afa8510-4eed-4b73-a29e-678838cd8acd" providerId="ADAL" clId="{848A13B2-0495-4740-B577-0EA4DAE2CDAA}" dt="2023-07-06T12:16:37.881" v="163"/>
            <ac:spMkLst>
              <pc:docMk/>
              <pc:sldMasterMk cId="606287967" sldId="2147483766"/>
              <pc:sldLayoutMk cId="639221087" sldId="2147483884"/>
              <ac:spMk id="2" creationId="{8D928B0E-B439-BDFB-10FB-708F83D74BE2}"/>
            </ac:spMkLst>
          </pc:spChg>
        </pc:sldLayoutChg>
        <pc:sldLayoutChg chg="addSp modSp">
          <pc:chgData name="Hans Gelissen (DHL SSC Maastricht)" userId="1afa8510-4eed-4b73-a29e-678838cd8acd" providerId="ADAL" clId="{848A13B2-0495-4740-B577-0EA4DAE2CDAA}" dt="2023-07-06T12:16:37.507" v="162"/>
          <pc:sldLayoutMkLst>
            <pc:docMk/>
            <pc:sldMasterMk cId="606287967" sldId="2147483766"/>
            <pc:sldLayoutMk cId="609674377" sldId="2147483929"/>
          </pc:sldLayoutMkLst>
          <pc:spChg chg="add mod">
            <ac:chgData name="Hans Gelissen (DHL SSC Maastricht)" userId="1afa8510-4eed-4b73-a29e-678838cd8acd" providerId="ADAL" clId="{848A13B2-0495-4740-B577-0EA4DAE2CDAA}" dt="2023-07-06T12:16:37.507" v="162"/>
            <ac:spMkLst>
              <pc:docMk/>
              <pc:sldMasterMk cId="606287967" sldId="2147483766"/>
              <pc:sldLayoutMk cId="609674377" sldId="2147483929"/>
              <ac:spMk id="2" creationId="{B282689F-8DAB-4ACC-8506-A6B9257BA2F2}"/>
            </ac:spMkLst>
          </pc:spChg>
        </pc:sldLayoutChg>
        <pc:sldLayoutChg chg="addSp modSp">
          <pc:chgData name="Hans Gelissen (DHL SSC Maastricht)" userId="1afa8510-4eed-4b73-a29e-678838cd8acd" providerId="ADAL" clId="{848A13B2-0495-4740-B577-0EA4DAE2CDAA}" dt="2023-07-06T12:16:36.849" v="161"/>
          <pc:sldLayoutMkLst>
            <pc:docMk/>
            <pc:sldMasterMk cId="606287967" sldId="2147483766"/>
            <pc:sldLayoutMk cId="3890049931" sldId="2147483931"/>
          </pc:sldLayoutMkLst>
          <pc:spChg chg="add mod">
            <ac:chgData name="Hans Gelissen (DHL SSC Maastricht)" userId="1afa8510-4eed-4b73-a29e-678838cd8acd" providerId="ADAL" clId="{848A13B2-0495-4740-B577-0EA4DAE2CDAA}" dt="2023-07-06T12:16:36.849" v="161"/>
            <ac:spMkLst>
              <pc:docMk/>
              <pc:sldMasterMk cId="606287967" sldId="2147483766"/>
              <pc:sldLayoutMk cId="3890049931" sldId="2147483931"/>
              <ac:spMk id="2" creationId="{1F1F44B3-0378-6E6D-D0CC-6D6C87A7AF9E}"/>
            </ac:spMkLst>
          </pc:spChg>
        </pc:sldLayoutChg>
        <pc:sldLayoutChg chg="addSp modSp">
          <pc:chgData name="Hans Gelissen (DHL SSC Maastricht)" userId="1afa8510-4eed-4b73-a29e-678838cd8acd" providerId="ADAL" clId="{848A13B2-0495-4740-B577-0EA4DAE2CDAA}" dt="2023-07-06T12:16:36.069" v="160"/>
          <pc:sldLayoutMkLst>
            <pc:docMk/>
            <pc:sldMasterMk cId="606287967" sldId="2147483766"/>
            <pc:sldLayoutMk cId="1138127033" sldId="2147483932"/>
          </pc:sldLayoutMkLst>
          <pc:spChg chg="add mod">
            <ac:chgData name="Hans Gelissen (DHL SSC Maastricht)" userId="1afa8510-4eed-4b73-a29e-678838cd8acd" providerId="ADAL" clId="{848A13B2-0495-4740-B577-0EA4DAE2CDAA}" dt="2023-07-06T12:16:36.069" v="160"/>
            <ac:spMkLst>
              <pc:docMk/>
              <pc:sldMasterMk cId="606287967" sldId="2147483766"/>
              <pc:sldLayoutMk cId="1138127033" sldId="2147483932"/>
              <ac:spMk id="2" creationId="{D0EC9365-3825-4100-CA6F-4559B6D81B0C}"/>
            </ac:spMkLst>
          </pc:spChg>
        </pc:sldLayoutChg>
        <pc:sldLayoutChg chg="addSp modSp">
          <pc:chgData name="Hans Gelissen (DHL SSC Maastricht)" userId="1afa8510-4eed-4b73-a29e-678838cd8acd" providerId="ADAL" clId="{848A13B2-0495-4740-B577-0EA4DAE2CDAA}" dt="2023-07-06T12:16:35.250" v="159"/>
          <pc:sldLayoutMkLst>
            <pc:docMk/>
            <pc:sldMasterMk cId="606287967" sldId="2147483766"/>
            <pc:sldLayoutMk cId="4096902305" sldId="2147483933"/>
          </pc:sldLayoutMkLst>
          <pc:spChg chg="add mod">
            <ac:chgData name="Hans Gelissen (DHL SSC Maastricht)" userId="1afa8510-4eed-4b73-a29e-678838cd8acd" providerId="ADAL" clId="{848A13B2-0495-4740-B577-0EA4DAE2CDAA}" dt="2023-07-06T12:16:35.250" v="159"/>
            <ac:spMkLst>
              <pc:docMk/>
              <pc:sldMasterMk cId="606287967" sldId="2147483766"/>
              <pc:sldLayoutMk cId="4096902305" sldId="2147483933"/>
              <ac:spMk id="2" creationId="{AEF4DB92-B7C2-BA68-3B9A-41A8331844E3}"/>
            </ac:spMkLst>
          </pc:spChg>
        </pc:sldLayoutChg>
        <pc:sldLayoutChg chg="addSp modSp">
          <pc:chgData name="Hans Gelissen (DHL SSC Maastricht)" userId="1afa8510-4eed-4b73-a29e-678838cd8acd" providerId="ADAL" clId="{848A13B2-0495-4740-B577-0EA4DAE2CDAA}" dt="2023-07-06T12:16:34.850" v="158"/>
          <pc:sldLayoutMkLst>
            <pc:docMk/>
            <pc:sldMasterMk cId="606287967" sldId="2147483766"/>
            <pc:sldLayoutMk cId="707791734" sldId="2147483934"/>
          </pc:sldLayoutMkLst>
          <pc:spChg chg="add mod">
            <ac:chgData name="Hans Gelissen (DHL SSC Maastricht)" userId="1afa8510-4eed-4b73-a29e-678838cd8acd" providerId="ADAL" clId="{848A13B2-0495-4740-B577-0EA4DAE2CDAA}" dt="2023-07-06T12:16:34.850" v="158"/>
            <ac:spMkLst>
              <pc:docMk/>
              <pc:sldMasterMk cId="606287967" sldId="2147483766"/>
              <pc:sldLayoutMk cId="707791734" sldId="2147483934"/>
              <ac:spMk id="2" creationId="{8D09C16A-F3DD-FD63-2D04-1141C32556C1}"/>
            </ac:spMkLst>
          </pc:spChg>
        </pc:sldLayoutChg>
        <pc:sldLayoutChg chg="addSp modSp">
          <pc:chgData name="Hans Gelissen (DHL SSC Maastricht)" userId="1afa8510-4eed-4b73-a29e-678838cd8acd" providerId="ADAL" clId="{848A13B2-0495-4740-B577-0EA4DAE2CDAA}" dt="2023-07-06T12:16:34.418" v="157"/>
          <pc:sldLayoutMkLst>
            <pc:docMk/>
            <pc:sldMasterMk cId="606287967" sldId="2147483766"/>
            <pc:sldLayoutMk cId="1328022181" sldId="2147483935"/>
          </pc:sldLayoutMkLst>
          <pc:spChg chg="add mod">
            <ac:chgData name="Hans Gelissen (DHL SSC Maastricht)" userId="1afa8510-4eed-4b73-a29e-678838cd8acd" providerId="ADAL" clId="{848A13B2-0495-4740-B577-0EA4DAE2CDAA}" dt="2023-07-06T12:16:34.418" v="157"/>
            <ac:spMkLst>
              <pc:docMk/>
              <pc:sldMasterMk cId="606287967" sldId="2147483766"/>
              <pc:sldLayoutMk cId="1328022181" sldId="2147483935"/>
              <ac:spMk id="2" creationId="{1813885B-8C17-849E-7AE1-DA3691186814}"/>
            </ac:spMkLst>
          </pc:spChg>
        </pc:sldLayoutChg>
        <pc:sldLayoutChg chg="addSp modSp">
          <pc:chgData name="Hans Gelissen (DHL SSC Maastricht)" userId="1afa8510-4eed-4b73-a29e-678838cd8acd" providerId="ADAL" clId="{848A13B2-0495-4740-B577-0EA4DAE2CDAA}" dt="2023-07-06T12:16:33.851" v="156"/>
          <pc:sldLayoutMkLst>
            <pc:docMk/>
            <pc:sldMasterMk cId="606287967" sldId="2147483766"/>
            <pc:sldLayoutMk cId="1009040859" sldId="2147483936"/>
          </pc:sldLayoutMkLst>
          <pc:spChg chg="add mod">
            <ac:chgData name="Hans Gelissen (DHL SSC Maastricht)" userId="1afa8510-4eed-4b73-a29e-678838cd8acd" providerId="ADAL" clId="{848A13B2-0495-4740-B577-0EA4DAE2CDAA}" dt="2023-07-06T12:16:33.851" v="156"/>
            <ac:spMkLst>
              <pc:docMk/>
              <pc:sldMasterMk cId="606287967" sldId="2147483766"/>
              <pc:sldLayoutMk cId="1009040859" sldId="2147483936"/>
              <ac:spMk id="2" creationId="{D270A920-7B37-EB91-A957-1197E8618706}"/>
            </ac:spMkLst>
          </pc:spChg>
        </pc:sldLayoutChg>
      </pc:sldMasterChg>
      <pc:sldMasterChg chg="addSp modSp modSldLayout">
        <pc:chgData name="Hans Gelissen (DHL SSC Maastricht)" userId="1afa8510-4eed-4b73-a29e-678838cd8acd" providerId="ADAL" clId="{848A13B2-0495-4740-B577-0EA4DAE2CDAA}" dt="2023-07-06T12:16:32.449" v="154"/>
        <pc:sldMasterMkLst>
          <pc:docMk/>
          <pc:sldMasterMk cId="727954729" sldId="2147483772"/>
        </pc:sldMasterMkLst>
        <pc:spChg chg="add mod">
          <ac:chgData name="Hans Gelissen (DHL SSC Maastricht)" userId="1afa8510-4eed-4b73-a29e-678838cd8acd" providerId="ADAL" clId="{848A13B2-0495-4740-B577-0EA4DAE2CDAA}" dt="2023-07-06T12:14:28.921" v="9"/>
          <ac:spMkLst>
            <pc:docMk/>
            <pc:sldMasterMk cId="727954729" sldId="2147483772"/>
            <ac:spMk id="2" creationId="{F2FA51B9-8097-6EF2-4F61-9158352A1F29}"/>
          </ac:spMkLst>
        </pc:spChg>
        <pc:sldLayoutChg chg="addSp modSp">
          <pc:chgData name="Hans Gelissen (DHL SSC Maastricht)" userId="1afa8510-4eed-4b73-a29e-678838cd8acd" providerId="ADAL" clId="{848A13B2-0495-4740-B577-0EA4DAE2CDAA}" dt="2023-07-06T12:16:32.449" v="154"/>
          <pc:sldLayoutMkLst>
            <pc:docMk/>
            <pc:sldMasterMk cId="727954729" sldId="2147483772"/>
            <pc:sldLayoutMk cId="1997391794" sldId="2147483734"/>
          </pc:sldLayoutMkLst>
          <pc:spChg chg="add mod">
            <ac:chgData name="Hans Gelissen (DHL SSC Maastricht)" userId="1afa8510-4eed-4b73-a29e-678838cd8acd" providerId="ADAL" clId="{848A13B2-0495-4740-B577-0EA4DAE2CDAA}" dt="2023-07-06T12:16:32.449" v="154"/>
            <ac:spMkLst>
              <pc:docMk/>
              <pc:sldMasterMk cId="727954729" sldId="2147483772"/>
              <pc:sldLayoutMk cId="1997391794" sldId="2147483734"/>
              <ac:spMk id="4" creationId="{E0274642-5179-0AFC-47A9-903AA55585FE}"/>
            </ac:spMkLst>
          </pc:spChg>
        </pc:sldLayoutChg>
        <pc:sldLayoutChg chg="addSp modSp">
          <pc:chgData name="Hans Gelissen (DHL SSC Maastricht)" userId="1afa8510-4eed-4b73-a29e-678838cd8acd" providerId="ADAL" clId="{848A13B2-0495-4740-B577-0EA4DAE2CDAA}" dt="2023-07-06T12:16:31.930" v="153"/>
          <pc:sldLayoutMkLst>
            <pc:docMk/>
            <pc:sldMasterMk cId="727954729" sldId="2147483772"/>
            <pc:sldLayoutMk cId="3070187357" sldId="2147483773"/>
          </pc:sldLayoutMkLst>
          <pc:spChg chg="add mod">
            <ac:chgData name="Hans Gelissen (DHL SSC Maastricht)" userId="1afa8510-4eed-4b73-a29e-678838cd8acd" providerId="ADAL" clId="{848A13B2-0495-4740-B577-0EA4DAE2CDAA}" dt="2023-07-06T12:16:31.930" v="153"/>
            <ac:spMkLst>
              <pc:docMk/>
              <pc:sldMasterMk cId="727954729" sldId="2147483772"/>
              <pc:sldLayoutMk cId="3070187357" sldId="2147483773"/>
              <ac:spMk id="4" creationId="{17115B21-DFCE-299E-2EC3-505EDCEC86D6}"/>
            </ac:spMkLst>
          </pc:spChg>
        </pc:sldLayoutChg>
        <pc:sldLayoutChg chg="addSp modSp">
          <pc:chgData name="Hans Gelissen (DHL SSC Maastricht)" userId="1afa8510-4eed-4b73-a29e-678838cd8acd" providerId="ADAL" clId="{848A13B2-0495-4740-B577-0EA4DAE2CDAA}" dt="2023-07-06T12:16:31.727" v="152"/>
          <pc:sldLayoutMkLst>
            <pc:docMk/>
            <pc:sldMasterMk cId="727954729" sldId="2147483772"/>
            <pc:sldLayoutMk cId="2597155215" sldId="2147483774"/>
          </pc:sldLayoutMkLst>
          <pc:spChg chg="add mod">
            <ac:chgData name="Hans Gelissen (DHL SSC Maastricht)" userId="1afa8510-4eed-4b73-a29e-678838cd8acd" providerId="ADAL" clId="{848A13B2-0495-4740-B577-0EA4DAE2CDAA}" dt="2023-07-06T12:16:31.727" v="152"/>
            <ac:spMkLst>
              <pc:docMk/>
              <pc:sldMasterMk cId="727954729" sldId="2147483772"/>
              <pc:sldLayoutMk cId="2597155215" sldId="2147483774"/>
              <ac:spMk id="4" creationId="{86D62827-AE1B-2C2F-E42C-C4E20F779EF3}"/>
            </ac:spMkLst>
          </pc:spChg>
        </pc:sldLayoutChg>
        <pc:sldLayoutChg chg="addSp modSp">
          <pc:chgData name="Hans Gelissen (DHL SSC Maastricht)" userId="1afa8510-4eed-4b73-a29e-678838cd8acd" providerId="ADAL" clId="{848A13B2-0495-4740-B577-0EA4DAE2CDAA}" dt="2023-07-06T12:16:31.168" v="151"/>
          <pc:sldLayoutMkLst>
            <pc:docMk/>
            <pc:sldMasterMk cId="727954729" sldId="2147483772"/>
            <pc:sldLayoutMk cId="1441526566" sldId="2147484017"/>
          </pc:sldLayoutMkLst>
          <pc:spChg chg="add mod">
            <ac:chgData name="Hans Gelissen (DHL SSC Maastricht)" userId="1afa8510-4eed-4b73-a29e-678838cd8acd" providerId="ADAL" clId="{848A13B2-0495-4740-B577-0EA4DAE2CDAA}" dt="2023-07-06T12:16:31.168" v="151"/>
            <ac:spMkLst>
              <pc:docMk/>
              <pc:sldMasterMk cId="727954729" sldId="2147483772"/>
              <pc:sldLayoutMk cId="1441526566" sldId="2147484017"/>
              <ac:spMk id="3" creationId="{91E37B4A-2DAD-9713-FF6E-1DCDBF836D64}"/>
            </ac:spMkLst>
          </pc:spChg>
        </pc:sldLayoutChg>
        <pc:sldLayoutChg chg="addSp modSp">
          <pc:chgData name="Hans Gelissen (DHL SSC Maastricht)" userId="1afa8510-4eed-4b73-a29e-678838cd8acd" providerId="ADAL" clId="{848A13B2-0495-4740-B577-0EA4DAE2CDAA}" dt="2023-07-06T12:16:30.797" v="150"/>
          <pc:sldLayoutMkLst>
            <pc:docMk/>
            <pc:sldMasterMk cId="727954729" sldId="2147483772"/>
            <pc:sldLayoutMk cId="3489306472" sldId="2147484018"/>
          </pc:sldLayoutMkLst>
          <pc:spChg chg="add mod">
            <ac:chgData name="Hans Gelissen (DHL SSC Maastricht)" userId="1afa8510-4eed-4b73-a29e-678838cd8acd" providerId="ADAL" clId="{848A13B2-0495-4740-B577-0EA4DAE2CDAA}" dt="2023-07-06T12:16:30.797" v="150"/>
            <ac:spMkLst>
              <pc:docMk/>
              <pc:sldMasterMk cId="727954729" sldId="2147483772"/>
              <pc:sldLayoutMk cId="3489306472" sldId="2147484018"/>
              <ac:spMk id="3" creationId="{3CE8F3DE-27DC-F390-C7E5-6E7ECC2EF671}"/>
            </ac:spMkLst>
          </pc:spChg>
        </pc:sldLayoutChg>
        <pc:sldLayoutChg chg="addSp modSp">
          <pc:chgData name="Hans Gelissen (DHL SSC Maastricht)" userId="1afa8510-4eed-4b73-a29e-678838cd8acd" providerId="ADAL" clId="{848A13B2-0495-4740-B577-0EA4DAE2CDAA}" dt="2023-07-06T12:16:30.408" v="149"/>
          <pc:sldLayoutMkLst>
            <pc:docMk/>
            <pc:sldMasterMk cId="727954729" sldId="2147483772"/>
            <pc:sldLayoutMk cId="215789223" sldId="2147484019"/>
          </pc:sldLayoutMkLst>
          <pc:spChg chg="add mod">
            <ac:chgData name="Hans Gelissen (DHL SSC Maastricht)" userId="1afa8510-4eed-4b73-a29e-678838cd8acd" providerId="ADAL" clId="{848A13B2-0495-4740-B577-0EA4DAE2CDAA}" dt="2023-07-06T12:16:30.408" v="149"/>
            <ac:spMkLst>
              <pc:docMk/>
              <pc:sldMasterMk cId="727954729" sldId="2147483772"/>
              <pc:sldLayoutMk cId="215789223" sldId="2147484019"/>
              <ac:spMk id="3" creationId="{CF6BC379-15D2-AB1B-5806-C8C6E4143614}"/>
            </ac:spMkLst>
          </pc:spChg>
        </pc:sldLayoutChg>
        <pc:sldLayoutChg chg="addSp modSp">
          <pc:chgData name="Hans Gelissen (DHL SSC Maastricht)" userId="1afa8510-4eed-4b73-a29e-678838cd8acd" providerId="ADAL" clId="{848A13B2-0495-4740-B577-0EA4DAE2CDAA}" dt="2023-07-06T12:16:29.065" v="148"/>
          <pc:sldLayoutMkLst>
            <pc:docMk/>
            <pc:sldMasterMk cId="727954729" sldId="2147483772"/>
            <pc:sldLayoutMk cId="3201581599" sldId="2147484021"/>
          </pc:sldLayoutMkLst>
          <pc:spChg chg="add mod">
            <ac:chgData name="Hans Gelissen (DHL SSC Maastricht)" userId="1afa8510-4eed-4b73-a29e-678838cd8acd" providerId="ADAL" clId="{848A13B2-0495-4740-B577-0EA4DAE2CDAA}" dt="2023-07-06T12:16:29.065" v="148"/>
            <ac:spMkLst>
              <pc:docMk/>
              <pc:sldMasterMk cId="727954729" sldId="2147483772"/>
              <pc:sldLayoutMk cId="3201581599" sldId="2147484021"/>
              <ac:spMk id="3" creationId="{F91DA8DF-DE3B-F2E5-D131-3F2FCEDB55EC}"/>
            </ac:spMkLst>
          </pc:spChg>
        </pc:sldLayoutChg>
        <pc:sldLayoutChg chg="addSp modSp">
          <pc:chgData name="Hans Gelissen (DHL SSC Maastricht)" userId="1afa8510-4eed-4b73-a29e-678838cd8acd" providerId="ADAL" clId="{848A13B2-0495-4740-B577-0EA4DAE2CDAA}" dt="2023-07-06T12:16:28.761" v="147"/>
          <pc:sldLayoutMkLst>
            <pc:docMk/>
            <pc:sldMasterMk cId="727954729" sldId="2147483772"/>
            <pc:sldLayoutMk cId="743163496" sldId="2147484022"/>
          </pc:sldLayoutMkLst>
          <pc:spChg chg="add mod">
            <ac:chgData name="Hans Gelissen (DHL SSC Maastricht)" userId="1afa8510-4eed-4b73-a29e-678838cd8acd" providerId="ADAL" clId="{848A13B2-0495-4740-B577-0EA4DAE2CDAA}" dt="2023-07-06T12:16:28.761" v="147"/>
            <ac:spMkLst>
              <pc:docMk/>
              <pc:sldMasterMk cId="727954729" sldId="2147483772"/>
              <pc:sldLayoutMk cId="743163496" sldId="2147484022"/>
              <ac:spMk id="3" creationId="{242C27E7-1FC4-AEE8-64A1-5853EABA2C2C}"/>
            </ac:spMkLst>
          </pc:spChg>
        </pc:sldLayoutChg>
        <pc:sldLayoutChg chg="addSp modSp">
          <pc:chgData name="Hans Gelissen (DHL SSC Maastricht)" userId="1afa8510-4eed-4b73-a29e-678838cd8acd" providerId="ADAL" clId="{848A13B2-0495-4740-B577-0EA4DAE2CDAA}" dt="2023-07-06T12:16:28.466" v="146"/>
          <pc:sldLayoutMkLst>
            <pc:docMk/>
            <pc:sldMasterMk cId="727954729" sldId="2147483772"/>
            <pc:sldLayoutMk cId="636865668" sldId="2147484023"/>
          </pc:sldLayoutMkLst>
          <pc:spChg chg="add mod">
            <ac:chgData name="Hans Gelissen (DHL SSC Maastricht)" userId="1afa8510-4eed-4b73-a29e-678838cd8acd" providerId="ADAL" clId="{848A13B2-0495-4740-B577-0EA4DAE2CDAA}" dt="2023-07-06T12:16:28.466" v="146"/>
            <ac:spMkLst>
              <pc:docMk/>
              <pc:sldMasterMk cId="727954729" sldId="2147483772"/>
              <pc:sldLayoutMk cId="636865668" sldId="2147484023"/>
              <ac:spMk id="3" creationId="{0859F491-BA48-1D19-9B22-328D0B6F1775}"/>
            </ac:spMkLst>
          </pc:spChg>
        </pc:sldLayoutChg>
        <pc:sldLayoutChg chg="addSp modSp">
          <pc:chgData name="Hans Gelissen (DHL SSC Maastricht)" userId="1afa8510-4eed-4b73-a29e-678838cd8acd" providerId="ADAL" clId="{848A13B2-0495-4740-B577-0EA4DAE2CDAA}" dt="2023-07-06T12:16:28.157" v="145"/>
          <pc:sldLayoutMkLst>
            <pc:docMk/>
            <pc:sldMasterMk cId="727954729" sldId="2147483772"/>
            <pc:sldLayoutMk cId="2943944997" sldId="2147484026"/>
          </pc:sldLayoutMkLst>
          <pc:spChg chg="add mod">
            <ac:chgData name="Hans Gelissen (DHL SSC Maastricht)" userId="1afa8510-4eed-4b73-a29e-678838cd8acd" providerId="ADAL" clId="{848A13B2-0495-4740-B577-0EA4DAE2CDAA}" dt="2023-07-06T12:16:28.157" v="145"/>
            <ac:spMkLst>
              <pc:docMk/>
              <pc:sldMasterMk cId="727954729" sldId="2147483772"/>
              <pc:sldLayoutMk cId="2943944997" sldId="2147484026"/>
              <ac:spMk id="3" creationId="{3770FE85-70E6-D794-DBD2-DDCCB8B0320B}"/>
            </ac:spMkLst>
          </pc:spChg>
        </pc:sldLayoutChg>
        <pc:sldLayoutChg chg="addSp modSp">
          <pc:chgData name="Hans Gelissen (DHL SSC Maastricht)" userId="1afa8510-4eed-4b73-a29e-678838cd8acd" providerId="ADAL" clId="{848A13B2-0495-4740-B577-0EA4DAE2CDAA}" dt="2023-07-06T12:16:27.841" v="144"/>
          <pc:sldLayoutMkLst>
            <pc:docMk/>
            <pc:sldMasterMk cId="727954729" sldId="2147483772"/>
            <pc:sldLayoutMk cId="470324799" sldId="2147484027"/>
          </pc:sldLayoutMkLst>
          <pc:spChg chg="add mod">
            <ac:chgData name="Hans Gelissen (DHL SSC Maastricht)" userId="1afa8510-4eed-4b73-a29e-678838cd8acd" providerId="ADAL" clId="{848A13B2-0495-4740-B577-0EA4DAE2CDAA}" dt="2023-07-06T12:16:27.841" v="144"/>
            <ac:spMkLst>
              <pc:docMk/>
              <pc:sldMasterMk cId="727954729" sldId="2147483772"/>
              <pc:sldLayoutMk cId="470324799" sldId="2147484027"/>
              <ac:spMk id="3" creationId="{8F7D4780-CED3-D750-FC3D-CB2FF811465F}"/>
            </ac:spMkLst>
          </pc:spChg>
        </pc:sldLayoutChg>
      </pc:sldMasterChg>
      <pc:sldMasterChg chg="addSp modSp modSldLayout">
        <pc:chgData name="Hans Gelissen (DHL SSC Maastricht)" userId="1afa8510-4eed-4b73-a29e-678838cd8acd" providerId="ADAL" clId="{848A13B2-0495-4740-B577-0EA4DAE2CDAA}" dt="2023-07-06T12:16:27.257" v="143"/>
        <pc:sldMasterMkLst>
          <pc:docMk/>
          <pc:sldMasterMk cId="3687066805" sldId="2147483775"/>
        </pc:sldMasterMkLst>
        <pc:spChg chg="add mod">
          <ac:chgData name="Hans Gelissen (DHL SSC Maastricht)" userId="1afa8510-4eed-4b73-a29e-678838cd8acd" providerId="ADAL" clId="{848A13B2-0495-4740-B577-0EA4DAE2CDAA}" dt="2023-07-06T12:14:31.294" v="10"/>
          <ac:spMkLst>
            <pc:docMk/>
            <pc:sldMasterMk cId="3687066805" sldId="2147483775"/>
            <ac:spMk id="2" creationId="{3C9D55E1-BE5F-4493-0671-F7E0705BEEA5}"/>
          </ac:spMkLst>
        </pc:spChg>
        <pc:sldLayoutChg chg="addSp modSp">
          <pc:chgData name="Hans Gelissen (DHL SSC Maastricht)" userId="1afa8510-4eed-4b73-a29e-678838cd8acd" providerId="ADAL" clId="{848A13B2-0495-4740-B577-0EA4DAE2CDAA}" dt="2023-07-06T12:16:27.257" v="143"/>
          <pc:sldLayoutMkLst>
            <pc:docMk/>
            <pc:sldMasterMk cId="3687066805" sldId="2147483775"/>
            <pc:sldLayoutMk cId="680064133" sldId="2147483745"/>
          </pc:sldLayoutMkLst>
          <pc:spChg chg="add mod">
            <ac:chgData name="Hans Gelissen (DHL SSC Maastricht)" userId="1afa8510-4eed-4b73-a29e-678838cd8acd" providerId="ADAL" clId="{848A13B2-0495-4740-B577-0EA4DAE2CDAA}" dt="2023-07-06T12:16:27.257" v="143"/>
            <ac:spMkLst>
              <pc:docMk/>
              <pc:sldMasterMk cId="3687066805" sldId="2147483775"/>
              <pc:sldLayoutMk cId="680064133" sldId="2147483745"/>
              <ac:spMk id="3" creationId="{9EFF0272-9053-E410-2D8A-C1696C7A8134}"/>
            </ac:spMkLst>
          </pc:spChg>
        </pc:sldLayoutChg>
        <pc:sldLayoutChg chg="addSp modSp">
          <pc:chgData name="Hans Gelissen (DHL SSC Maastricht)" userId="1afa8510-4eed-4b73-a29e-678838cd8acd" providerId="ADAL" clId="{848A13B2-0495-4740-B577-0EA4DAE2CDAA}" dt="2023-07-06T12:16:26.908" v="142"/>
          <pc:sldLayoutMkLst>
            <pc:docMk/>
            <pc:sldMasterMk cId="3687066805" sldId="2147483775"/>
            <pc:sldLayoutMk cId="3786456764" sldId="2147483776"/>
          </pc:sldLayoutMkLst>
          <pc:spChg chg="add mod">
            <ac:chgData name="Hans Gelissen (DHL SSC Maastricht)" userId="1afa8510-4eed-4b73-a29e-678838cd8acd" providerId="ADAL" clId="{848A13B2-0495-4740-B577-0EA4DAE2CDAA}" dt="2023-07-06T12:16:26.908" v="142"/>
            <ac:spMkLst>
              <pc:docMk/>
              <pc:sldMasterMk cId="3687066805" sldId="2147483775"/>
              <pc:sldLayoutMk cId="3786456764" sldId="2147483776"/>
              <ac:spMk id="3" creationId="{B2617720-432A-014D-AFFA-7B2EA2B79502}"/>
            </ac:spMkLst>
          </pc:spChg>
        </pc:sldLayoutChg>
        <pc:sldLayoutChg chg="addSp modSp">
          <pc:chgData name="Hans Gelissen (DHL SSC Maastricht)" userId="1afa8510-4eed-4b73-a29e-678838cd8acd" providerId="ADAL" clId="{848A13B2-0495-4740-B577-0EA4DAE2CDAA}" dt="2023-07-06T12:16:19.875" v="125"/>
          <pc:sldLayoutMkLst>
            <pc:docMk/>
            <pc:sldMasterMk cId="3687066805" sldId="2147483775"/>
            <pc:sldLayoutMk cId="1267003545" sldId="2147483780"/>
          </pc:sldLayoutMkLst>
          <pc:spChg chg="add mod">
            <ac:chgData name="Hans Gelissen (DHL SSC Maastricht)" userId="1afa8510-4eed-4b73-a29e-678838cd8acd" providerId="ADAL" clId="{848A13B2-0495-4740-B577-0EA4DAE2CDAA}" dt="2023-07-06T12:16:19.875" v="125"/>
            <ac:spMkLst>
              <pc:docMk/>
              <pc:sldMasterMk cId="3687066805" sldId="2147483775"/>
              <pc:sldLayoutMk cId="1267003545" sldId="2147483780"/>
              <ac:spMk id="3" creationId="{975ABB5F-91A9-8267-7B49-9727D2AFBE00}"/>
            </ac:spMkLst>
          </pc:spChg>
        </pc:sldLayoutChg>
        <pc:sldLayoutChg chg="addSp modSp">
          <pc:chgData name="Hans Gelissen (DHL SSC Maastricht)" userId="1afa8510-4eed-4b73-a29e-678838cd8acd" providerId="ADAL" clId="{848A13B2-0495-4740-B577-0EA4DAE2CDAA}" dt="2023-07-06T12:16:26.598" v="141"/>
          <pc:sldLayoutMkLst>
            <pc:docMk/>
            <pc:sldMasterMk cId="3687066805" sldId="2147483775"/>
            <pc:sldLayoutMk cId="1204698674" sldId="2147483781"/>
          </pc:sldLayoutMkLst>
          <pc:spChg chg="add mod">
            <ac:chgData name="Hans Gelissen (DHL SSC Maastricht)" userId="1afa8510-4eed-4b73-a29e-678838cd8acd" providerId="ADAL" clId="{848A13B2-0495-4740-B577-0EA4DAE2CDAA}" dt="2023-07-06T12:16:26.598" v="141"/>
            <ac:spMkLst>
              <pc:docMk/>
              <pc:sldMasterMk cId="3687066805" sldId="2147483775"/>
              <pc:sldLayoutMk cId="1204698674" sldId="2147483781"/>
              <ac:spMk id="3" creationId="{5CF61163-5693-20D0-0FBD-43CC51BCB820}"/>
            </ac:spMkLst>
          </pc:spChg>
        </pc:sldLayoutChg>
        <pc:sldLayoutChg chg="addSp modSp">
          <pc:chgData name="Hans Gelissen (DHL SSC Maastricht)" userId="1afa8510-4eed-4b73-a29e-678838cd8acd" providerId="ADAL" clId="{848A13B2-0495-4740-B577-0EA4DAE2CDAA}" dt="2023-07-06T12:16:25.444" v="139"/>
          <pc:sldLayoutMkLst>
            <pc:docMk/>
            <pc:sldMasterMk cId="3687066805" sldId="2147483775"/>
            <pc:sldLayoutMk cId="2644514963" sldId="2147483831"/>
          </pc:sldLayoutMkLst>
          <pc:spChg chg="add mod">
            <ac:chgData name="Hans Gelissen (DHL SSC Maastricht)" userId="1afa8510-4eed-4b73-a29e-678838cd8acd" providerId="ADAL" clId="{848A13B2-0495-4740-B577-0EA4DAE2CDAA}" dt="2023-07-06T12:16:25.444" v="139"/>
            <ac:spMkLst>
              <pc:docMk/>
              <pc:sldMasterMk cId="3687066805" sldId="2147483775"/>
              <pc:sldLayoutMk cId="2644514963" sldId="2147483831"/>
              <ac:spMk id="3" creationId="{7D0730FB-6C34-1FB8-B274-3CB434E46256}"/>
            </ac:spMkLst>
          </pc:spChg>
        </pc:sldLayoutChg>
        <pc:sldLayoutChg chg="addSp modSp">
          <pc:chgData name="Hans Gelissen (DHL SSC Maastricht)" userId="1afa8510-4eed-4b73-a29e-678838cd8acd" providerId="ADAL" clId="{848A13B2-0495-4740-B577-0EA4DAE2CDAA}" dt="2023-07-06T12:16:25.057" v="138"/>
          <pc:sldLayoutMkLst>
            <pc:docMk/>
            <pc:sldMasterMk cId="3687066805" sldId="2147483775"/>
            <pc:sldLayoutMk cId="4247405665" sldId="2147483832"/>
          </pc:sldLayoutMkLst>
          <pc:spChg chg="add mod">
            <ac:chgData name="Hans Gelissen (DHL SSC Maastricht)" userId="1afa8510-4eed-4b73-a29e-678838cd8acd" providerId="ADAL" clId="{848A13B2-0495-4740-B577-0EA4DAE2CDAA}" dt="2023-07-06T12:16:25.057" v="138"/>
            <ac:spMkLst>
              <pc:docMk/>
              <pc:sldMasterMk cId="3687066805" sldId="2147483775"/>
              <pc:sldLayoutMk cId="4247405665" sldId="2147483832"/>
              <ac:spMk id="3" creationId="{1689D256-17E1-7A49-E6E8-B086EF7FD7AF}"/>
            </ac:spMkLst>
          </pc:spChg>
        </pc:sldLayoutChg>
        <pc:sldLayoutChg chg="addSp modSp">
          <pc:chgData name="Hans Gelissen (DHL SSC Maastricht)" userId="1afa8510-4eed-4b73-a29e-678838cd8acd" providerId="ADAL" clId="{848A13B2-0495-4740-B577-0EA4DAE2CDAA}" dt="2023-07-06T12:16:26.213" v="140"/>
          <pc:sldLayoutMkLst>
            <pc:docMk/>
            <pc:sldMasterMk cId="3687066805" sldId="2147483775"/>
            <pc:sldLayoutMk cId="662326433" sldId="2147483839"/>
          </pc:sldLayoutMkLst>
          <pc:spChg chg="add mod">
            <ac:chgData name="Hans Gelissen (DHL SSC Maastricht)" userId="1afa8510-4eed-4b73-a29e-678838cd8acd" providerId="ADAL" clId="{848A13B2-0495-4740-B577-0EA4DAE2CDAA}" dt="2023-07-06T12:16:26.213" v="140"/>
            <ac:spMkLst>
              <pc:docMk/>
              <pc:sldMasterMk cId="3687066805" sldId="2147483775"/>
              <pc:sldLayoutMk cId="662326433" sldId="2147483839"/>
              <ac:spMk id="3" creationId="{83C6AA62-DB9B-297D-3963-B61F56025335}"/>
            </ac:spMkLst>
          </pc:spChg>
        </pc:sldLayoutChg>
        <pc:sldLayoutChg chg="addSp modSp">
          <pc:chgData name="Hans Gelissen (DHL SSC Maastricht)" userId="1afa8510-4eed-4b73-a29e-678838cd8acd" providerId="ADAL" clId="{848A13B2-0495-4740-B577-0EA4DAE2CDAA}" dt="2023-07-06T12:16:24.275" v="136"/>
          <pc:sldLayoutMkLst>
            <pc:docMk/>
            <pc:sldMasterMk cId="3687066805" sldId="2147483775"/>
            <pc:sldLayoutMk cId="1732030272" sldId="2147483886"/>
          </pc:sldLayoutMkLst>
          <pc:spChg chg="add mod">
            <ac:chgData name="Hans Gelissen (DHL SSC Maastricht)" userId="1afa8510-4eed-4b73-a29e-678838cd8acd" providerId="ADAL" clId="{848A13B2-0495-4740-B577-0EA4DAE2CDAA}" dt="2023-07-06T12:16:24.275" v="136"/>
            <ac:spMkLst>
              <pc:docMk/>
              <pc:sldMasterMk cId="3687066805" sldId="2147483775"/>
              <pc:sldLayoutMk cId="1732030272" sldId="2147483886"/>
              <ac:spMk id="3" creationId="{3017A064-614E-D04A-06C2-4BE69B313D44}"/>
            </ac:spMkLst>
          </pc:spChg>
        </pc:sldLayoutChg>
        <pc:sldLayoutChg chg="addSp modSp">
          <pc:chgData name="Hans Gelissen (DHL SSC Maastricht)" userId="1afa8510-4eed-4b73-a29e-678838cd8acd" providerId="ADAL" clId="{848A13B2-0495-4740-B577-0EA4DAE2CDAA}" dt="2023-07-06T12:16:23.863" v="135"/>
          <pc:sldLayoutMkLst>
            <pc:docMk/>
            <pc:sldMasterMk cId="3687066805" sldId="2147483775"/>
            <pc:sldLayoutMk cId="1485632788" sldId="2147483887"/>
          </pc:sldLayoutMkLst>
          <pc:spChg chg="add mod">
            <ac:chgData name="Hans Gelissen (DHL SSC Maastricht)" userId="1afa8510-4eed-4b73-a29e-678838cd8acd" providerId="ADAL" clId="{848A13B2-0495-4740-B577-0EA4DAE2CDAA}" dt="2023-07-06T12:16:23.863" v="135"/>
            <ac:spMkLst>
              <pc:docMk/>
              <pc:sldMasterMk cId="3687066805" sldId="2147483775"/>
              <pc:sldLayoutMk cId="1485632788" sldId="2147483887"/>
              <ac:spMk id="3" creationId="{94D07986-3839-3BD3-B479-011D511D4E23}"/>
            </ac:spMkLst>
          </pc:spChg>
        </pc:sldLayoutChg>
        <pc:sldLayoutChg chg="addSp modSp">
          <pc:chgData name="Hans Gelissen (DHL SSC Maastricht)" userId="1afa8510-4eed-4b73-a29e-678838cd8acd" providerId="ADAL" clId="{848A13B2-0495-4740-B577-0EA4DAE2CDAA}" dt="2023-07-06T12:16:23.501" v="134"/>
          <pc:sldLayoutMkLst>
            <pc:docMk/>
            <pc:sldMasterMk cId="3687066805" sldId="2147483775"/>
            <pc:sldLayoutMk cId="221168642" sldId="2147483888"/>
          </pc:sldLayoutMkLst>
          <pc:spChg chg="add mod">
            <ac:chgData name="Hans Gelissen (DHL SSC Maastricht)" userId="1afa8510-4eed-4b73-a29e-678838cd8acd" providerId="ADAL" clId="{848A13B2-0495-4740-B577-0EA4DAE2CDAA}" dt="2023-07-06T12:16:23.501" v="134"/>
            <ac:spMkLst>
              <pc:docMk/>
              <pc:sldMasterMk cId="3687066805" sldId="2147483775"/>
              <pc:sldLayoutMk cId="221168642" sldId="2147483888"/>
              <ac:spMk id="3" creationId="{624E1F86-AD51-CC53-FC4D-ED4A3315B27F}"/>
            </ac:spMkLst>
          </pc:spChg>
        </pc:sldLayoutChg>
        <pc:sldLayoutChg chg="addSp modSp">
          <pc:chgData name="Hans Gelissen (DHL SSC Maastricht)" userId="1afa8510-4eed-4b73-a29e-678838cd8acd" providerId="ADAL" clId="{848A13B2-0495-4740-B577-0EA4DAE2CDAA}" dt="2023-07-06T12:16:24.699" v="137"/>
          <pc:sldLayoutMkLst>
            <pc:docMk/>
            <pc:sldMasterMk cId="3687066805" sldId="2147483775"/>
            <pc:sldLayoutMk cId="2337798684" sldId="2147483889"/>
          </pc:sldLayoutMkLst>
          <pc:spChg chg="add mod">
            <ac:chgData name="Hans Gelissen (DHL SSC Maastricht)" userId="1afa8510-4eed-4b73-a29e-678838cd8acd" providerId="ADAL" clId="{848A13B2-0495-4740-B577-0EA4DAE2CDAA}" dt="2023-07-06T12:16:24.699" v="137"/>
            <ac:spMkLst>
              <pc:docMk/>
              <pc:sldMasterMk cId="3687066805" sldId="2147483775"/>
              <pc:sldLayoutMk cId="2337798684" sldId="2147483889"/>
              <ac:spMk id="3" creationId="{510CDAC5-9AA0-0CEE-3256-5F92174D298D}"/>
            </ac:spMkLst>
          </pc:spChg>
        </pc:sldLayoutChg>
        <pc:sldLayoutChg chg="addSp modSp">
          <pc:chgData name="Hans Gelissen (DHL SSC Maastricht)" userId="1afa8510-4eed-4b73-a29e-678838cd8acd" providerId="ADAL" clId="{848A13B2-0495-4740-B577-0EA4DAE2CDAA}" dt="2023-07-06T12:16:23.090" v="133"/>
          <pc:sldLayoutMkLst>
            <pc:docMk/>
            <pc:sldMasterMk cId="3687066805" sldId="2147483775"/>
            <pc:sldLayoutMk cId="2848435218" sldId="2147483947"/>
          </pc:sldLayoutMkLst>
          <pc:spChg chg="add mod">
            <ac:chgData name="Hans Gelissen (DHL SSC Maastricht)" userId="1afa8510-4eed-4b73-a29e-678838cd8acd" providerId="ADAL" clId="{848A13B2-0495-4740-B577-0EA4DAE2CDAA}" dt="2023-07-06T12:16:23.090" v="133"/>
            <ac:spMkLst>
              <pc:docMk/>
              <pc:sldMasterMk cId="3687066805" sldId="2147483775"/>
              <pc:sldLayoutMk cId="2848435218" sldId="2147483947"/>
              <ac:spMk id="3" creationId="{9526E9BF-5DCE-DA79-B245-36A9FEF66D7E}"/>
            </ac:spMkLst>
          </pc:spChg>
        </pc:sldLayoutChg>
        <pc:sldLayoutChg chg="addSp modSp">
          <pc:chgData name="Hans Gelissen (DHL SSC Maastricht)" userId="1afa8510-4eed-4b73-a29e-678838cd8acd" providerId="ADAL" clId="{848A13B2-0495-4740-B577-0EA4DAE2CDAA}" dt="2023-07-06T12:16:22.736" v="132"/>
          <pc:sldLayoutMkLst>
            <pc:docMk/>
            <pc:sldMasterMk cId="3687066805" sldId="2147483775"/>
            <pc:sldLayoutMk cId="4171373829" sldId="2147483948"/>
          </pc:sldLayoutMkLst>
          <pc:spChg chg="add mod">
            <ac:chgData name="Hans Gelissen (DHL SSC Maastricht)" userId="1afa8510-4eed-4b73-a29e-678838cd8acd" providerId="ADAL" clId="{848A13B2-0495-4740-B577-0EA4DAE2CDAA}" dt="2023-07-06T12:16:22.736" v="132"/>
            <ac:spMkLst>
              <pc:docMk/>
              <pc:sldMasterMk cId="3687066805" sldId="2147483775"/>
              <pc:sldLayoutMk cId="4171373829" sldId="2147483948"/>
              <ac:spMk id="3" creationId="{DA7C3AA5-D70F-1C62-33C4-976CB678C86F}"/>
            </ac:spMkLst>
          </pc:spChg>
        </pc:sldLayoutChg>
        <pc:sldLayoutChg chg="addSp modSp">
          <pc:chgData name="Hans Gelissen (DHL SSC Maastricht)" userId="1afa8510-4eed-4b73-a29e-678838cd8acd" providerId="ADAL" clId="{848A13B2-0495-4740-B577-0EA4DAE2CDAA}" dt="2023-07-06T12:16:22.335" v="131"/>
          <pc:sldLayoutMkLst>
            <pc:docMk/>
            <pc:sldMasterMk cId="3687066805" sldId="2147483775"/>
            <pc:sldLayoutMk cId="705876065" sldId="2147483949"/>
          </pc:sldLayoutMkLst>
          <pc:spChg chg="add mod">
            <ac:chgData name="Hans Gelissen (DHL SSC Maastricht)" userId="1afa8510-4eed-4b73-a29e-678838cd8acd" providerId="ADAL" clId="{848A13B2-0495-4740-B577-0EA4DAE2CDAA}" dt="2023-07-06T12:16:22.335" v="131"/>
            <ac:spMkLst>
              <pc:docMk/>
              <pc:sldMasterMk cId="3687066805" sldId="2147483775"/>
              <pc:sldLayoutMk cId="705876065" sldId="2147483949"/>
              <ac:spMk id="3" creationId="{69266D85-F885-B5E0-092B-9F3DEAADDB11}"/>
            </ac:spMkLst>
          </pc:spChg>
        </pc:sldLayoutChg>
        <pc:sldLayoutChg chg="addSp modSp">
          <pc:chgData name="Hans Gelissen (DHL SSC Maastricht)" userId="1afa8510-4eed-4b73-a29e-678838cd8acd" providerId="ADAL" clId="{848A13B2-0495-4740-B577-0EA4DAE2CDAA}" dt="2023-07-06T12:16:21.888" v="130"/>
          <pc:sldLayoutMkLst>
            <pc:docMk/>
            <pc:sldMasterMk cId="3687066805" sldId="2147483775"/>
            <pc:sldLayoutMk cId="3404922169" sldId="2147483950"/>
          </pc:sldLayoutMkLst>
          <pc:spChg chg="add mod">
            <ac:chgData name="Hans Gelissen (DHL SSC Maastricht)" userId="1afa8510-4eed-4b73-a29e-678838cd8acd" providerId="ADAL" clId="{848A13B2-0495-4740-B577-0EA4DAE2CDAA}" dt="2023-07-06T12:16:21.888" v="130"/>
            <ac:spMkLst>
              <pc:docMk/>
              <pc:sldMasterMk cId="3687066805" sldId="2147483775"/>
              <pc:sldLayoutMk cId="3404922169" sldId="2147483950"/>
              <ac:spMk id="3" creationId="{9EDD2C4E-D880-FA4F-9C17-41C7BA7C7B6C}"/>
            </ac:spMkLst>
          </pc:spChg>
        </pc:sldLayoutChg>
        <pc:sldLayoutChg chg="addSp modSp">
          <pc:chgData name="Hans Gelissen (DHL SSC Maastricht)" userId="1afa8510-4eed-4b73-a29e-678838cd8acd" providerId="ADAL" clId="{848A13B2-0495-4740-B577-0EA4DAE2CDAA}" dt="2023-07-06T12:16:21.503" v="129"/>
          <pc:sldLayoutMkLst>
            <pc:docMk/>
            <pc:sldMasterMk cId="3687066805" sldId="2147483775"/>
            <pc:sldLayoutMk cId="4065184156" sldId="2147483951"/>
          </pc:sldLayoutMkLst>
          <pc:spChg chg="add mod">
            <ac:chgData name="Hans Gelissen (DHL SSC Maastricht)" userId="1afa8510-4eed-4b73-a29e-678838cd8acd" providerId="ADAL" clId="{848A13B2-0495-4740-B577-0EA4DAE2CDAA}" dt="2023-07-06T12:16:21.503" v="129"/>
            <ac:spMkLst>
              <pc:docMk/>
              <pc:sldMasterMk cId="3687066805" sldId="2147483775"/>
              <pc:sldLayoutMk cId="4065184156" sldId="2147483951"/>
              <ac:spMk id="3" creationId="{FCFC15AE-9281-B32B-CBFE-5837005F6CFC}"/>
            </ac:spMkLst>
          </pc:spChg>
        </pc:sldLayoutChg>
        <pc:sldLayoutChg chg="addSp modSp">
          <pc:chgData name="Hans Gelissen (DHL SSC Maastricht)" userId="1afa8510-4eed-4b73-a29e-678838cd8acd" providerId="ADAL" clId="{848A13B2-0495-4740-B577-0EA4DAE2CDAA}" dt="2023-07-06T12:16:21.088" v="128"/>
          <pc:sldLayoutMkLst>
            <pc:docMk/>
            <pc:sldMasterMk cId="3687066805" sldId="2147483775"/>
            <pc:sldLayoutMk cId="3431884773" sldId="2147483952"/>
          </pc:sldLayoutMkLst>
          <pc:spChg chg="add mod">
            <ac:chgData name="Hans Gelissen (DHL SSC Maastricht)" userId="1afa8510-4eed-4b73-a29e-678838cd8acd" providerId="ADAL" clId="{848A13B2-0495-4740-B577-0EA4DAE2CDAA}" dt="2023-07-06T12:16:21.088" v="128"/>
            <ac:spMkLst>
              <pc:docMk/>
              <pc:sldMasterMk cId="3687066805" sldId="2147483775"/>
              <pc:sldLayoutMk cId="3431884773" sldId="2147483952"/>
              <ac:spMk id="3" creationId="{F38BC8AC-49F0-9801-0A5A-D82ACB264884}"/>
            </ac:spMkLst>
          </pc:spChg>
        </pc:sldLayoutChg>
        <pc:sldLayoutChg chg="addSp modSp">
          <pc:chgData name="Hans Gelissen (DHL SSC Maastricht)" userId="1afa8510-4eed-4b73-a29e-678838cd8acd" providerId="ADAL" clId="{848A13B2-0495-4740-B577-0EA4DAE2CDAA}" dt="2023-07-06T12:16:20.676" v="127"/>
          <pc:sldLayoutMkLst>
            <pc:docMk/>
            <pc:sldMasterMk cId="3687066805" sldId="2147483775"/>
            <pc:sldLayoutMk cId="3793421954" sldId="2147483953"/>
          </pc:sldLayoutMkLst>
          <pc:spChg chg="add mod">
            <ac:chgData name="Hans Gelissen (DHL SSC Maastricht)" userId="1afa8510-4eed-4b73-a29e-678838cd8acd" providerId="ADAL" clId="{848A13B2-0495-4740-B577-0EA4DAE2CDAA}" dt="2023-07-06T12:16:20.676" v="127"/>
            <ac:spMkLst>
              <pc:docMk/>
              <pc:sldMasterMk cId="3687066805" sldId="2147483775"/>
              <pc:sldLayoutMk cId="3793421954" sldId="2147483953"/>
              <ac:spMk id="3" creationId="{B95EDF58-C9AE-1AA2-89F3-BB5BF4FC57E0}"/>
            </ac:spMkLst>
          </pc:spChg>
        </pc:sldLayoutChg>
        <pc:sldLayoutChg chg="addSp modSp">
          <pc:chgData name="Hans Gelissen (DHL SSC Maastricht)" userId="1afa8510-4eed-4b73-a29e-678838cd8acd" providerId="ADAL" clId="{848A13B2-0495-4740-B577-0EA4DAE2CDAA}" dt="2023-07-06T12:16:20.327" v="126"/>
          <pc:sldLayoutMkLst>
            <pc:docMk/>
            <pc:sldMasterMk cId="3687066805" sldId="2147483775"/>
            <pc:sldLayoutMk cId="3818604797" sldId="2147483954"/>
          </pc:sldLayoutMkLst>
          <pc:spChg chg="add mod">
            <ac:chgData name="Hans Gelissen (DHL SSC Maastricht)" userId="1afa8510-4eed-4b73-a29e-678838cd8acd" providerId="ADAL" clId="{848A13B2-0495-4740-B577-0EA4DAE2CDAA}" dt="2023-07-06T12:16:20.327" v="126"/>
            <ac:spMkLst>
              <pc:docMk/>
              <pc:sldMasterMk cId="3687066805" sldId="2147483775"/>
              <pc:sldLayoutMk cId="3818604797" sldId="2147483954"/>
              <ac:spMk id="3" creationId="{E41C3C60-6649-B1EB-A11C-06DDF02EAD9F}"/>
            </ac:spMkLst>
          </pc:spChg>
        </pc:sldLayoutChg>
      </pc:sldMasterChg>
      <pc:sldMasterChg chg="addSp modSp modSldLayout">
        <pc:chgData name="Hans Gelissen (DHL SSC Maastricht)" userId="1afa8510-4eed-4b73-a29e-678838cd8acd" providerId="ADAL" clId="{848A13B2-0495-4740-B577-0EA4DAE2CDAA}" dt="2023-07-06T12:16:19.036" v="124"/>
        <pc:sldMasterMkLst>
          <pc:docMk/>
          <pc:sldMasterMk cId="3009645139" sldId="2147483782"/>
        </pc:sldMasterMkLst>
        <pc:spChg chg="add mod">
          <ac:chgData name="Hans Gelissen (DHL SSC Maastricht)" userId="1afa8510-4eed-4b73-a29e-678838cd8acd" providerId="ADAL" clId="{848A13B2-0495-4740-B577-0EA4DAE2CDAA}" dt="2023-07-06T12:14:34.224" v="11"/>
          <ac:spMkLst>
            <pc:docMk/>
            <pc:sldMasterMk cId="3009645139" sldId="2147483782"/>
            <ac:spMk id="2" creationId="{BB1F8704-34D8-862F-C3DB-2C3E70C0E8DA}"/>
          </ac:spMkLst>
        </pc:spChg>
        <pc:sldLayoutChg chg="addSp modSp">
          <pc:chgData name="Hans Gelissen (DHL SSC Maastricht)" userId="1afa8510-4eed-4b73-a29e-678838cd8acd" providerId="ADAL" clId="{848A13B2-0495-4740-B577-0EA4DAE2CDAA}" dt="2023-07-06T12:16:19.036" v="124"/>
          <pc:sldLayoutMkLst>
            <pc:docMk/>
            <pc:sldMasterMk cId="3009645139" sldId="2147483782"/>
            <pc:sldLayoutMk cId="2048209168" sldId="2147483746"/>
          </pc:sldLayoutMkLst>
          <pc:spChg chg="add mod">
            <ac:chgData name="Hans Gelissen (DHL SSC Maastricht)" userId="1afa8510-4eed-4b73-a29e-678838cd8acd" providerId="ADAL" clId="{848A13B2-0495-4740-B577-0EA4DAE2CDAA}" dt="2023-07-06T12:16:19.036" v="124"/>
            <ac:spMkLst>
              <pc:docMk/>
              <pc:sldMasterMk cId="3009645139" sldId="2147483782"/>
              <pc:sldLayoutMk cId="2048209168" sldId="2147483746"/>
              <ac:spMk id="3" creationId="{14959765-EF3D-CFF3-46F9-1556FD2AF8B8}"/>
            </ac:spMkLst>
          </pc:spChg>
        </pc:sldLayoutChg>
        <pc:sldLayoutChg chg="addSp modSp">
          <pc:chgData name="Hans Gelissen (DHL SSC Maastricht)" userId="1afa8510-4eed-4b73-a29e-678838cd8acd" providerId="ADAL" clId="{848A13B2-0495-4740-B577-0EA4DAE2CDAA}" dt="2023-07-06T12:16:16.510" v="118"/>
          <pc:sldLayoutMkLst>
            <pc:docMk/>
            <pc:sldMasterMk cId="3009645139" sldId="2147483782"/>
            <pc:sldLayoutMk cId="648980338" sldId="2147483802"/>
          </pc:sldLayoutMkLst>
          <pc:spChg chg="add mod">
            <ac:chgData name="Hans Gelissen (DHL SSC Maastricht)" userId="1afa8510-4eed-4b73-a29e-678838cd8acd" providerId="ADAL" clId="{848A13B2-0495-4740-B577-0EA4DAE2CDAA}" dt="2023-07-06T12:16:16.510" v="118"/>
            <ac:spMkLst>
              <pc:docMk/>
              <pc:sldMasterMk cId="3009645139" sldId="2147483782"/>
              <pc:sldLayoutMk cId="648980338" sldId="2147483802"/>
              <ac:spMk id="3" creationId="{9C2A52CF-A081-D365-D75C-BF4894D195A6}"/>
            </ac:spMkLst>
          </pc:spChg>
        </pc:sldLayoutChg>
        <pc:sldLayoutChg chg="addSp modSp">
          <pc:chgData name="Hans Gelissen (DHL SSC Maastricht)" userId="1afa8510-4eed-4b73-a29e-678838cd8acd" providerId="ADAL" clId="{848A13B2-0495-4740-B577-0EA4DAE2CDAA}" dt="2023-07-06T12:16:16.893" v="119"/>
          <pc:sldLayoutMkLst>
            <pc:docMk/>
            <pc:sldMasterMk cId="3009645139" sldId="2147483782"/>
            <pc:sldLayoutMk cId="2005618548" sldId="2147483803"/>
          </pc:sldLayoutMkLst>
          <pc:spChg chg="add mod">
            <ac:chgData name="Hans Gelissen (DHL SSC Maastricht)" userId="1afa8510-4eed-4b73-a29e-678838cd8acd" providerId="ADAL" clId="{848A13B2-0495-4740-B577-0EA4DAE2CDAA}" dt="2023-07-06T12:16:16.893" v="119"/>
            <ac:spMkLst>
              <pc:docMk/>
              <pc:sldMasterMk cId="3009645139" sldId="2147483782"/>
              <pc:sldLayoutMk cId="2005618548" sldId="2147483803"/>
              <ac:spMk id="3" creationId="{AB5F0B2C-61F6-5F6F-9E00-B72024565625}"/>
            </ac:spMkLst>
          </pc:spChg>
        </pc:sldLayoutChg>
        <pc:sldLayoutChg chg="addSp modSp">
          <pc:chgData name="Hans Gelissen (DHL SSC Maastricht)" userId="1afa8510-4eed-4b73-a29e-678838cd8acd" providerId="ADAL" clId="{848A13B2-0495-4740-B577-0EA4DAE2CDAA}" dt="2023-07-06T12:16:10.686" v="105"/>
          <pc:sldLayoutMkLst>
            <pc:docMk/>
            <pc:sldMasterMk cId="3009645139" sldId="2147483782"/>
            <pc:sldLayoutMk cId="2141143529" sldId="2147483804"/>
          </pc:sldLayoutMkLst>
          <pc:spChg chg="add mod">
            <ac:chgData name="Hans Gelissen (DHL SSC Maastricht)" userId="1afa8510-4eed-4b73-a29e-678838cd8acd" providerId="ADAL" clId="{848A13B2-0495-4740-B577-0EA4DAE2CDAA}" dt="2023-07-06T12:16:10.686" v="105"/>
            <ac:spMkLst>
              <pc:docMk/>
              <pc:sldMasterMk cId="3009645139" sldId="2147483782"/>
              <pc:sldLayoutMk cId="2141143529" sldId="2147483804"/>
              <ac:spMk id="3" creationId="{C8984DDA-007B-7FC2-2C5A-1E2B96ECFB15}"/>
            </ac:spMkLst>
          </pc:spChg>
        </pc:sldLayoutChg>
        <pc:sldLayoutChg chg="addSp modSp">
          <pc:chgData name="Hans Gelissen (DHL SSC Maastricht)" userId="1afa8510-4eed-4b73-a29e-678838cd8acd" providerId="ADAL" clId="{848A13B2-0495-4740-B577-0EA4DAE2CDAA}" dt="2023-07-06T12:16:17.770" v="121"/>
          <pc:sldLayoutMkLst>
            <pc:docMk/>
            <pc:sldMasterMk cId="3009645139" sldId="2147483782"/>
            <pc:sldLayoutMk cId="2696944745" sldId="2147483840"/>
          </pc:sldLayoutMkLst>
          <pc:spChg chg="add mod">
            <ac:chgData name="Hans Gelissen (DHL SSC Maastricht)" userId="1afa8510-4eed-4b73-a29e-678838cd8acd" providerId="ADAL" clId="{848A13B2-0495-4740-B577-0EA4DAE2CDAA}" dt="2023-07-06T12:16:17.770" v="121"/>
            <ac:spMkLst>
              <pc:docMk/>
              <pc:sldMasterMk cId="3009645139" sldId="2147483782"/>
              <pc:sldLayoutMk cId="2696944745" sldId="2147483840"/>
              <ac:spMk id="3" creationId="{A1FD8FE2-3DFF-F0F9-1C94-4448DBA829B2}"/>
            </ac:spMkLst>
          </pc:spChg>
        </pc:sldLayoutChg>
        <pc:sldLayoutChg chg="addSp modSp">
          <pc:chgData name="Hans Gelissen (DHL SSC Maastricht)" userId="1afa8510-4eed-4b73-a29e-678838cd8acd" providerId="ADAL" clId="{848A13B2-0495-4740-B577-0EA4DAE2CDAA}" dt="2023-07-06T12:16:18.619" v="123"/>
          <pc:sldLayoutMkLst>
            <pc:docMk/>
            <pc:sldMasterMk cId="3009645139" sldId="2147483782"/>
            <pc:sldLayoutMk cId="4274500592" sldId="2147483841"/>
          </pc:sldLayoutMkLst>
          <pc:spChg chg="add mod">
            <ac:chgData name="Hans Gelissen (DHL SSC Maastricht)" userId="1afa8510-4eed-4b73-a29e-678838cd8acd" providerId="ADAL" clId="{848A13B2-0495-4740-B577-0EA4DAE2CDAA}" dt="2023-07-06T12:16:18.619" v="123"/>
            <ac:spMkLst>
              <pc:docMk/>
              <pc:sldMasterMk cId="3009645139" sldId="2147483782"/>
              <pc:sldLayoutMk cId="4274500592" sldId="2147483841"/>
              <ac:spMk id="3" creationId="{D6DFDB15-D66B-5094-1177-93C8847D2318}"/>
            </ac:spMkLst>
          </pc:spChg>
        </pc:sldLayoutChg>
        <pc:sldLayoutChg chg="addSp modSp">
          <pc:chgData name="Hans Gelissen (DHL SSC Maastricht)" userId="1afa8510-4eed-4b73-a29e-678838cd8acd" providerId="ADAL" clId="{848A13B2-0495-4740-B577-0EA4DAE2CDAA}" dt="2023-07-06T12:16:18.188" v="122"/>
          <pc:sldLayoutMkLst>
            <pc:docMk/>
            <pc:sldMasterMk cId="3009645139" sldId="2147483782"/>
            <pc:sldLayoutMk cId="695310547" sldId="2147483842"/>
          </pc:sldLayoutMkLst>
          <pc:spChg chg="add mod">
            <ac:chgData name="Hans Gelissen (DHL SSC Maastricht)" userId="1afa8510-4eed-4b73-a29e-678838cd8acd" providerId="ADAL" clId="{848A13B2-0495-4740-B577-0EA4DAE2CDAA}" dt="2023-07-06T12:16:18.188" v="122"/>
            <ac:spMkLst>
              <pc:docMk/>
              <pc:sldMasterMk cId="3009645139" sldId="2147483782"/>
              <pc:sldLayoutMk cId="695310547" sldId="2147483842"/>
              <ac:spMk id="3" creationId="{C59B2663-ED28-BA30-3915-1948EC1BCCCC}"/>
            </ac:spMkLst>
          </pc:spChg>
        </pc:sldLayoutChg>
        <pc:sldLayoutChg chg="addSp modSp">
          <pc:chgData name="Hans Gelissen (DHL SSC Maastricht)" userId="1afa8510-4eed-4b73-a29e-678838cd8acd" providerId="ADAL" clId="{848A13B2-0495-4740-B577-0EA4DAE2CDAA}" dt="2023-07-06T12:16:17.330" v="120"/>
          <pc:sldLayoutMkLst>
            <pc:docMk/>
            <pc:sldMasterMk cId="3009645139" sldId="2147483782"/>
            <pc:sldLayoutMk cId="604909523" sldId="2147483843"/>
          </pc:sldLayoutMkLst>
          <pc:spChg chg="add mod">
            <ac:chgData name="Hans Gelissen (DHL SSC Maastricht)" userId="1afa8510-4eed-4b73-a29e-678838cd8acd" providerId="ADAL" clId="{848A13B2-0495-4740-B577-0EA4DAE2CDAA}" dt="2023-07-06T12:16:17.330" v="120"/>
            <ac:spMkLst>
              <pc:docMk/>
              <pc:sldMasterMk cId="3009645139" sldId="2147483782"/>
              <pc:sldLayoutMk cId="604909523" sldId="2147483843"/>
              <ac:spMk id="3" creationId="{196E9486-1CA1-6A9E-AB8C-51DA7C671918}"/>
            </ac:spMkLst>
          </pc:spChg>
        </pc:sldLayoutChg>
        <pc:sldLayoutChg chg="addSp modSp">
          <pc:chgData name="Hans Gelissen (DHL SSC Maastricht)" userId="1afa8510-4eed-4b73-a29e-678838cd8acd" providerId="ADAL" clId="{848A13B2-0495-4740-B577-0EA4DAE2CDAA}" dt="2023-07-06T12:16:16.066" v="117"/>
          <pc:sldLayoutMkLst>
            <pc:docMk/>
            <pc:sldMasterMk cId="3009645139" sldId="2147483782"/>
            <pc:sldLayoutMk cId="1433277352" sldId="2147483895"/>
          </pc:sldLayoutMkLst>
          <pc:spChg chg="add mod">
            <ac:chgData name="Hans Gelissen (DHL SSC Maastricht)" userId="1afa8510-4eed-4b73-a29e-678838cd8acd" providerId="ADAL" clId="{848A13B2-0495-4740-B577-0EA4DAE2CDAA}" dt="2023-07-06T12:16:16.066" v="117"/>
            <ac:spMkLst>
              <pc:docMk/>
              <pc:sldMasterMk cId="3009645139" sldId="2147483782"/>
              <pc:sldLayoutMk cId="1433277352" sldId="2147483895"/>
              <ac:spMk id="3" creationId="{6C75AC98-4425-D6C8-49A9-2A37A4EFEDDA}"/>
            </ac:spMkLst>
          </pc:spChg>
        </pc:sldLayoutChg>
        <pc:sldLayoutChg chg="addSp modSp">
          <pc:chgData name="Hans Gelissen (DHL SSC Maastricht)" userId="1afa8510-4eed-4b73-a29e-678838cd8acd" providerId="ADAL" clId="{848A13B2-0495-4740-B577-0EA4DAE2CDAA}" dt="2023-07-06T12:16:15.644" v="116"/>
          <pc:sldLayoutMkLst>
            <pc:docMk/>
            <pc:sldMasterMk cId="3009645139" sldId="2147483782"/>
            <pc:sldLayoutMk cId="2068679615" sldId="2147483896"/>
          </pc:sldLayoutMkLst>
          <pc:spChg chg="add mod">
            <ac:chgData name="Hans Gelissen (DHL SSC Maastricht)" userId="1afa8510-4eed-4b73-a29e-678838cd8acd" providerId="ADAL" clId="{848A13B2-0495-4740-B577-0EA4DAE2CDAA}" dt="2023-07-06T12:16:15.644" v="116"/>
            <ac:spMkLst>
              <pc:docMk/>
              <pc:sldMasterMk cId="3009645139" sldId="2147483782"/>
              <pc:sldLayoutMk cId="2068679615" sldId="2147483896"/>
              <ac:spMk id="3" creationId="{7C6DC90F-6D5D-B8CC-1240-4FE6AE5408CC}"/>
            </ac:spMkLst>
          </pc:spChg>
        </pc:sldLayoutChg>
        <pc:sldLayoutChg chg="addSp modSp">
          <pc:chgData name="Hans Gelissen (DHL SSC Maastricht)" userId="1afa8510-4eed-4b73-a29e-678838cd8acd" providerId="ADAL" clId="{848A13B2-0495-4740-B577-0EA4DAE2CDAA}" dt="2023-07-06T12:16:15.266" v="115"/>
          <pc:sldLayoutMkLst>
            <pc:docMk/>
            <pc:sldMasterMk cId="3009645139" sldId="2147483782"/>
            <pc:sldLayoutMk cId="3666955133" sldId="2147483897"/>
          </pc:sldLayoutMkLst>
          <pc:spChg chg="add mod">
            <ac:chgData name="Hans Gelissen (DHL SSC Maastricht)" userId="1afa8510-4eed-4b73-a29e-678838cd8acd" providerId="ADAL" clId="{848A13B2-0495-4740-B577-0EA4DAE2CDAA}" dt="2023-07-06T12:16:15.266" v="115"/>
            <ac:spMkLst>
              <pc:docMk/>
              <pc:sldMasterMk cId="3009645139" sldId="2147483782"/>
              <pc:sldLayoutMk cId="3666955133" sldId="2147483897"/>
              <ac:spMk id="3" creationId="{BC7ED4D4-C95E-C8BC-C8BD-E126C27CD660}"/>
            </ac:spMkLst>
          </pc:spChg>
        </pc:sldLayoutChg>
        <pc:sldLayoutChg chg="addSp modSp">
          <pc:chgData name="Hans Gelissen (DHL SSC Maastricht)" userId="1afa8510-4eed-4b73-a29e-678838cd8acd" providerId="ADAL" clId="{848A13B2-0495-4740-B577-0EA4DAE2CDAA}" dt="2023-07-06T12:16:14.882" v="114"/>
          <pc:sldLayoutMkLst>
            <pc:docMk/>
            <pc:sldMasterMk cId="3009645139" sldId="2147483782"/>
            <pc:sldLayoutMk cId="1897181201" sldId="2147483898"/>
          </pc:sldLayoutMkLst>
          <pc:spChg chg="add mod">
            <ac:chgData name="Hans Gelissen (DHL SSC Maastricht)" userId="1afa8510-4eed-4b73-a29e-678838cd8acd" providerId="ADAL" clId="{848A13B2-0495-4740-B577-0EA4DAE2CDAA}" dt="2023-07-06T12:16:14.882" v="114"/>
            <ac:spMkLst>
              <pc:docMk/>
              <pc:sldMasterMk cId="3009645139" sldId="2147483782"/>
              <pc:sldLayoutMk cId="1897181201" sldId="2147483898"/>
              <ac:spMk id="3" creationId="{96C3FE78-8A96-EF76-BF8C-74B96E735B87}"/>
            </ac:spMkLst>
          </pc:spChg>
        </pc:sldLayoutChg>
        <pc:sldLayoutChg chg="addSp modSp">
          <pc:chgData name="Hans Gelissen (DHL SSC Maastricht)" userId="1afa8510-4eed-4b73-a29e-678838cd8acd" providerId="ADAL" clId="{848A13B2-0495-4740-B577-0EA4DAE2CDAA}" dt="2023-07-06T12:16:14.496" v="113"/>
          <pc:sldLayoutMkLst>
            <pc:docMk/>
            <pc:sldMasterMk cId="3009645139" sldId="2147483782"/>
            <pc:sldLayoutMk cId="262418530" sldId="2147483955"/>
          </pc:sldLayoutMkLst>
          <pc:spChg chg="add mod">
            <ac:chgData name="Hans Gelissen (DHL SSC Maastricht)" userId="1afa8510-4eed-4b73-a29e-678838cd8acd" providerId="ADAL" clId="{848A13B2-0495-4740-B577-0EA4DAE2CDAA}" dt="2023-07-06T12:16:14.496" v="113"/>
            <ac:spMkLst>
              <pc:docMk/>
              <pc:sldMasterMk cId="3009645139" sldId="2147483782"/>
              <pc:sldLayoutMk cId="262418530" sldId="2147483955"/>
              <ac:spMk id="3" creationId="{399C136B-27D6-21E1-B60D-538584D23964}"/>
            </ac:spMkLst>
          </pc:spChg>
        </pc:sldLayoutChg>
        <pc:sldLayoutChg chg="addSp modSp">
          <pc:chgData name="Hans Gelissen (DHL SSC Maastricht)" userId="1afa8510-4eed-4b73-a29e-678838cd8acd" providerId="ADAL" clId="{848A13B2-0495-4740-B577-0EA4DAE2CDAA}" dt="2023-07-06T12:16:14.050" v="112"/>
          <pc:sldLayoutMkLst>
            <pc:docMk/>
            <pc:sldMasterMk cId="3009645139" sldId="2147483782"/>
            <pc:sldLayoutMk cId="2338710343" sldId="2147483956"/>
          </pc:sldLayoutMkLst>
          <pc:spChg chg="add mod">
            <ac:chgData name="Hans Gelissen (DHL SSC Maastricht)" userId="1afa8510-4eed-4b73-a29e-678838cd8acd" providerId="ADAL" clId="{848A13B2-0495-4740-B577-0EA4DAE2CDAA}" dt="2023-07-06T12:16:14.050" v="112"/>
            <ac:spMkLst>
              <pc:docMk/>
              <pc:sldMasterMk cId="3009645139" sldId="2147483782"/>
              <pc:sldLayoutMk cId="2338710343" sldId="2147483956"/>
              <ac:spMk id="3" creationId="{3A96A8D1-2ED2-E8F4-16F9-134CEF61646D}"/>
            </ac:spMkLst>
          </pc:spChg>
        </pc:sldLayoutChg>
        <pc:sldLayoutChg chg="addSp modSp">
          <pc:chgData name="Hans Gelissen (DHL SSC Maastricht)" userId="1afa8510-4eed-4b73-a29e-678838cd8acd" providerId="ADAL" clId="{848A13B2-0495-4740-B577-0EA4DAE2CDAA}" dt="2023-07-06T12:16:13.659" v="111"/>
          <pc:sldLayoutMkLst>
            <pc:docMk/>
            <pc:sldMasterMk cId="3009645139" sldId="2147483782"/>
            <pc:sldLayoutMk cId="385823197" sldId="2147483957"/>
          </pc:sldLayoutMkLst>
          <pc:spChg chg="add mod">
            <ac:chgData name="Hans Gelissen (DHL SSC Maastricht)" userId="1afa8510-4eed-4b73-a29e-678838cd8acd" providerId="ADAL" clId="{848A13B2-0495-4740-B577-0EA4DAE2CDAA}" dt="2023-07-06T12:16:13.659" v="111"/>
            <ac:spMkLst>
              <pc:docMk/>
              <pc:sldMasterMk cId="3009645139" sldId="2147483782"/>
              <pc:sldLayoutMk cId="385823197" sldId="2147483957"/>
              <ac:spMk id="3" creationId="{00685DC4-1131-4038-86FE-545313431CF6}"/>
            </ac:spMkLst>
          </pc:spChg>
        </pc:sldLayoutChg>
        <pc:sldLayoutChg chg="addSp modSp">
          <pc:chgData name="Hans Gelissen (DHL SSC Maastricht)" userId="1afa8510-4eed-4b73-a29e-678838cd8acd" providerId="ADAL" clId="{848A13B2-0495-4740-B577-0EA4DAE2CDAA}" dt="2023-07-06T12:16:13.163" v="110"/>
          <pc:sldLayoutMkLst>
            <pc:docMk/>
            <pc:sldMasterMk cId="3009645139" sldId="2147483782"/>
            <pc:sldLayoutMk cId="3246149922" sldId="2147483958"/>
          </pc:sldLayoutMkLst>
          <pc:spChg chg="add mod">
            <ac:chgData name="Hans Gelissen (DHL SSC Maastricht)" userId="1afa8510-4eed-4b73-a29e-678838cd8acd" providerId="ADAL" clId="{848A13B2-0495-4740-B577-0EA4DAE2CDAA}" dt="2023-07-06T12:16:13.163" v="110"/>
            <ac:spMkLst>
              <pc:docMk/>
              <pc:sldMasterMk cId="3009645139" sldId="2147483782"/>
              <pc:sldLayoutMk cId="3246149922" sldId="2147483958"/>
              <ac:spMk id="3" creationId="{1B223D4A-1C43-3727-1822-46246095CE3A}"/>
            </ac:spMkLst>
          </pc:spChg>
        </pc:sldLayoutChg>
        <pc:sldLayoutChg chg="addSp modSp">
          <pc:chgData name="Hans Gelissen (DHL SSC Maastricht)" userId="1afa8510-4eed-4b73-a29e-678838cd8acd" providerId="ADAL" clId="{848A13B2-0495-4740-B577-0EA4DAE2CDAA}" dt="2023-07-06T12:16:12.743" v="109"/>
          <pc:sldLayoutMkLst>
            <pc:docMk/>
            <pc:sldMasterMk cId="3009645139" sldId="2147483782"/>
            <pc:sldLayoutMk cId="3261208622" sldId="2147483959"/>
          </pc:sldLayoutMkLst>
          <pc:spChg chg="add mod">
            <ac:chgData name="Hans Gelissen (DHL SSC Maastricht)" userId="1afa8510-4eed-4b73-a29e-678838cd8acd" providerId="ADAL" clId="{848A13B2-0495-4740-B577-0EA4DAE2CDAA}" dt="2023-07-06T12:16:12.743" v="109"/>
            <ac:spMkLst>
              <pc:docMk/>
              <pc:sldMasterMk cId="3009645139" sldId="2147483782"/>
              <pc:sldLayoutMk cId="3261208622" sldId="2147483959"/>
              <ac:spMk id="3" creationId="{8AD7DBE2-82F0-AA0A-F146-B6347BEFB6A7}"/>
            </ac:spMkLst>
          </pc:spChg>
        </pc:sldLayoutChg>
        <pc:sldLayoutChg chg="addSp modSp">
          <pc:chgData name="Hans Gelissen (DHL SSC Maastricht)" userId="1afa8510-4eed-4b73-a29e-678838cd8acd" providerId="ADAL" clId="{848A13B2-0495-4740-B577-0EA4DAE2CDAA}" dt="2023-07-06T12:16:12.217" v="108"/>
          <pc:sldLayoutMkLst>
            <pc:docMk/>
            <pc:sldMasterMk cId="3009645139" sldId="2147483782"/>
            <pc:sldLayoutMk cId="271718921" sldId="2147483960"/>
          </pc:sldLayoutMkLst>
          <pc:spChg chg="add mod">
            <ac:chgData name="Hans Gelissen (DHL SSC Maastricht)" userId="1afa8510-4eed-4b73-a29e-678838cd8acd" providerId="ADAL" clId="{848A13B2-0495-4740-B577-0EA4DAE2CDAA}" dt="2023-07-06T12:16:12.217" v="108"/>
            <ac:spMkLst>
              <pc:docMk/>
              <pc:sldMasterMk cId="3009645139" sldId="2147483782"/>
              <pc:sldLayoutMk cId="271718921" sldId="2147483960"/>
              <ac:spMk id="3" creationId="{A354C7EB-6559-2FE5-72F4-F29ADE65C410}"/>
            </ac:spMkLst>
          </pc:spChg>
        </pc:sldLayoutChg>
        <pc:sldLayoutChg chg="addSp modSp">
          <pc:chgData name="Hans Gelissen (DHL SSC Maastricht)" userId="1afa8510-4eed-4b73-a29e-678838cd8acd" providerId="ADAL" clId="{848A13B2-0495-4740-B577-0EA4DAE2CDAA}" dt="2023-07-06T12:16:11.545" v="107"/>
          <pc:sldLayoutMkLst>
            <pc:docMk/>
            <pc:sldMasterMk cId="3009645139" sldId="2147483782"/>
            <pc:sldLayoutMk cId="373419110" sldId="2147483961"/>
          </pc:sldLayoutMkLst>
          <pc:spChg chg="add mod">
            <ac:chgData name="Hans Gelissen (DHL SSC Maastricht)" userId="1afa8510-4eed-4b73-a29e-678838cd8acd" providerId="ADAL" clId="{848A13B2-0495-4740-B577-0EA4DAE2CDAA}" dt="2023-07-06T12:16:11.545" v="107"/>
            <ac:spMkLst>
              <pc:docMk/>
              <pc:sldMasterMk cId="3009645139" sldId="2147483782"/>
              <pc:sldLayoutMk cId="373419110" sldId="2147483961"/>
              <ac:spMk id="3" creationId="{112B13C2-C18B-351B-781C-F7F8F0F6BC71}"/>
            </ac:spMkLst>
          </pc:spChg>
        </pc:sldLayoutChg>
        <pc:sldLayoutChg chg="addSp modSp">
          <pc:chgData name="Hans Gelissen (DHL SSC Maastricht)" userId="1afa8510-4eed-4b73-a29e-678838cd8acd" providerId="ADAL" clId="{848A13B2-0495-4740-B577-0EA4DAE2CDAA}" dt="2023-07-06T12:16:11.112" v="106"/>
          <pc:sldLayoutMkLst>
            <pc:docMk/>
            <pc:sldMasterMk cId="3009645139" sldId="2147483782"/>
            <pc:sldLayoutMk cId="413288453" sldId="2147483962"/>
          </pc:sldLayoutMkLst>
          <pc:spChg chg="add mod">
            <ac:chgData name="Hans Gelissen (DHL SSC Maastricht)" userId="1afa8510-4eed-4b73-a29e-678838cd8acd" providerId="ADAL" clId="{848A13B2-0495-4740-B577-0EA4DAE2CDAA}" dt="2023-07-06T12:16:11.112" v="106"/>
            <ac:spMkLst>
              <pc:docMk/>
              <pc:sldMasterMk cId="3009645139" sldId="2147483782"/>
              <pc:sldLayoutMk cId="413288453" sldId="2147483962"/>
              <ac:spMk id="3" creationId="{A1ADD09C-DBD0-ABD9-4E40-F2CD08C70195}"/>
            </ac:spMkLst>
          </pc:spChg>
        </pc:sldLayoutChg>
      </pc:sldMasterChg>
      <pc:sldMasterChg chg="addSp modSp modSldLayout">
        <pc:chgData name="Hans Gelissen (DHL SSC Maastricht)" userId="1afa8510-4eed-4b73-a29e-678838cd8acd" providerId="ADAL" clId="{848A13B2-0495-4740-B577-0EA4DAE2CDAA}" dt="2023-07-06T12:15:55.683" v="84"/>
        <pc:sldMasterMkLst>
          <pc:docMk/>
          <pc:sldMasterMk cId="1560827226" sldId="2147483789"/>
        </pc:sldMasterMkLst>
        <pc:spChg chg="add mod">
          <ac:chgData name="Hans Gelissen (DHL SSC Maastricht)" userId="1afa8510-4eed-4b73-a29e-678838cd8acd" providerId="ADAL" clId="{848A13B2-0495-4740-B577-0EA4DAE2CDAA}" dt="2023-07-06T12:14:48.454" v="13"/>
          <ac:spMkLst>
            <pc:docMk/>
            <pc:sldMasterMk cId="1560827226" sldId="2147483789"/>
            <ac:spMk id="2" creationId="{3AA40DE8-C804-1B01-9B7C-76B8E57CC307}"/>
          </ac:spMkLst>
        </pc:spChg>
        <pc:sldLayoutChg chg="addSp modSp">
          <pc:chgData name="Hans Gelissen (DHL SSC Maastricht)" userId="1afa8510-4eed-4b73-a29e-678838cd8acd" providerId="ADAL" clId="{848A13B2-0495-4740-B577-0EA4DAE2CDAA}" dt="2023-07-06T12:15:55.683" v="84"/>
          <pc:sldLayoutMkLst>
            <pc:docMk/>
            <pc:sldMasterMk cId="1560827226" sldId="2147483789"/>
            <pc:sldLayoutMk cId="1929487974" sldId="2147483748"/>
          </pc:sldLayoutMkLst>
          <pc:spChg chg="add mod">
            <ac:chgData name="Hans Gelissen (DHL SSC Maastricht)" userId="1afa8510-4eed-4b73-a29e-678838cd8acd" providerId="ADAL" clId="{848A13B2-0495-4740-B577-0EA4DAE2CDAA}" dt="2023-07-06T12:15:55.683" v="84"/>
            <ac:spMkLst>
              <pc:docMk/>
              <pc:sldMasterMk cId="1560827226" sldId="2147483789"/>
              <pc:sldLayoutMk cId="1929487974" sldId="2147483748"/>
              <ac:spMk id="3" creationId="{E21FB79D-CE46-7BC1-0622-093BF233A08B}"/>
            </ac:spMkLst>
          </pc:spChg>
        </pc:sldLayoutChg>
        <pc:sldLayoutChg chg="addSp modSp">
          <pc:chgData name="Hans Gelissen (DHL SSC Maastricht)" userId="1afa8510-4eed-4b73-a29e-678838cd8acd" providerId="ADAL" clId="{848A13B2-0495-4740-B577-0EA4DAE2CDAA}" dt="2023-07-06T12:15:55.079" v="83"/>
          <pc:sldLayoutMkLst>
            <pc:docMk/>
            <pc:sldMasterMk cId="1560827226" sldId="2147483789"/>
            <pc:sldLayoutMk cId="3112511369" sldId="2147483808"/>
          </pc:sldLayoutMkLst>
          <pc:spChg chg="add mod">
            <ac:chgData name="Hans Gelissen (DHL SSC Maastricht)" userId="1afa8510-4eed-4b73-a29e-678838cd8acd" providerId="ADAL" clId="{848A13B2-0495-4740-B577-0EA4DAE2CDAA}" dt="2023-07-06T12:15:55.079" v="83"/>
            <ac:spMkLst>
              <pc:docMk/>
              <pc:sldMasterMk cId="1560827226" sldId="2147483789"/>
              <pc:sldLayoutMk cId="3112511369" sldId="2147483808"/>
              <ac:spMk id="3" creationId="{B2595106-C79C-4E43-76FB-F183E03453F9}"/>
            </ac:spMkLst>
          </pc:spChg>
        </pc:sldLayoutChg>
        <pc:sldLayoutChg chg="addSp modSp">
          <pc:chgData name="Hans Gelissen (DHL SSC Maastricht)" userId="1afa8510-4eed-4b73-a29e-678838cd8acd" providerId="ADAL" clId="{848A13B2-0495-4740-B577-0EA4DAE2CDAA}" dt="2023-07-06T12:15:54.532" v="82"/>
          <pc:sldLayoutMkLst>
            <pc:docMk/>
            <pc:sldMasterMk cId="1560827226" sldId="2147483789"/>
            <pc:sldLayoutMk cId="2973508890" sldId="2147483809"/>
          </pc:sldLayoutMkLst>
          <pc:spChg chg="add mod">
            <ac:chgData name="Hans Gelissen (DHL SSC Maastricht)" userId="1afa8510-4eed-4b73-a29e-678838cd8acd" providerId="ADAL" clId="{848A13B2-0495-4740-B577-0EA4DAE2CDAA}" dt="2023-07-06T12:15:54.532" v="82"/>
            <ac:spMkLst>
              <pc:docMk/>
              <pc:sldMasterMk cId="1560827226" sldId="2147483789"/>
              <pc:sldLayoutMk cId="2973508890" sldId="2147483809"/>
              <ac:spMk id="3" creationId="{A544D07B-1148-B7C5-BD22-A9E9479A6D29}"/>
            </ac:spMkLst>
          </pc:spChg>
        </pc:sldLayoutChg>
        <pc:sldLayoutChg chg="addSp modSp">
          <pc:chgData name="Hans Gelissen (DHL SSC Maastricht)" userId="1afa8510-4eed-4b73-a29e-678838cd8acd" providerId="ADAL" clId="{848A13B2-0495-4740-B577-0EA4DAE2CDAA}" dt="2023-07-06T12:15:44.555" v="65"/>
          <pc:sldLayoutMkLst>
            <pc:docMk/>
            <pc:sldMasterMk cId="1560827226" sldId="2147483789"/>
            <pc:sldLayoutMk cId="1933999975" sldId="2147483810"/>
          </pc:sldLayoutMkLst>
          <pc:spChg chg="add mod">
            <ac:chgData name="Hans Gelissen (DHL SSC Maastricht)" userId="1afa8510-4eed-4b73-a29e-678838cd8acd" providerId="ADAL" clId="{848A13B2-0495-4740-B577-0EA4DAE2CDAA}" dt="2023-07-06T12:15:44.555" v="65"/>
            <ac:spMkLst>
              <pc:docMk/>
              <pc:sldMasterMk cId="1560827226" sldId="2147483789"/>
              <pc:sldLayoutMk cId="1933999975" sldId="2147483810"/>
              <ac:spMk id="3" creationId="{9FAFB1C7-8CBE-CBA2-09A3-1B53E44079DD}"/>
            </ac:spMkLst>
          </pc:spChg>
        </pc:sldLayoutChg>
        <pc:sldLayoutChg chg="addSp modSp">
          <pc:chgData name="Hans Gelissen (DHL SSC Maastricht)" userId="1afa8510-4eed-4b73-a29e-678838cd8acd" providerId="ADAL" clId="{848A13B2-0495-4740-B577-0EA4DAE2CDAA}" dt="2023-07-06T12:15:53.404" v="80"/>
          <pc:sldLayoutMkLst>
            <pc:docMk/>
            <pc:sldMasterMk cId="1560827226" sldId="2147483789"/>
            <pc:sldLayoutMk cId="744637158" sldId="2147483853"/>
          </pc:sldLayoutMkLst>
          <pc:spChg chg="add mod">
            <ac:chgData name="Hans Gelissen (DHL SSC Maastricht)" userId="1afa8510-4eed-4b73-a29e-678838cd8acd" providerId="ADAL" clId="{848A13B2-0495-4740-B577-0EA4DAE2CDAA}" dt="2023-07-06T12:15:53.404" v="80"/>
            <ac:spMkLst>
              <pc:docMk/>
              <pc:sldMasterMk cId="1560827226" sldId="2147483789"/>
              <pc:sldLayoutMk cId="744637158" sldId="2147483853"/>
              <ac:spMk id="3" creationId="{DAE03118-FF1F-9A2D-A199-95E3E6AA4C7E}"/>
            </ac:spMkLst>
          </pc:spChg>
        </pc:sldLayoutChg>
        <pc:sldLayoutChg chg="addSp modSp">
          <pc:chgData name="Hans Gelissen (DHL SSC Maastricht)" userId="1afa8510-4eed-4b73-a29e-678838cd8acd" providerId="ADAL" clId="{848A13B2-0495-4740-B577-0EA4DAE2CDAA}" dt="2023-07-06T12:15:52.788" v="79"/>
          <pc:sldLayoutMkLst>
            <pc:docMk/>
            <pc:sldMasterMk cId="1560827226" sldId="2147483789"/>
            <pc:sldLayoutMk cId="912269737" sldId="2147483854"/>
          </pc:sldLayoutMkLst>
          <pc:spChg chg="add mod">
            <ac:chgData name="Hans Gelissen (DHL SSC Maastricht)" userId="1afa8510-4eed-4b73-a29e-678838cd8acd" providerId="ADAL" clId="{848A13B2-0495-4740-B577-0EA4DAE2CDAA}" dt="2023-07-06T12:15:52.788" v="79"/>
            <ac:spMkLst>
              <pc:docMk/>
              <pc:sldMasterMk cId="1560827226" sldId="2147483789"/>
              <pc:sldLayoutMk cId="912269737" sldId="2147483854"/>
              <ac:spMk id="3" creationId="{ADC56D3A-9D6B-A4FC-EA97-5B75B01062FA}"/>
            </ac:spMkLst>
          </pc:spChg>
        </pc:sldLayoutChg>
        <pc:sldLayoutChg chg="addSp modSp">
          <pc:chgData name="Hans Gelissen (DHL SSC Maastricht)" userId="1afa8510-4eed-4b73-a29e-678838cd8acd" providerId="ADAL" clId="{848A13B2-0495-4740-B577-0EA4DAE2CDAA}" dt="2023-07-06T12:15:52.205" v="78"/>
          <pc:sldLayoutMkLst>
            <pc:docMk/>
            <pc:sldMasterMk cId="1560827226" sldId="2147483789"/>
            <pc:sldLayoutMk cId="3259315673" sldId="2147483855"/>
          </pc:sldLayoutMkLst>
          <pc:spChg chg="add mod">
            <ac:chgData name="Hans Gelissen (DHL SSC Maastricht)" userId="1afa8510-4eed-4b73-a29e-678838cd8acd" providerId="ADAL" clId="{848A13B2-0495-4740-B577-0EA4DAE2CDAA}" dt="2023-07-06T12:15:52.205" v="78"/>
            <ac:spMkLst>
              <pc:docMk/>
              <pc:sldMasterMk cId="1560827226" sldId="2147483789"/>
              <pc:sldLayoutMk cId="3259315673" sldId="2147483855"/>
              <ac:spMk id="3" creationId="{3351CE12-8C0A-5C73-AF91-2FAA9DCB8EE4}"/>
            </ac:spMkLst>
          </pc:spChg>
        </pc:sldLayoutChg>
        <pc:sldLayoutChg chg="addSp modSp">
          <pc:chgData name="Hans Gelissen (DHL SSC Maastricht)" userId="1afa8510-4eed-4b73-a29e-678838cd8acd" providerId="ADAL" clId="{848A13B2-0495-4740-B577-0EA4DAE2CDAA}" dt="2023-07-06T12:15:53.956" v="81"/>
          <pc:sldLayoutMkLst>
            <pc:docMk/>
            <pc:sldMasterMk cId="1560827226" sldId="2147483789"/>
            <pc:sldLayoutMk cId="133451210" sldId="2147483856"/>
          </pc:sldLayoutMkLst>
          <pc:spChg chg="add mod">
            <ac:chgData name="Hans Gelissen (DHL SSC Maastricht)" userId="1afa8510-4eed-4b73-a29e-678838cd8acd" providerId="ADAL" clId="{848A13B2-0495-4740-B577-0EA4DAE2CDAA}" dt="2023-07-06T12:15:53.956" v="81"/>
            <ac:spMkLst>
              <pc:docMk/>
              <pc:sldMasterMk cId="1560827226" sldId="2147483789"/>
              <pc:sldLayoutMk cId="133451210" sldId="2147483856"/>
              <ac:spMk id="3" creationId="{1430B6B0-4D60-5C9F-5B69-2A907C9185C8}"/>
            </ac:spMkLst>
          </pc:spChg>
        </pc:sldLayoutChg>
        <pc:sldLayoutChg chg="addSp modSp">
          <pc:chgData name="Hans Gelissen (DHL SSC Maastricht)" userId="1afa8510-4eed-4b73-a29e-678838cd8acd" providerId="ADAL" clId="{848A13B2-0495-4740-B577-0EA4DAE2CDAA}" dt="2023-07-06T12:15:51.636" v="77"/>
          <pc:sldLayoutMkLst>
            <pc:docMk/>
            <pc:sldMasterMk cId="1560827226" sldId="2147483789"/>
            <pc:sldLayoutMk cId="2456586523" sldId="2147483905"/>
          </pc:sldLayoutMkLst>
          <pc:spChg chg="add mod">
            <ac:chgData name="Hans Gelissen (DHL SSC Maastricht)" userId="1afa8510-4eed-4b73-a29e-678838cd8acd" providerId="ADAL" clId="{848A13B2-0495-4740-B577-0EA4DAE2CDAA}" dt="2023-07-06T12:15:51.636" v="77"/>
            <ac:spMkLst>
              <pc:docMk/>
              <pc:sldMasterMk cId="1560827226" sldId="2147483789"/>
              <pc:sldLayoutMk cId="2456586523" sldId="2147483905"/>
              <ac:spMk id="3" creationId="{A3B9D477-1FFF-28DC-EE24-BA2328A4F48F}"/>
            </ac:spMkLst>
          </pc:spChg>
        </pc:sldLayoutChg>
        <pc:sldLayoutChg chg="addSp modSp">
          <pc:chgData name="Hans Gelissen (DHL SSC Maastricht)" userId="1afa8510-4eed-4b73-a29e-678838cd8acd" providerId="ADAL" clId="{848A13B2-0495-4740-B577-0EA4DAE2CDAA}" dt="2023-07-06T12:15:51.001" v="76"/>
          <pc:sldLayoutMkLst>
            <pc:docMk/>
            <pc:sldMasterMk cId="1560827226" sldId="2147483789"/>
            <pc:sldLayoutMk cId="3206099427" sldId="2147483906"/>
          </pc:sldLayoutMkLst>
          <pc:spChg chg="add mod">
            <ac:chgData name="Hans Gelissen (DHL SSC Maastricht)" userId="1afa8510-4eed-4b73-a29e-678838cd8acd" providerId="ADAL" clId="{848A13B2-0495-4740-B577-0EA4DAE2CDAA}" dt="2023-07-06T12:15:51.001" v="76"/>
            <ac:spMkLst>
              <pc:docMk/>
              <pc:sldMasterMk cId="1560827226" sldId="2147483789"/>
              <pc:sldLayoutMk cId="3206099427" sldId="2147483906"/>
              <ac:spMk id="3" creationId="{1690B219-88BA-CF97-E9E9-A716D07B0C1C}"/>
            </ac:spMkLst>
          </pc:spChg>
        </pc:sldLayoutChg>
        <pc:sldLayoutChg chg="addSp modSp">
          <pc:chgData name="Hans Gelissen (DHL SSC Maastricht)" userId="1afa8510-4eed-4b73-a29e-678838cd8acd" providerId="ADAL" clId="{848A13B2-0495-4740-B577-0EA4DAE2CDAA}" dt="2023-07-06T12:15:50.424" v="75"/>
          <pc:sldLayoutMkLst>
            <pc:docMk/>
            <pc:sldMasterMk cId="1560827226" sldId="2147483789"/>
            <pc:sldLayoutMk cId="4204909159" sldId="2147483907"/>
          </pc:sldLayoutMkLst>
          <pc:spChg chg="add mod">
            <ac:chgData name="Hans Gelissen (DHL SSC Maastricht)" userId="1afa8510-4eed-4b73-a29e-678838cd8acd" providerId="ADAL" clId="{848A13B2-0495-4740-B577-0EA4DAE2CDAA}" dt="2023-07-06T12:15:50.424" v="75"/>
            <ac:spMkLst>
              <pc:docMk/>
              <pc:sldMasterMk cId="1560827226" sldId="2147483789"/>
              <pc:sldLayoutMk cId="4204909159" sldId="2147483907"/>
              <ac:spMk id="3" creationId="{6988C4DB-6AED-2D8F-A939-1EBDB2273A8C}"/>
            </ac:spMkLst>
          </pc:spChg>
        </pc:sldLayoutChg>
        <pc:sldLayoutChg chg="addSp modSp">
          <pc:chgData name="Hans Gelissen (DHL SSC Maastricht)" userId="1afa8510-4eed-4b73-a29e-678838cd8acd" providerId="ADAL" clId="{848A13B2-0495-4740-B577-0EA4DAE2CDAA}" dt="2023-07-06T12:15:49.924" v="74"/>
          <pc:sldLayoutMkLst>
            <pc:docMk/>
            <pc:sldMasterMk cId="1560827226" sldId="2147483789"/>
            <pc:sldLayoutMk cId="1584122736" sldId="2147483908"/>
          </pc:sldLayoutMkLst>
          <pc:spChg chg="add mod">
            <ac:chgData name="Hans Gelissen (DHL SSC Maastricht)" userId="1afa8510-4eed-4b73-a29e-678838cd8acd" providerId="ADAL" clId="{848A13B2-0495-4740-B577-0EA4DAE2CDAA}" dt="2023-07-06T12:15:49.924" v="74"/>
            <ac:spMkLst>
              <pc:docMk/>
              <pc:sldMasterMk cId="1560827226" sldId="2147483789"/>
              <pc:sldLayoutMk cId="1584122736" sldId="2147483908"/>
              <ac:spMk id="3" creationId="{2656F3AC-DCAD-123B-4B95-3DD3DE97019C}"/>
            </ac:spMkLst>
          </pc:spChg>
        </pc:sldLayoutChg>
        <pc:sldLayoutChg chg="addSp modSp">
          <pc:chgData name="Hans Gelissen (DHL SSC Maastricht)" userId="1afa8510-4eed-4b73-a29e-678838cd8acd" providerId="ADAL" clId="{848A13B2-0495-4740-B577-0EA4DAE2CDAA}" dt="2023-07-06T12:15:49.201" v="73"/>
          <pc:sldLayoutMkLst>
            <pc:docMk/>
            <pc:sldMasterMk cId="1560827226" sldId="2147483789"/>
            <pc:sldLayoutMk cId="1787164114" sldId="2147483989"/>
          </pc:sldLayoutMkLst>
          <pc:spChg chg="add mod">
            <ac:chgData name="Hans Gelissen (DHL SSC Maastricht)" userId="1afa8510-4eed-4b73-a29e-678838cd8acd" providerId="ADAL" clId="{848A13B2-0495-4740-B577-0EA4DAE2CDAA}" dt="2023-07-06T12:15:49.201" v="73"/>
            <ac:spMkLst>
              <pc:docMk/>
              <pc:sldMasterMk cId="1560827226" sldId="2147483789"/>
              <pc:sldLayoutMk cId="1787164114" sldId="2147483989"/>
              <ac:spMk id="3" creationId="{472B8713-7CA3-2AAE-1C77-7718A9F8B119}"/>
            </ac:spMkLst>
          </pc:spChg>
        </pc:sldLayoutChg>
        <pc:sldLayoutChg chg="addSp modSp">
          <pc:chgData name="Hans Gelissen (DHL SSC Maastricht)" userId="1afa8510-4eed-4b73-a29e-678838cd8acd" providerId="ADAL" clId="{848A13B2-0495-4740-B577-0EA4DAE2CDAA}" dt="2023-07-06T12:15:48.602" v="72"/>
          <pc:sldLayoutMkLst>
            <pc:docMk/>
            <pc:sldMasterMk cId="1560827226" sldId="2147483789"/>
            <pc:sldLayoutMk cId="243815297" sldId="2147483990"/>
          </pc:sldLayoutMkLst>
          <pc:spChg chg="add mod">
            <ac:chgData name="Hans Gelissen (DHL SSC Maastricht)" userId="1afa8510-4eed-4b73-a29e-678838cd8acd" providerId="ADAL" clId="{848A13B2-0495-4740-B577-0EA4DAE2CDAA}" dt="2023-07-06T12:15:48.602" v="72"/>
            <ac:spMkLst>
              <pc:docMk/>
              <pc:sldMasterMk cId="1560827226" sldId="2147483789"/>
              <pc:sldLayoutMk cId="243815297" sldId="2147483990"/>
              <ac:spMk id="3" creationId="{46BA9D42-0BEE-45ED-D6CB-DA431464AB22}"/>
            </ac:spMkLst>
          </pc:spChg>
        </pc:sldLayoutChg>
        <pc:sldLayoutChg chg="addSp modSp">
          <pc:chgData name="Hans Gelissen (DHL SSC Maastricht)" userId="1afa8510-4eed-4b73-a29e-678838cd8acd" providerId="ADAL" clId="{848A13B2-0495-4740-B577-0EA4DAE2CDAA}" dt="2023-07-06T12:15:48.131" v="71"/>
          <pc:sldLayoutMkLst>
            <pc:docMk/>
            <pc:sldMasterMk cId="1560827226" sldId="2147483789"/>
            <pc:sldLayoutMk cId="719341732" sldId="2147483991"/>
          </pc:sldLayoutMkLst>
          <pc:spChg chg="add mod">
            <ac:chgData name="Hans Gelissen (DHL SSC Maastricht)" userId="1afa8510-4eed-4b73-a29e-678838cd8acd" providerId="ADAL" clId="{848A13B2-0495-4740-B577-0EA4DAE2CDAA}" dt="2023-07-06T12:15:48.131" v="71"/>
            <ac:spMkLst>
              <pc:docMk/>
              <pc:sldMasterMk cId="1560827226" sldId="2147483789"/>
              <pc:sldLayoutMk cId="719341732" sldId="2147483991"/>
              <ac:spMk id="3" creationId="{C52625E4-A095-2F55-66AC-99247C976B99}"/>
            </ac:spMkLst>
          </pc:spChg>
        </pc:sldLayoutChg>
        <pc:sldLayoutChg chg="addSp modSp">
          <pc:chgData name="Hans Gelissen (DHL SSC Maastricht)" userId="1afa8510-4eed-4b73-a29e-678838cd8acd" providerId="ADAL" clId="{848A13B2-0495-4740-B577-0EA4DAE2CDAA}" dt="2023-07-06T12:15:47.565" v="70"/>
          <pc:sldLayoutMkLst>
            <pc:docMk/>
            <pc:sldMasterMk cId="1560827226" sldId="2147483789"/>
            <pc:sldLayoutMk cId="74415229" sldId="2147483992"/>
          </pc:sldLayoutMkLst>
          <pc:spChg chg="add mod">
            <ac:chgData name="Hans Gelissen (DHL SSC Maastricht)" userId="1afa8510-4eed-4b73-a29e-678838cd8acd" providerId="ADAL" clId="{848A13B2-0495-4740-B577-0EA4DAE2CDAA}" dt="2023-07-06T12:15:47.565" v="70"/>
            <ac:spMkLst>
              <pc:docMk/>
              <pc:sldMasterMk cId="1560827226" sldId="2147483789"/>
              <pc:sldLayoutMk cId="74415229" sldId="2147483992"/>
              <ac:spMk id="3" creationId="{4E93243A-B785-C93C-4987-FA427184B20D}"/>
            </ac:spMkLst>
          </pc:spChg>
        </pc:sldLayoutChg>
        <pc:sldLayoutChg chg="addSp modSp">
          <pc:chgData name="Hans Gelissen (DHL SSC Maastricht)" userId="1afa8510-4eed-4b73-a29e-678838cd8acd" providerId="ADAL" clId="{848A13B2-0495-4740-B577-0EA4DAE2CDAA}" dt="2023-07-06T12:15:46.467" v="68"/>
          <pc:sldLayoutMkLst>
            <pc:docMk/>
            <pc:sldMasterMk cId="1560827226" sldId="2147483789"/>
            <pc:sldLayoutMk cId="2411693142" sldId="2147483993"/>
          </pc:sldLayoutMkLst>
          <pc:spChg chg="add mod">
            <ac:chgData name="Hans Gelissen (DHL SSC Maastricht)" userId="1afa8510-4eed-4b73-a29e-678838cd8acd" providerId="ADAL" clId="{848A13B2-0495-4740-B577-0EA4DAE2CDAA}" dt="2023-07-06T12:15:46.467" v="68"/>
            <ac:spMkLst>
              <pc:docMk/>
              <pc:sldMasterMk cId="1560827226" sldId="2147483789"/>
              <pc:sldLayoutMk cId="2411693142" sldId="2147483993"/>
              <ac:spMk id="3" creationId="{9177399E-9945-5DB0-46FC-2655D56B8FDD}"/>
            </ac:spMkLst>
          </pc:spChg>
        </pc:sldLayoutChg>
        <pc:sldLayoutChg chg="addSp modSp">
          <pc:chgData name="Hans Gelissen (DHL SSC Maastricht)" userId="1afa8510-4eed-4b73-a29e-678838cd8acd" providerId="ADAL" clId="{848A13B2-0495-4740-B577-0EA4DAE2CDAA}" dt="2023-07-06T12:15:45.883" v="67"/>
          <pc:sldLayoutMkLst>
            <pc:docMk/>
            <pc:sldMasterMk cId="1560827226" sldId="2147483789"/>
            <pc:sldLayoutMk cId="4286881312" sldId="2147483994"/>
          </pc:sldLayoutMkLst>
          <pc:spChg chg="add mod">
            <ac:chgData name="Hans Gelissen (DHL SSC Maastricht)" userId="1afa8510-4eed-4b73-a29e-678838cd8acd" providerId="ADAL" clId="{848A13B2-0495-4740-B577-0EA4DAE2CDAA}" dt="2023-07-06T12:15:45.883" v="67"/>
            <ac:spMkLst>
              <pc:docMk/>
              <pc:sldMasterMk cId="1560827226" sldId="2147483789"/>
              <pc:sldLayoutMk cId="4286881312" sldId="2147483994"/>
              <ac:spMk id="3" creationId="{223E0BED-837E-21CD-B48B-FD075927FC5E}"/>
            </ac:spMkLst>
          </pc:spChg>
        </pc:sldLayoutChg>
        <pc:sldLayoutChg chg="addSp modSp">
          <pc:chgData name="Hans Gelissen (DHL SSC Maastricht)" userId="1afa8510-4eed-4b73-a29e-678838cd8acd" providerId="ADAL" clId="{848A13B2-0495-4740-B577-0EA4DAE2CDAA}" dt="2023-07-06T12:15:45.195" v="66"/>
          <pc:sldLayoutMkLst>
            <pc:docMk/>
            <pc:sldMasterMk cId="1560827226" sldId="2147483789"/>
            <pc:sldLayoutMk cId="463531548" sldId="2147483995"/>
          </pc:sldLayoutMkLst>
          <pc:spChg chg="add mod">
            <ac:chgData name="Hans Gelissen (DHL SSC Maastricht)" userId="1afa8510-4eed-4b73-a29e-678838cd8acd" providerId="ADAL" clId="{848A13B2-0495-4740-B577-0EA4DAE2CDAA}" dt="2023-07-06T12:15:45.195" v="66"/>
            <ac:spMkLst>
              <pc:docMk/>
              <pc:sldMasterMk cId="1560827226" sldId="2147483789"/>
              <pc:sldLayoutMk cId="463531548" sldId="2147483995"/>
              <ac:spMk id="3" creationId="{8BBFB4FE-406F-D9AB-AF23-2A030BD0DD95}"/>
            </ac:spMkLst>
          </pc:spChg>
        </pc:sldLayoutChg>
        <pc:sldLayoutChg chg="addSp modSp">
          <pc:chgData name="Hans Gelissen (DHL SSC Maastricht)" userId="1afa8510-4eed-4b73-a29e-678838cd8acd" providerId="ADAL" clId="{848A13B2-0495-4740-B577-0EA4DAE2CDAA}" dt="2023-07-06T12:15:47.033" v="69"/>
          <pc:sldLayoutMkLst>
            <pc:docMk/>
            <pc:sldMasterMk cId="1560827226" sldId="2147483789"/>
            <pc:sldLayoutMk cId="520838339" sldId="2147483996"/>
          </pc:sldLayoutMkLst>
          <pc:spChg chg="add mod">
            <ac:chgData name="Hans Gelissen (DHL SSC Maastricht)" userId="1afa8510-4eed-4b73-a29e-678838cd8acd" providerId="ADAL" clId="{848A13B2-0495-4740-B577-0EA4DAE2CDAA}" dt="2023-07-06T12:15:47.033" v="69"/>
            <ac:spMkLst>
              <pc:docMk/>
              <pc:sldMasterMk cId="1560827226" sldId="2147483789"/>
              <pc:sldLayoutMk cId="520838339" sldId="2147483996"/>
              <ac:spMk id="3" creationId="{BAECCB33-C7D2-6FEF-DAF6-1C305B966678}"/>
            </ac:spMkLst>
          </pc:spChg>
        </pc:sldLayoutChg>
      </pc:sldMasterChg>
      <pc:sldMasterChg chg="addSp modSp modSldLayout">
        <pc:chgData name="Hans Gelissen (DHL SSC Maastricht)" userId="1afa8510-4eed-4b73-a29e-678838cd8acd" providerId="ADAL" clId="{848A13B2-0495-4740-B577-0EA4DAE2CDAA}" dt="2023-07-06T12:16:08.334" v="104"/>
        <pc:sldMasterMkLst>
          <pc:docMk/>
          <pc:sldMasterMk cId="1369645148" sldId="2147483790"/>
        </pc:sldMasterMkLst>
        <pc:spChg chg="add mod">
          <ac:chgData name="Hans Gelissen (DHL SSC Maastricht)" userId="1afa8510-4eed-4b73-a29e-678838cd8acd" providerId="ADAL" clId="{848A13B2-0495-4740-B577-0EA4DAE2CDAA}" dt="2023-07-06T12:14:44.158" v="12"/>
          <ac:spMkLst>
            <pc:docMk/>
            <pc:sldMasterMk cId="1369645148" sldId="2147483790"/>
            <ac:spMk id="2" creationId="{D1E3BD7C-1B21-974B-1701-C9CD4A6A27F0}"/>
          </ac:spMkLst>
        </pc:spChg>
        <pc:sldLayoutChg chg="addSp modSp">
          <pc:chgData name="Hans Gelissen (DHL SSC Maastricht)" userId="1afa8510-4eed-4b73-a29e-678838cd8acd" providerId="ADAL" clId="{848A13B2-0495-4740-B577-0EA4DAE2CDAA}" dt="2023-07-06T12:16:08.334" v="104"/>
          <pc:sldLayoutMkLst>
            <pc:docMk/>
            <pc:sldMasterMk cId="1369645148" sldId="2147483790"/>
            <pc:sldLayoutMk cId="3969535793" sldId="2147483785"/>
          </pc:sldLayoutMkLst>
          <pc:spChg chg="add mod">
            <ac:chgData name="Hans Gelissen (DHL SSC Maastricht)" userId="1afa8510-4eed-4b73-a29e-678838cd8acd" providerId="ADAL" clId="{848A13B2-0495-4740-B577-0EA4DAE2CDAA}" dt="2023-07-06T12:16:08.334" v="104"/>
            <ac:spMkLst>
              <pc:docMk/>
              <pc:sldMasterMk cId="1369645148" sldId="2147483790"/>
              <pc:sldLayoutMk cId="3969535793" sldId="2147483785"/>
              <ac:spMk id="3" creationId="{62F6AFAE-0502-876F-54E1-2C13B5A9C68C}"/>
            </ac:spMkLst>
          </pc:spChg>
        </pc:sldLayoutChg>
        <pc:sldLayoutChg chg="addSp modSp">
          <pc:chgData name="Hans Gelissen (DHL SSC Maastricht)" userId="1afa8510-4eed-4b73-a29e-678838cd8acd" providerId="ADAL" clId="{848A13B2-0495-4740-B577-0EA4DAE2CDAA}" dt="2023-07-06T12:16:07.787" v="103"/>
          <pc:sldLayoutMkLst>
            <pc:docMk/>
            <pc:sldMasterMk cId="1369645148" sldId="2147483790"/>
            <pc:sldLayoutMk cId="4265294671" sldId="2147483805"/>
          </pc:sldLayoutMkLst>
          <pc:spChg chg="add mod">
            <ac:chgData name="Hans Gelissen (DHL SSC Maastricht)" userId="1afa8510-4eed-4b73-a29e-678838cd8acd" providerId="ADAL" clId="{848A13B2-0495-4740-B577-0EA4DAE2CDAA}" dt="2023-07-06T12:16:07.787" v="103"/>
            <ac:spMkLst>
              <pc:docMk/>
              <pc:sldMasterMk cId="1369645148" sldId="2147483790"/>
              <pc:sldLayoutMk cId="4265294671" sldId="2147483805"/>
              <ac:spMk id="3" creationId="{D779D8EB-D4C9-DF2E-B45E-8958A23183B4}"/>
            </ac:spMkLst>
          </pc:spChg>
        </pc:sldLayoutChg>
        <pc:sldLayoutChg chg="addSp modSp">
          <pc:chgData name="Hans Gelissen (DHL SSC Maastricht)" userId="1afa8510-4eed-4b73-a29e-678838cd8acd" providerId="ADAL" clId="{848A13B2-0495-4740-B577-0EA4DAE2CDAA}" dt="2023-07-06T12:16:07.134" v="102"/>
          <pc:sldLayoutMkLst>
            <pc:docMk/>
            <pc:sldMasterMk cId="1369645148" sldId="2147483790"/>
            <pc:sldLayoutMk cId="1207693144" sldId="2147483806"/>
          </pc:sldLayoutMkLst>
          <pc:spChg chg="add mod">
            <ac:chgData name="Hans Gelissen (DHL SSC Maastricht)" userId="1afa8510-4eed-4b73-a29e-678838cd8acd" providerId="ADAL" clId="{848A13B2-0495-4740-B577-0EA4DAE2CDAA}" dt="2023-07-06T12:16:07.134" v="102"/>
            <ac:spMkLst>
              <pc:docMk/>
              <pc:sldMasterMk cId="1369645148" sldId="2147483790"/>
              <pc:sldLayoutMk cId="1207693144" sldId="2147483806"/>
              <ac:spMk id="3" creationId="{4F8CA16D-F7FA-5F79-2CEE-6A14518BF176}"/>
            </ac:spMkLst>
          </pc:spChg>
        </pc:sldLayoutChg>
        <pc:sldLayoutChg chg="addSp modSp">
          <pc:chgData name="Hans Gelissen (DHL SSC Maastricht)" userId="1afa8510-4eed-4b73-a29e-678838cd8acd" providerId="ADAL" clId="{848A13B2-0495-4740-B577-0EA4DAE2CDAA}" dt="2023-07-06T12:15:57.946" v="85"/>
          <pc:sldLayoutMkLst>
            <pc:docMk/>
            <pc:sldMasterMk cId="1369645148" sldId="2147483790"/>
            <pc:sldLayoutMk cId="510718105" sldId="2147483807"/>
          </pc:sldLayoutMkLst>
          <pc:spChg chg="add mod">
            <ac:chgData name="Hans Gelissen (DHL SSC Maastricht)" userId="1afa8510-4eed-4b73-a29e-678838cd8acd" providerId="ADAL" clId="{848A13B2-0495-4740-B577-0EA4DAE2CDAA}" dt="2023-07-06T12:15:57.946" v="85"/>
            <ac:spMkLst>
              <pc:docMk/>
              <pc:sldMasterMk cId="1369645148" sldId="2147483790"/>
              <pc:sldLayoutMk cId="510718105" sldId="2147483807"/>
              <ac:spMk id="3" creationId="{76C7A52F-5002-AEA9-E493-9B4E028F1AF9}"/>
            </ac:spMkLst>
          </pc:spChg>
        </pc:sldLayoutChg>
        <pc:sldLayoutChg chg="addSp modSp">
          <pc:chgData name="Hans Gelissen (DHL SSC Maastricht)" userId="1afa8510-4eed-4b73-a29e-678838cd8acd" providerId="ADAL" clId="{848A13B2-0495-4740-B577-0EA4DAE2CDAA}" dt="2023-07-06T12:16:06.569" v="101"/>
          <pc:sldLayoutMkLst>
            <pc:docMk/>
            <pc:sldMasterMk cId="1369645148" sldId="2147483790"/>
            <pc:sldLayoutMk cId="1943895301" sldId="2147483845"/>
          </pc:sldLayoutMkLst>
          <pc:spChg chg="add mod">
            <ac:chgData name="Hans Gelissen (DHL SSC Maastricht)" userId="1afa8510-4eed-4b73-a29e-678838cd8acd" providerId="ADAL" clId="{848A13B2-0495-4740-B577-0EA4DAE2CDAA}" dt="2023-07-06T12:16:06.569" v="101"/>
            <ac:spMkLst>
              <pc:docMk/>
              <pc:sldMasterMk cId="1369645148" sldId="2147483790"/>
              <pc:sldLayoutMk cId="1943895301" sldId="2147483845"/>
              <ac:spMk id="3" creationId="{0B05B73C-53FF-F745-B753-DE3F55EEC97D}"/>
            </ac:spMkLst>
          </pc:spChg>
        </pc:sldLayoutChg>
        <pc:sldLayoutChg chg="addSp modSp">
          <pc:chgData name="Hans Gelissen (DHL SSC Maastricht)" userId="1afa8510-4eed-4b73-a29e-678838cd8acd" providerId="ADAL" clId="{848A13B2-0495-4740-B577-0EA4DAE2CDAA}" dt="2023-07-06T12:16:06.028" v="100"/>
          <pc:sldLayoutMkLst>
            <pc:docMk/>
            <pc:sldMasterMk cId="1369645148" sldId="2147483790"/>
            <pc:sldLayoutMk cId="2772115122" sldId="2147483846"/>
          </pc:sldLayoutMkLst>
          <pc:spChg chg="add mod">
            <ac:chgData name="Hans Gelissen (DHL SSC Maastricht)" userId="1afa8510-4eed-4b73-a29e-678838cd8acd" providerId="ADAL" clId="{848A13B2-0495-4740-B577-0EA4DAE2CDAA}" dt="2023-07-06T12:16:06.028" v="100"/>
            <ac:spMkLst>
              <pc:docMk/>
              <pc:sldMasterMk cId="1369645148" sldId="2147483790"/>
              <pc:sldLayoutMk cId="2772115122" sldId="2147483846"/>
              <ac:spMk id="3" creationId="{62909125-F63D-A48F-7CCC-1E7978E84714}"/>
            </ac:spMkLst>
          </pc:spChg>
        </pc:sldLayoutChg>
        <pc:sldLayoutChg chg="addSp modSp">
          <pc:chgData name="Hans Gelissen (DHL SSC Maastricht)" userId="1afa8510-4eed-4b73-a29e-678838cd8acd" providerId="ADAL" clId="{848A13B2-0495-4740-B577-0EA4DAE2CDAA}" dt="2023-07-06T12:16:05.457" v="99"/>
          <pc:sldLayoutMkLst>
            <pc:docMk/>
            <pc:sldMasterMk cId="1369645148" sldId="2147483790"/>
            <pc:sldLayoutMk cId="2373569907" sldId="2147483847"/>
          </pc:sldLayoutMkLst>
          <pc:spChg chg="add mod">
            <ac:chgData name="Hans Gelissen (DHL SSC Maastricht)" userId="1afa8510-4eed-4b73-a29e-678838cd8acd" providerId="ADAL" clId="{848A13B2-0495-4740-B577-0EA4DAE2CDAA}" dt="2023-07-06T12:16:05.457" v="99"/>
            <ac:spMkLst>
              <pc:docMk/>
              <pc:sldMasterMk cId="1369645148" sldId="2147483790"/>
              <pc:sldLayoutMk cId="2373569907" sldId="2147483847"/>
              <ac:spMk id="3" creationId="{AD9747E3-1A7F-8115-5AA9-504D08CB0AD6}"/>
            </ac:spMkLst>
          </pc:spChg>
        </pc:sldLayoutChg>
        <pc:sldLayoutChg chg="addSp modSp">
          <pc:chgData name="Hans Gelissen (DHL SSC Maastricht)" userId="1afa8510-4eed-4b73-a29e-678838cd8acd" providerId="ADAL" clId="{848A13B2-0495-4740-B577-0EA4DAE2CDAA}" dt="2023-07-06T12:16:04.969" v="98"/>
          <pc:sldLayoutMkLst>
            <pc:docMk/>
            <pc:sldMasterMk cId="1369645148" sldId="2147483790"/>
            <pc:sldLayoutMk cId="3743593104" sldId="2147483848"/>
          </pc:sldLayoutMkLst>
          <pc:spChg chg="add mod">
            <ac:chgData name="Hans Gelissen (DHL SSC Maastricht)" userId="1afa8510-4eed-4b73-a29e-678838cd8acd" providerId="ADAL" clId="{848A13B2-0495-4740-B577-0EA4DAE2CDAA}" dt="2023-07-06T12:16:04.969" v="98"/>
            <ac:spMkLst>
              <pc:docMk/>
              <pc:sldMasterMk cId="1369645148" sldId="2147483790"/>
              <pc:sldLayoutMk cId="3743593104" sldId="2147483848"/>
              <ac:spMk id="3" creationId="{4E33430D-FF27-2798-7E5B-A5E8E76E8366}"/>
            </ac:spMkLst>
          </pc:spChg>
        </pc:sldLayoutChg>
        <pc:sldLayoutChg chg="addSp modSp">
          <pc:chgData name="Hans Gelissen (DHL SSC Maastricht)" userId="1afa8510-4eed-4b73-a29e-678838cd8acd" providerId="ADAL" clId="{848A13B2-0495-4740-B577-0EA4DAE2CDAA}" dt="2023-07-06T12:16:04.435" v="97"/>
          <pc:sldLayoutMkLst>
            <pc:docMk/>
            <pc:sldMasterMk cId="1369645148" sldId="2147483790"/>
            <pc:sldLayoutMk cId="1234143409" sldId="2147483900"/>
          </pc:sldLayoutMkLst>
          <pc:spChg chg="add mod">
            <ac:chgData name="Hans Gelissen (DHL SSC Maastricht)" userId="1afa8510-4eed-4b73-a29e-678838cd8acd" providerId="ADAL" clId="{848A13B2-0495-4740-B577-0EA4DAE2CDAA}" dt="2023-07-06T12:16:04.435" v="97"/>
            <ac:spMkLst>
              <pc:docMk/>
              <pc:sldMasterMk cId="1369645148" sldId="2147483790"/>
              <pc:sldLayoutMk cId="1234143409" sldId="2147483900"/>
              <ac:spMk id="3" creationId="{817F9EF6-5C52-6B13-4A9B-CF95BAFCEB44}"/>
            </ac:spMkLst>
          </pc:spChg>
        </pc:sldLayoutChg>
        <pc:sldLayoutChg chg="addSp modSp">
          <pc:chgData name="Hans Gelissen (DHL SSC Maastricht)" userId="1afa8510-4eed-4b73-a29e-678838cd8acd" providerId="ADAL" clId="{848A13B2-0495-4740-B577-0EA4DAE2CDAA}" dt="2023-07-06T12:16:03.901" v="96"/>
          <pc:sldLayoutMkLst>
            <pc:docMk/>
            <pc:sldMasterMk cId="1369645148" sldId="2147483790"/>
            <pc:sldLayoutMk cId="4262359168" sldId="2147483901"/>
          </pc:sldLayoutMkLst>
          <pc:spChg chg="add mod">
            <ac:chgData name="Hans Gelissen (DHL SSC Maastricht)" userId="1afa8510-4eed-4b73-a29e-678838cd8acd" providerId="ADAL" clId="{848A13B2-0495-4740-B577-0EA4DAE2CDAA}" dt="2023-07-06T12:16:03.901" v="96"/>
            <ac:spMkLst>
              <pc:docMk/>
              <pc:sldMasterMk cId="1369645148" sldId="2147483790"/>
              <pc:sldLayoutMk cId="4262359168" sldId="2147483901"/>
              <ac:spMk id="3" creationId="{14B4DBAB-B7C7-2FAD-942F-EFA6A437D22B}"/>
            </ac:spMkLst>
          </pc:spChg>
        </pc:sldLayoutChg>
        <pc:sldLayoutChg chg="addSp modSp">
          <pc:chgData name="Hans Gelissen (DHL SSC Maastricht)" userId="1afa8510-4eed-4b73-a29e-678838cd8acd" providerId="ADAL" clId="{848A13B2-0495-4740-B577-0EA4DAE2CDAA}" dt="2023-07-06T12:16:03.273" v="95"/>
          <pc:sldLayoutMkLst>
            <pc:docMk/>
            <pc:sldMasterMk cId="1369645148" sldId="2147483790"/>
            <pc:sldLayoutMk cId="2696547024" sldId="2147483902"/>
          </pc:sldLayoutMkLst>
          <pc:spChg chg="add mod">
            <ac:chgData name="Hans Gelissen (DHL SSC Maastricht)" userId="1afa8510-4eed-4b73-a29e-678838cd8acd" providerId="ADAL" clId="{848A13B2-0495-4740-B577-0EA4DAE2CDAA}" dt="2023-07-06T12:16:03.273" v="95"/>
            <ac:spMkLst>
              <pc:docMk/>
              <pc:sldMasterMk cId="1369645148" sldId="2147483790"/>
              <pc:sldLayoutMk cId="2696547024" sldId="2147483902"/>
              <ac:spMk id="3" creationId="{0C535C4C-FBAE-5163-41B7-86A362F77C9B}"/>
            </ac:spMkLst>
          </pc:spChg>
        </pc:sldLayoutChg>
        <pc:sldLayoutChg chg="addSp modSp">
          <pc:chgData name="Hans Gelissen (DHL SSC Maastricht)" userId="1afa8510-4eed-4b73-a29e-678838cd8acd" providerId="ADAL" clId="{848A13B2-0495-4740-B577-0EA4DAE2CDAA}" dt="2023-07-06T12:16:02.772" v="94"/>
          <pc:sldLayoutMkLst>
            <pc:docMk/>
            <pc:sldMasterMk cId="1369645148" sldId="2147483790"/>
            <pc:sldLayoutMk cId="4024878256" sldId="2147483903"/>
          </pc:sldLayoutMkLst>
          <pc:spChg chg="add mod">
            <ac:chgData name="Hans Gelissen (DHL SSC Maastricht)" userId="1afa8510-4eed-4b73-a29e-678838cd8acd" providerId="ADAL" clId="{848A13B2-0495-4740-B577-0EA4DAE2CDAA}" dt="2023-07-06T12:16:02.772" v="94"/>
            <ac:spMkLst>
              <pc:docMk/>
              <pc:sldMasterMk cId="1369645148" sldId="2147483790"/>
              <pc:sldLayoutMk cId="4024878256" sldId="2147483903"/>
              <ac:spMk id="3" creationId="{09B0500F-447D-58B0-BB44-BC2097706997}"/>
            </ac:spMkLst>
          </pc:spChg>
        </pc:sldLayoutChg>
        <pc:sldLayoutChg chg="addSp modSp">
          <pc:chgData name="Hans Gelissen (DHL SSC Maastricht)" userId="1afa8510-4eed-4b73-a29e-678838cd8acd" providerId="ADAL" clId="{848A13B2-0495-4740-B577-0EA4DAE2CDAA}" dt="2023-07-06T12:16:02.213" v="93"/>
          <pc:sldLayoutMkLst>
            <pc:docMk/>
            <pc:sldMasterMk cId="1369645148" sldId="2147483790"/>
            <pc:sldLayoutMk cId="2875832596" sldId="2147483963"/>
          </pc:sldLayoutMkLst>
          <pc:spChg chg="add mod">
            <ac:chgData name="Hans Gelissen (DHL SSC Maastricht)" userId="1afa8510-4eed-4b73-a29e-678838cd8acd" providerId="ADAL" clId="{848A13B2-0495-4740-B577-0EA4DAE2CDAA}" dt="2023-07-06T12:16:02.213" v="93"/>
            <ac:spMkLst>
              <pc:docMk/>
              <pc:sldMasterMk cId="1369645148" sldId="2147483790"/>
              <pc:sldLayoutMk cId="2875832596" sldId="2147483963"/>
              <ac:spMk id="3" creationId="{593995A7-50E1-4615-7204-0428E274BD47}"/>
            </ac:spMkLst>
          </pc:spChg>
        </pc:sldLayoutChg>
        <pc:sldLayoutChg chg="addSp modSp">
          <pc:chgData name="Hans Gelissen (DHL SSC Maastricht)" userId="1afa8510-4eed-4b73-a29e-678838cd8acd" providerId="ADAL" clId="{848A13B2-0495-4740-B577-0EA4DAE2CDAA}" dt="2023-07-06T12:15:59.570" v="88"/>
          <pc:sldLayoutMkLst>
            <pc:docMk/>
            <pc:sldMasterMk cId="1369645148" sldId="2147483790"/>
            <pc:sldLayoutMk cId="1994915095" sldId="2147483964"/>
          </pc:sldLayoutMkLst>
          <pc:spChg chg="add mod">
            <ac:chgData name="Hans Gelissen (DHL SSC Maastricht)" userId="1afa8510-4eed-4b73-a29e-678838cd8acd" providerId="ADAL" clId="{848A13B2-0495-4740-B577-0EA4DAE2CDAA}" dt="2023-07-06T12:15:59.570" v="88"/>
            <ac:spMkLst>
              <pc:docMk/>
              <pc:sldMasterMk cId="1369645148" sldId="2147483790"/>
              <pc:sldLayoutMk cId="1994915095" sldId="2147483964"/>
              <ac:spMk id="3" creationId="{9D2E0AAA-73A1-1C24-ADA6-791F603C0541}"/>
            </ac:spMkLst>
          </pc:spChg>
        </pc:sldLayoutChg>
        <pc:sldLayoutChg chg="addSp modSp">
          <pc:chgData name="Hans Gelissen (DHL SSC Maastricht)" userId="1afa8510-4eed-4b73-a29e-678838cd8acd" providerId="ADAL" clId="{848A13B2-0495-4740-B577-0EA4DAE2CDAA}" dt="2023-07-06T12:15:59.049" v="87"/>
          <pc:sldLayoutMkLst>
            <pc:docMk/>
            <pc:sldMasterMk cId="1369645148" sldId="2147483790"/>
            <pc:sldLayoutMk cId="2771766758" sldId="2147483965"/>
          </pc:sldLayoutMkLst>
          <pc:spChg chg="add mod">
            <ac:chgData name="Hans Gelissen (DHL SSC Maastricht)" userId="1afa8510-4eed-4b73-a29e-678838cd8acd" providerId="ADAL" clId="{848A13B2-0495-4740-B577-0EA4DAE2CDAA}" dt="2023-07-06T12:15:59.049" v="87"/>
            <ac:spMkLst>
              <pc:docMk/>
              <pc:sldMasterMk cId="1369645148" sldId="2147483790"/>
              <pc:sldLayoutMk cId="2771766758" sldId="2147483965"/>
              <ac:spMk id="3" creationId="{B03FA913-E4C0-54B1-26E7-0CDBD122F7C5}"/>
            </ac:spMkLst>
          </pc:spChg>
        </pc:sldLayoutChg>
        <pc:sldLayoutChg chg="addSp modSp">
          <pc:chgData name="Hans Gelissen (DHL SSC Maastricht)" userId="1afa8510-4eed-4b73-a29e-678838cd8acd" providerId="ADAL" clId="{848A13B2-0495-4740-B577-0EA4DAE2CDAA}" dt="2023-07-06T12:15:58.496" v="86"/>
          <pc:sldLayoutMkLst>
            <pc:docMk/>
            <pc:sldMasterMk cId="1369645148" sldId="2147483790"/>
            <pc:sldLayoutMk cId="428736053" sldId="2147483966"/>
          </pc:sldLayoutMkLst>
          <pc:spChg chg="add mod">
            <ac:chgData name="Hans Gelissen (DHL SSC Maastricht)" userId="1afa8510-4eed-4b73-a29e-678838cd8acd" providerId="ADAL" clId="{848A13B2-0495-4740-B577-0EA4DAE2CDAA}" dt="2023-07-06T12:15:58.496" v="86"/>
            <ac:spMkLst>
              <pc:docMk/>
              <pc:sldMasterMk cId="1369645148" sldId="2147483790"/>
              <pc:sldLayoutMk cId="428736053" sldId="2147483966"/>
              <ac:spMk id="3" creationId="{B7230EC0-D139-A3B2-421B-A532226B54B5}"/>
            </ac:spMkLst>
          </pc:spChg>
        </pc:sldLayoutChg>
        <pc:sldLayoutChg chg="addSp modSp">
          <pc:chgData name="Hans Gelissen (DHL SSC Maastricht)" userId="1afa8510-4eed-4b73-a29e-678838cd8acd" providerId="ADAL" clId="{848A13B2-0495-4740-B577-0EA4DAE2CDAA}" dt="2023-07-06T12:16:01.732" v="92"/>
          <pc:sldLayoutMkLst>
            <pc:docMk/>
            <pc:sldMasterMk cId="1369645148" sldId="2147483790"/>
            <pc:sldLayoutMk cId="3374739531" sldId="2147483967"/>
          </pc:sldLayoutMkLst>
          <pc:spChg chg="add mod">
            <ac:chgData name="Hans Gelissen (DHL SSC Maastricht)" userId="1afa8510-4eed-4b73-a29e-678838cd8acd" providerId="ADAL" clId="{848A13B2-0495-4740-B577-0EA4DAE2CDAA}" dt="2023-07-06T12:16:01.732" v="92"/>
            <ac:spMkLst>
              <pc:docMk/>
              <pc:sldMasterMk cId="1369645148" sldId="2147483790"/>
              <pc:sldLayoutMk cId="3374739531" sldId="2147483967"/>
              <ac:spMk id="3" creationId="{95BA09F9-A107-DFB6-AD30-5404F63208E5}"/>
            </ac:spMkLst>
          </pc:spChg>
        </pc:sldLayoutChg>
        <pc:sldLayoutChg chg="addSp modSp">
          <pc:chgData name="Hans Gelissen (DHL SSC Maastricht)" userId="1afa8510-4eed-4b73-a29e-678838cd8acd" providerId="ADAL" clId="{848A13B2-0495-4740-B577-0EA4DAE2CDAA}" dt="2023-07-06T12:16:01.162" v="91"/>
          <pc:sldLayoutMkLst>
            <pc:docMk/>
            <pc:sldMasterMk cId="1369645148" sldId="2147483790"/>
            <pc:sldLayoutMk cId="372204976" sldId="2147483968"/>
          </pc:sldLayoutMkLst>
          <pc:spChg chg="add mod">
            <ac:chgData name="Hans Gelissen (DHL SSC Maastricht)" userId="1afa8510-4eed-4b73-a29e-678838cd8acd" providerId="ADAL" clId="{848A13B2-0495-4740-B577-0EA4DAE2CDAA}" dt="2023-07-06T12:16:01.162" v="91"/>
            <ac:spMkLst>
              <pc:docMk/>
              <pc:sldMasterMk cId="1369645148" sldId="2147483790"/>
              <pc:sldLayoutMk cId="372204976" sldId="2147483968"/>
              <ac:spMk id="3" creationId="{E3202421-5817-BAFE-8950-D4F5D46CAE84}"/>
            </ac:spMkLst>
          </pc:spChg>
        </pc:sldLayoutChg>
        <pc:sldLayoutChg chg="addSp modSp">
          <pc:chgData name="Hans Gelissen (DHL SSC Maastricht)" userId="1afa8510-4eed-4b73-a29e-678838cd8acd" providerId="ADAL" clId="{848A13B2-0495-4740-B577-0EA4DAE2CDAA}" dt="2023-07-06T12:16:00.650" v="90"/>
          <pc:sldLayoutMkLst>
            <pc:docMk/>
            <pc:sldMasterMk cId="1369645148" sldId="2147483790"/>
            <pc:sldLayoutMk cId="2974460564" sldId="2147483969"/>
          </pc:sldLayoutMkLst>
          <pc:spChg chg="add mod">
            <ac:chgData name="Hans Gelissen (DHL SSC Maastricht)" userId="1afa8510-4eed-4b73-a29e-678838cd8acd" providerId="ADAL" clId="{848A13B2-0495-4740-B577-0EA4DAE2CDAA}" dt="2023-07-06T12:16:00.650" v="90"/>
            <ac:spMkLst>
              <pc:docMk/>
              <pc:sldMasterMk cId="1369645148" sldId="2147483790"/>
              <pc:sldLayoutMk cId="2974460564" sldId="2147483969"/>
              <ac:spMk id="3" creationId="{9E8917CC-3B8A-BB0E-6CA5-AB6A420CC6B7}"/>
            </ac:spMkLst>
          </pc:spChg>
        </pc:sldLayoutChg>
        <pc:sldLayoutChg chg="addSp modSp">
          <pc:chgData name="Hans Gelissen (DHL SSC Maastricht)" userId="1afa8510-4eed-4b73-a29e-678838cd8acd" providerId="ADAL" clId="{848A13B2-0495-4740-B577-0EA4DAE2CDAA}" dt="2023-07-06T12:16:00.238" v="89"/>
          <pc:sldLayoutMkLst>
            <pc:docMk/>
            <pc:sldMasterMk cId="1369645148" sldId="2147483790"/>
            <pc:sldLayoutMk cId="2919855449" sldId="2147483970"/>
          </pc:sldLayoutMkLst>
          <pc:spChg chg="add mod">
            <ac:chgData name="Hans Gelissen (DHL SSC Maastricht)" userId="1afa8510-4eed-4b73-a29e-678838cd8acd" providerId="ADAL" clId="{848A13B2-0495-4740-B577-0EA4DAE2CDAA}" dt="2023-07-06T12:16:00.238" v="89"/>
            <ac:spMkLst>
              <pc:docMk/>
              <pc:sldMasterMk cId="1369645148" sldId="2147483790"/>
              <pc:sldLayoutMk cId="2919855449" sldId="2147483970"/>
              <ac:spMk id="3" creationId="{7836784F-34B5-C798-86E2-890983A86344}"/>
            </ac:spMkLst>
          </pc:spChg>
        </pc:sldLayoutChg>
      </pc:sldMasterChg>
      <pc:sldMasterChg chg="addSp modSp modSldLayout">
        <pc:chgData name="Hans Gelissen (DHL SSC Maastricht)" userId="1afa8510-4eed-4b73-a29e-678838cd8acd" providerId="ADAL" clId="{848A13B2-0495-4740-B577-0EA4DAE2CDAA}" dt="2023-07-06T12:15:25.817" v="44"/>
        <pc:sldMasterMkLst>
          <pc:docMk/>
          <pc:sldMasterMk cId="1868986140" sldId="2147483797"/>
        </pc:sldMasterMkLst>
        <pc:spChg chg="add mod">
          <ac:chgData name="Hans Gelissen (DHL SSC Maastricht)" userId="1afa8510-4eed-4b73-a29e-678838cd8acd" providerId="ADAL" clId="{848A13B2-0495-4740-B577-0EA4DAE2CDAA}" dt="2023-07-06T12:14:53.567" v="15"/>
          <ac:spMkLst>
            <pc:docMk/>
            <pc:sldMasterMk cId="1868986140" sldId="2147483797"/>
            <ac:spMk id="2" creationId="{B3EE89B8-3638-1184-EA5A-06F21255DE4B}"/>
          </ac:spMkLst>
        </pc:spChg>
        <pc:sldLayoutChg chg="addSp modSp">
          <pc:chgData name="Hans Gelissen (DHL SSC Maastricht)" userId="1afa8510-4eed-4b73-a29e-678838cd8acd" providerId="ADAL" clId="{848A13B2-0495-4740-B577-0EA4DAE2CDAA}" dt="2023-07-06T12:15:25.817" v="44"/>
          <pc:sldLayoutMkLst>
            <pc:docMk/>
            <pc:sldMasterMk cId="1868986140" sldId="2147483797"/>
            <pc:sldLayoutMk cId="685959609" sldId="2147483816"/>
          </pc:sldLayoutMkLst>
          <pc:spChg chg="add mod">
            <ac:chgData name="Hans Gelissen (DHL SSC Maastricht)" userId="1afa8510-4eed-4b73-a29e-678838cd8acd" providerId="ADAL" clId="{848A13B2-0495-4740-B577-0EA4DAE2CDAA}" dt="2023-07-06T12:15:25.817" v="44"/>
            <ac:spMkLst>
              <pc:docMk/>
              <pc:sldMasterMk cId="1868986140" sldId="2147483797"/>
              <pc:sldLayoutMk cId="685959609" sldId="2147483816"/>
              <ac:spMk id="2" creationId="{8D4D7934-FF22-DE12-3E1E-BBCC40839B01}"/>
            </ac:spMkLst>
          </pc:spChg>
        </pc:sldLayoutChg>
        <pc:sldLayoutChg chg="addSp modSp">
          <pc:chgData name="Hans Gelissen (DHL SSC Maastricht)" userId="1afa8510-4eed-4b73-a29e-678838cd8acd" providerId="ADAL" clId="{848A13B2-0495-4740-B577-0EA4DAE2CDAA}" dt="2023-07-06T12:15:12.555" v="25"/>
          <pc:sldLayoutMkLst>
            <pc:docMk/>
            <pc:sldMasterMk cId="1868986140" sldId="2147483797"/>
            <pc:sldLayoutMk cId="1943396673" sldId="2147483817"/>
          </pc:sldLayoutMkLst>
          <pc:spChg chg="add mod">
            <ac:chgData name="Hans Gelissen (DHL SSC Maastricht)" userId="1afa8510-4eed-4b73-a29e-678838cd8acd" providerId="ADAL" clId="{848A13B2-0495-4740-B577-0EA4DAE2CDAA}" dt="2023-07-06T12:15:12.555" v="25"/>
            <ac:spMkLst>
              <pc:docMk/>
              <pc:sldMasterMk cId="1868986140" sldId="2147483797"/>
              <pc:sldLayoutMk cId="1943396673" sldId="2147483817"/>
              <ac:spMk id="2" creationId="{6A9FB513-BAE2-85F8-5D93-21215F532D60}"/>
            </ac:spMkLst>
          </pc:spChg>
        </pc:sldLayoutChg>
        <pc:sldLayoutChg chg="addSp modSp">
          <pc:chgData name="Hans Gelissen (DHL SSC Maastricht)" userId="1afa8510-4eed-4b73-a29e-678838cd8acd" providerId="ADAL" clId="{848A13B2-0495-4740-B577-0EA4DAE2CDAA}" dt="2023-07-06T12:15:11.947" v="24"/>
          <pc:sldLayoutMkLst>
            <pc:docMk/>
            <pc:sldMasterMk cId="1868986140" sldId="2147483797"/>
            <pc:sldLayoutMk cId="2070522211" sldId="2147483819"/>
          </pc:sldLayoutMkLst>
          <pc:spChg chg="add mod">
            <ac:chgData name="Hans Gelissen (DHL SSC Maastricht)" userId="1afa8510-4eed-4b73-a29e-678838cd8acd" providerId="ADAL" clId="{848A13B2-0495-4740-B577-0EA4DAE2CDAA}" dt="2023-07-06T12:15:11.947" v="24"/>
            <ac:spMkLst>
              <pc:docMk/>
              <pc:sldMasterMk cId="1868986140" sldId="2147483797"/>
              <pc:sldLayoutMk cId="2070522211" sldId="2147483819"/>
              <ac:spMk id="2" creationId="{7DF72AB3-CC8D-E2E8-361F-EC2401093553}"/>
            </ac:spMkLst>
          </pc:spChg>
        </pc:sldLayoutChg>
        <pc:sldLayoutChg chg="addSp modSp">
          <pc:chgData name="Hans Gelissen (DHL SSC Maastricht)" userId="1afa8510-4eed-4b73-a29e-678838cd8acd" providerId="ADAL" clId="{848A13B2-0495-4740-B577-0EA4DAE2CDAA}" dt="2023-07-06T12:15:25.242" v="43"/>
          <pc:sldLayoutMkLst>
            <pc:docMk/>
            <pc:sldMasterMk cId="1868986140" sldId="2147483797"/>
            <pc:sldLayoutMk cId="3945046336" sldId="2147483820"/>
          </pc:sldLayoutMkLst>
          <pc:spChg chg="add mod">
            <ac:chgData name="Hans Gelissen (DHL SSC Maastricht)" userId="1afa8510-4eed-4b73-a29e-678838cd8acd" providerId="ADAL" clId="{848A13B2-0495-4740-B577-0EA4DAE2CDAA}" dt="2023-07-06T12:15:25.242" v="43"/>
            <ac:spMkLst>
              <pc:docMk/>
              <pc:sldMasterMk cId="1868986140" sldId="2147483797"/>
              <pc:sldLayoutMk cId="3945046336" sldId="2147483820"/>
              <ac:spMk id="2" creationId="{520812A7-DE8E-A874-11F9-3F69EDC96828}"/>
            </ac:spMkLst>
          </pc:spChg>
        </pc:sldLayoutChg>
        <pc:sldLayoutChg chg="addSp modSp">
          <pc:chgData name="Hans Gelissen (DHL SSC Maastricht)" userId="1afa8510-4eed-4b73-a29e-678838cd8acd" providerId="ADAL" clId="{848A13B2-0495-4740-B577-0EA4DAE2CDAA}" dt="2023-07-06T12:15:22.970" v="42"/>
          <pc:sldLayoutMkLst>
            <pc:docMk/>
            <pc:sldMasterMk cId="1868986140" sldId="2147483797"/>
            <pc:sldLayoutMk cId="3617079200" sldId="2147483821"/>
          </pc:sldLayoutMkLst>
          <pc:spChg chg="add mod">
            <ac:chgData name="Hans Gelissen (DHL SSC Maastricht)" userId="1afa8510-4eed-4b73-a29e-678838cd8acd" providerId="ADAL" clId="{848A13B2-0495-4740-B577-0EA4DAE2CDAA}" dt="2023-07-06T12:15:22.970" v="42"/>
            <ac:spMkLst>
              <pc:docMk/>
              <pc:sldMasterMk cId="1868986140" sldId="2147483797"/>
              <pc:sldLayoutMk cId="3617079200" sldId="2147483821"/>
              <ac:spMk id="2" creationId="{4DE26A96-BFC4-6359-7FB5-0662A067C0E0}"/>
            </ac:spMkLst>
          </pc:spChg>
        </pc:sldLayoutChg>
        <pc:sldLayoutChg chg="addSp modSp">
          <pc:chgData name="Hans Gelissen (DHL SSC Maastricht)" userId="1afa8510-4eed-4b73-a29e-678838cd8acd" providerId="ADAL" clId="{848A13B2-0495-4740-B577-0EA4DAE2CDAA}" dt="2023-07-06T12:15:13.056" v="26"/>
          <pc:sldLayoutMkLst>
            <pc:docMk/>
            <pc:sldMasterMk cId="1868986140" sldId="2147483797"/>
            <pc:sldLayoutMk cId="3526513862" sldId="2147483822"/>
          </pc:sldLayoutMkLst>
          <pc:spChg chg="add mod">
            <ac:chgData name="Hans Gelissen (DHL SSC Maastricht)" userId="1afa8510-4eed-4b73-a29e-678838cd8acd" providerId="ADAL" clId="{848A13B2-0495-4740-B577-0EA4DAE2CDAA}" dt="2023-07-06T12:15:13.056" v="26"/>
            <ac:spMkLst>
              <pc:docMk/>
              <pc:sldMasterMk cId="1868986140" sldId="2147483797"/>
              <pc:sldLayoutMk cId="3526513862" sldId="2147483822"/>
              <ac:spMk id="2" creationId="{A718B687-FDE6-B377-6AAF-B67BCA9BF58A}"/>
            </ac:spMkLst>
          </pc:spChg>
        </pc:sldLayoutChg>
        <pc:sldLayoutChg chg="addSp modSp">
          <pc:chgData name="Hans Gelissen (DHL SSC Maastricht)" userId="1afa8510-4eed-4b73-a29e-678838cd8acd" providerId="ADAL" clId="{848A13B2-0495-4740-B577-0EA4DAE2CDAA}" dt="2023-07-06T12:15:22.281" v="41"/>
          <pc:sldLayoutMkLst>
            <pc:docMk/>
            <pc:sldMasterMk cId="1868986140" sldId="2147483797"/>
            <pc:sldLayoutMk cId="3806172940" sldId="2147483867"/>
          </pc:sldLayoutMkLst>
          <pc:spChg chg="add mod">
            <ac:chgData name="Hans Gelissen (DHL SSC Maastricht)" userId="1afa8510-4eed-4b73-a29e-678838cd8acd" providerId="ADAL" clId="{848A13B2-0495-4740-B577-0EA4DAE2CDAA}" dt="2023-07-06T12:15:22.281" v="41"/>
            <ac:spMkLst>
              <pc:docMk/>
              <pc:sldMasterMk cId="1868986140" sldId="2147483797"/>
              <pc:sldLayoutMk cId="3806172940" sldId="2147483867"/>
              <ac:spMk id="2" creationId="{F33DA4FC-B678-DB7B-91D9-6C1095806F54}"/>
            </ac:spMkLst>
          </pc:spChg>
        </pc:sldLayoutChg>
        <pc:sldLayoutChg chg="addSp modSp">
          <pc:chgData name="Hans Gelissen (DHL SSC Maastricht)" userId="1afa8510-4eed-4b73-a29e-678838cd8acd" providerId="ADAL" clId="{848A13B2-0495-4740-B577-0EA4DAE2CDAA}" dt="2023-07-06T12:15:21.628" v="40"/>
          <pc:sldLayoutMkLst>
            <pc:docMk/>
            <pc:sldMasterMk cId="1868986140" sldId="2147483797"/>
            <pc:sldLayoutMk cId="2251536655" sldId="2147483868"/>
          </pc:sldLayoutMkLst>
          <pc:spChg chg="add mod">
            <ac:chgData name="Hans Gelissen (DHL SSC Maastricht)" userId="1afa8510-4eed-4b73-a29e-678838cd8acd" providerId="ADAL" clId="{848A13B2-0495-4740-B577-0EA4DAE2CDAA}" dt="2023-07-06T12:15:21.628" v="40"/>
            <ac:spMkLst>
              <pc:docMk/>
              <pc:sldMasterMk cId="1868986140" sldId="2147483797"/>
              <pc:sldLayoutMk cId="2251536655" sldId="2147483868"/>
              <ac:spMk id="2" creationId="{5B6643CF-6D75-FE34-EA2B-A88E850C7B31}"/>
            </ac:spMkLst>
          </pc:spChg>
        </pc:sldLayoutChg>
        <pc:sldLayoutChg chg="addSp modSp">
          <pc:chgData name="Hans Gelissen (DHL SSC Maastricht)" userId="1afa8510-4eed-4b73-a29e-678838cd8acd" providerId="ADAL" clId="{848A13B2-0495-4740-B577-0EA4DAE2CDAA}" dt="2023-07-06T12:15:20.955" v="39"/>
          <pc:sldLayoutMkLst>
            <pc:docMk/>
            <pc:sldMasterMk cId="1868986140" sldId="2147483797"/>
            <pc:sldLayoutMk cId="2932579979" sldId="2147483869"/>
          </pc:sldLayoutMkLst>
          <pc:spChg chg="add mod">
            <ac:chgData name="Hans Gelissen (DHL SSC Maastricht)" userId="1afa8510-4eed-4b73-a29e-678838cd8acd" providerId="ADAL" clId="{848A13B2-0495-4740-B577-0EA4DAE2CDAA}" dt="2023-07-06T12:15:20.955" v="39"/>
            <ac:spMkLst>
              <pc:docMk/>
              <pc:sldMasterMk cId="1868986140" sldId="2147483797"/>
              <pc:sldLayoutMk cId="2932579979" sldId="2147483869"/>
              <ac:spMk id="2" creationId="{FC9EA5BB-7925-5CAF-7052-9A3FB15661DF}"/>
            </ac:spMkLst>
          </pc:spChg>
        </pc:sldLayoutChg>
        <pc:sldLayoutChg chg="addSp modSp">
          <pc:chgData name="Hans Gelissen (DHL SSC Maastricht)" userId="1afa8510-4eed-4b73-a29e-678838cd8acd" providerId="ADAL" clId="{848A13B2-0495-4740-B577-0EA4DAE2CDAA}" dt="2023-07-06T12:15:20.323" v="38"/>
          <pc:sldLayoutMkLst>
            <pc:docMk/>
            <pc:sldMasterMk cId="1868986140" sldId="2147483797"/>
            <pc:sldLayoutMk cId="977397691" sldId="2147483915"/>
          </pc:sldLayoutMkLst>
          <pc:spChg chg="add mod">
            <ac:chgData name="Hans Gelissen (DHL SSC Maastricht)" userId="1afa8510-4eed-4b73-a29e-678838cd8acd" providerId="ADAL" clId="{848A13B2-0495-4740-B577-0EA4DAE2CDAA}" dt="2023-07-06T12:15:20.323" v="38"/>
            <ac:spMkLst>
              <pc:docMk/>
              <pc:sldMasterMk cId="1868986140" sldId="2147483797"/>
              <pc:sldLayoutMk cId="977397691" sldId="2147483915"/>
              <ac:spMk id="2" creationId="{3CEB0DA5-1E9E-F64F-2987-F49D5ED25F5C}"/>
            </ac:spMkLst>
          </pc:spChg>
        </pc:sldLayoutChg>
        <pc:sldLayoutChg chg="addSp modSp">
          <pc:chgData name="Hans Gelissen (DHL SSC Maastricht)" userId="1afa8510-4eed-4b73-a29e-678838cd8acd" providerId="ADAL" clId="{848A13B2-0495-4740-B577-0EA4DAE2CDAA}" dt="2023-07-06T12:15:19.671" v="37"/>
          <pc:sldLayoutMkLst>
            <pc:docMk/>
            <pc:sldMasterMk cId="1868986140" sldId="2147483797"/>
            <pc:sldLayoutMk cId="2040111478" sldId="2147483916"/>
          </pc:sldLayoutMkLst>
          <pc:spChg chg="add mod">
            <ac:chgData name="Hans Gelissen (DHL SSC Maastricht)" userId="1afa8510-4eed-4b73-a29e-678838cd8acd" providerId="ADAL" clId="{848A13B2-0495-4740-B577-0EA4DAE2CDAA}" dt="2023-07-06T12:15:19.671" v="37"/>
            <ac:spMkLst>
              <pc:docMk/>
              <pc:sldMasterMk cId="1868986140" sldId="2147483797"/>
              <pc:sldLayoutMk cId="2040111478" sldId="2147483916"/>
              <ac:spMk id="2" creationId="{05C7F012-B640-1117-4202-475BD8612579}"/>
            </ac:spMkLst>
          </pc:spChg>
        </pc:sldLayoutChg>
        <pc:sldLayoutChg chg="addSp modSp">
          <pc:chgData name="Hans Gelissen (DHL SSC Maastricht)" userId="1afa8510-4eed-4b73-a29e-678838cd8acd" providerId="ADAL" clId="{848A13B2-0495-4740-B577-0EA4DAE2CDAA}" dt="2023-07-06T12:15:19.169" v="36"/>
          <pc:sldLayoutMkLst>
            <pc:docMk/>
            <pc:sldMasterMk cId="1868986140" sldId="2147483797"/>
            <pc:sldLayoutMk cId="244716027" sldId="2147483917"/>
          </pc:sldLayoutMkLst>
          <pc:spChg chg="add mod">
            <ac:chgData name="Hans Gelissen (DHL SSC Maastricht)" userId="1afa8510-4eed-4b73-a29e-678838cd8acd" providerId="ADAL" clId="{848A13B2-0495-4740-B577-0EA4DAE2CDAA}" dt="2023-07-06T12:15:19.169" v="36"/>
            <ac:spMkLst>
              <pc:docMk/>
              <pc:sldMasterMk cId="1868986140" sldId="2147483797"/>
              <pc:sldLayoutMk cId="244716027" sldId="2147483917"/>
              <ac:spMk id="2" creationId="{1E2BFBA7-1DF6-99DF-F019-68EA28FD0DB7}"/>
            </ac:spMkLst>
          </pc:spChg>
        </pc:sldLayoutChg>
        <pc:sldLayoutChg chg="addSp modSp">
          <pc:chgData name="Hans Gelissen (DHL SSC Maastricht)" userId="1afa8510-4eed-4b73-a29e-678838cd8acd" providerId="ADAL" clId="{848A13B2-0495-4740-B577-0EA4DAE2CDAA}" dt="2023-07-06T12:15:18.451" v="35"/>
          <pc:sldLayoutMkLst>
            <pc:docMk/>
            <pc:sldMasterMk cId="1868986140" sldId="2147483797"/>
            <pc:sldLayoutMk cId="1644390991" sldId="2147483918"/>
          </pc:sldLayoutMkLst>
          <pc:spChg chg="add mod">
            <ac:chgData name="Hans Gelissen (DHL SSC Maastricht)" userId="1afa8510-4eed-4b73-a29e-678838cd8acd" providerId="ADAL" clId="{848A13B2-0495-4740-B577-0EA4DAE2CDAA}" dt="2023-07-06T12:15:18.451" v="35"/>
            <ac:spMkLst>
              <pc:docMk/>
              <pc:sldMasterMk cId="1868986140" sldId="2147483797"/>
              <pc:sldLayoutMk cId="1644390991" sldId="2147483918"/>
              <ac:spMk id="2" creationId="{05D69640-1AD6-D2BB-8138-20AB4E8A2A6B}"/>
            </ac:spMkLst>
          </pc:spChg>
        </pc:sldLayoutChg>
        <pc:sldLayoutChg chg="addSp modSp">
          <pc:chgData name="Hans Gelissen (DHL SSC Maastricht)" userId="1afa8510-4eed-4b73-a29e-678838cd8acd" providerId="ADAL" clId="{848A13B2-0495-4740-B577-0EA4DAE2CDAA}" dt="2023-07-06T12:15:17.787" v="34"/>
          <pc:sldLayoutMkLst>
            <pc:docMk/>
            <pc:sldMasterMk cId="1868986140" sldId="2147483797"/>
            <pc:sldLayoutMk cId="201742887" sldId="2147483997"/>
          </pc:sldLayoutMkLst>
          <pc:spChg chg="add mod">
            <ac:chgData name="Hans Gelissen (DHL SSC Maastricht)" userId="1afa8510-4eed-4b73-a29e-678838cd8acd" providerId="ADAL" clId="{848A13B2-0495-4740-B577-0EA4DAE2CDAA}" dt="2023-07-06T12:15:17.787" v="34"/>
            <ac:spMkLst>
              <pc:docMk/>
              <pc:sldMasterMk cId="1868986140" sldId="2147483797"/>
              <pc:sldLayoutMk cId="201742887" sldId="2147483997"/>
              <ac:spMk id="2" creationId="{5934FEF8-F729-6426-4F47-E039447C9929}"/>
            </ac:spMkLst>
          </pc:spChg>
        </pc:sldLayoutChg>
        <pc:sldLayoutChg chg="addSp modSp">
          <pc:chgData name="Hans Gelissen (DHL SSC Maastricht)" userId="1afa8510-4eed-4b73-a29e-678838cd8acd" providerId="ADAL" clId="{848A13B2-0495-4740-B577-0EA4DAE2CDAA}" dt="2023-07-06T12:15:17.134" v="33"/>
          <pc:sldLayoutMkLst>
            <pc:docMk/>
            <pc:sldMasterMk cId="1868986140" sldId="2147483797"/>
            <pc:sldLayoutMk cId="4173667141" sldId="2147483998"/>
          </pc:sldLayoutMkLst>
          <pc:spChg chg="add mod">
            <ac:chgData name="Hans Gelissen (DHL SSC Maastricht)" userId="1afa8510-4eed-4b73-a29e-678838cd8acd" providerId="ADAL" clId="{848A13B2-0495-4740-B577-0EA4DAE2CDAA}" dt="2023-07-06T12:15:17.134" v="33"/>
            <ac:spMkLst>
              <pc:docMk/>
              <pc:sldMasterMk cId="1868986140" sldId="2147483797"/>
              <pc:sldLayoutMk cId="4173667141" sldId="2147483998"/>
              <ac:spMk id="2" creationId="{75A0FC30-A736-B770-E899-7F2301529608}"/>
            </ac:spMkLst>
          </pc:spChg>
        </pc:sldLayoutChg>
        <pc:sldLayoutChg chg="addSp modSp">
          <pc:chgData name="Hans Gelissen (DHL SSC Maastricht)" userId="1afa8510-4eed-4b73-a29e-678838cd8acd" providerId="ADAL" clId="{848A13B2-0495-4740-B577-0EA4DAE2CDAA}" dt="2023-07-06T12:15:16.550" v="32"/>
          <pc:sldLayoutMkLst>
            <pc:docMk/>
            <pc:sldMasterMk cId="1868986140" sldId="2147483797"/>
            <pc:sldLayoutMk cId="792619031" sldId="2147483999"/>
          </pc:sldLayoutMkLst>
          <pc:spChg chg="add mod">
            <ac:chgData name="Hans Gelissen (DHL SSC Maastricht)" userId="1afa8510-4eed-4b73-a29e-678838cd8acd" providerId="ADAL" clId="{848A13B2-0495-4740-B577-0EA4DAE2CDAA}" dt="2023-07-06T12:15:16.550" v="32"/>
            <ac:spMkLst>
              <pc:docMk/>
              <pc:sldMasterMk cId="1868986140" sldId="2147483797"/>
              <pc:sldLayoutMk cId="792619031" sldId="2147483999"/>
              <ac:spMk id="2" creationId="{F5F8D674-3C15-CEC6-3CC2-1C9EC7A5AA15}"/>
            </ac:spMkLst>
          </pc:spChg>
        </pc:sldLayoutChg>
        <pc:sldLayoutChg chg="addSp modSp">
          <pc:chgData name="Hans Gelissen (DHL SSC Maastricht)" userId="1afa8510-4eed-4b73-a29e-678838cd8acd" providerId="ADAL" clId="{848A13B2-0495-4740-B577-0EA4DAE2CDAA}" dt="2023-07-06T12:15:15.978" v="31"/>
          <pc:sldLayoutMkLst>
            <pc:docMk/>
            <pc:sldMasterMk cId="1868986140" sldId="2147483797"/>
            <pc:sldLayoutMk cId="3478677470" sldId="2147484000"/>
          </pc:sldLayoutMkLst>
          <pc:spChg chg="add mod">
            <ac:chgData name="Hans Gelissen (DHL SSC Maastricht)" userId="1afa8510-4eed-4b73-a29e-678838cd8acd" providerId="ADAL" clId="{848A13B2-0495-4740-B577-0EA4DAE2CDAA}" dt="2023-07-06T12:15:15.978" v="31"/>
            <ac:spMkLst>
              <pc:docMk/>
              <pc:sldMasterMk cId="1868986140" sldId="2147483797"/>
              <pc:sldLayoutMk cId="3478677470" sldId="2147484000"/>
              <ac:spMk id="2" creationId="{51C121C8-76A0-E977-C6A7-B0DABE941FFB}"/>
            </ac:spMkLst>
          </pc:spChg>
        </pc:sldLayoutChg>
        <pc:sldLayoutChg chg="addSp modSp">
          <pc:chgData name="Hans Gelissen (DHL SSC Maastricht)" userId="1afa8510-4eed-4b73-a29e-678838cd8acd" providerId="ADAL" clId="{848A13B2-0495-4740-B577-0EA4DAE2CDAA}" dt="2023-07-06T12:15:14.842" v="29"/>
          <pc:sldLayoutMkLst>
            <pc:docMk/>
            <pc:sldMasterMk cId="1868986140" sldId="2147483797"/>
            <pc:sldLayoutMk cId="1177635758" sldId="2147484001"/>
          </pc:sldLayoutMkLst>
          <pc:spChg chg="add mod">
            <ac:chgData name="Hans Gelissen (DHL SSC Maastricht)" userId="1afa8510-4eed-4b73-a29e-678838cd8acd" providerId="ADAL" clId="{848A13B2-0495-4740-B577-0EA4DAE2CDAA}" dt="2023-07-06T12:15:14.842" v="29"/>
            <ac:spMkLst>
              <pc:docMk/>
              <pc:sldMasterMk cId="1868986140" sldId="2147483797"/>
              <pc:sldLayoutMk cId="1177635758" sldId="2147484001"/>
              <ac:spMk id="2" creationId="{657D3B62-E4F0-E80B-441B-C2941E2FBE1D}"/>
            </ac:spMkLst>
          </pc:spChg>
        </pc:sldLayoutChg>
        <pc:sldLayoutChg chg="addSp modSp">
          <pc:chgData name="Hans Gelissen (DHL SSC Maastricht)" userId="1afa8510-4eed-4b73-a29e-678838cd8acd" providerId="ADAL" clId="{848A13B2-0495-4740-B577-0EA4DAE2CDAA}" dt="2023-07-06T12:15:14.217" v="28"/>
          <pc:sldLayoutMkLst>
            <pc:docMk/>
            <pc:sldMasterMk cId="1868986140" sldId="2147483797"/>
            <pc:sldLayoutMk cId="2857915107" sldId="2147484002"/>
          </pc:sldLayoutMkLst>
          <pc:spChg chg="add mod">
            <ac:chgData name="Hans Gelissen (DHL SSC Maastricht)" userId="1afa8510-4eed-4b73-a29e-678838cd8acd" providerId="ADAL" clId="{848A13B2-0495-4740-B577-0EA4DAE2CDAA}" dt="2023-07-06T12:15:14.217" v="28"/>
            <ac:spMkLst>
              <pc:docMk/>
              <pc:sldMasterMk cId="1868986140" sldId="2147483797"/>
              <pc:sldLayoutMk cId="2857915107" sldId="2147484002"/>
              <ac:spMk id="2" creationId="{7B260E40-678D-29D3-9EA6-5D0DC0E7046F}"/>
            </ac:spMkLst>
          </pc:spChg>
        </pc:sldLayoutChg>
        <pc:sldLayoutChg chg="addSp modSp">
          <pc:chgData name="Hans Gelissen (DHL SSC Maastricht)" userId="1afa8510-4eed-4b73-a29e-678838cd8acd" providerId="ADAL" clId="{848A13B2-0495-4740-B577-0EA4DAE2CDAA}" dt="2023-07-06T12:15:13.626" v="27"/>
          <pc:sldLayoutMkLst>
            <pc:docMk/>
            <pc:sldMasterMk cId="1868986140" sldId="2147483797"/>
            <pc:sldLayoutMk cId="3568781352" sldId="2147484003"/>
          </pc:sldLayoutMkLst>
          <pc:spChg chg="add mod">
            <ac:chgData name="Hans Gelissen (DHL SSC Maastricht)" userId="1afa8510-4eed-4b73-a29e-678838cd8acd" providerId="ADAL" clId="{848A13B2-0495-4740-B577-0EA4DAE2CDAA}" dt="2023-07-06T12:15:13.626" v="27"/>
            <ac:spMkLst>
              <pc:docMk/>
              <pc:sldMasterMk cId="1868986140" sldId="2147483797"/>
              <pc:sldLayoutMk cId="3568781352" sldId="2147484003"/>
              <ac:spMk id="2" creationId="{6AD82D4A-3C9C-C50B-2F13-88876807B6BF}"/>
            </ac:spMkLst>
          </pc:spChg>
        </pc:sldLayoutChg>
        <pc:sldLayoutChg chg="addSp modSp">
          <pc:chgData name="Hans Gelissen (DHL SSC Maastricht)" userId="1afa8510-4eed-4b73-a29e-678838cd8acd" providerId="ADAL" clId="{848A13B2-0495-4740-B577-0EA4DAE2CDAA}" dt="2023-07-06T12:15:15.404" v="30"/>
          <pc:sldLayoutMkLst>
            <pc:docMk/>
            <pc:sldMasterMk cId="1868986140" sldId="2147483797"/>
            <pc:sldLayoutMk cId="1550887452" sldId="2147484004"/>
          </pc:sldLayoutMkLst>
          <pc:spChg chg="add mod">
            <ac:chgData name="Hans Gelissen (DHL SSC Maastricht)" userId="1afa8510-4eed-4b73-a29e-678838cd8acd" providerId="ADAL" clId="{848A13B2-0495-4740-B577-0EA4DAE2CDAA}" dt="2023-07-06T12:15:15.404" v="30"/>
            <ac:spMkLst>
              <pc:docMk/>
              <pc:sldMasterMk cId="1868986140" sldId="2147483797"/>
              <pc:sldLayoutMk cId="1550887452" sldId="2147484004"/>
              <ac:spMk id="2" creationId="{0C5CCC67-577D-023A-C0BD-4E9B1667A849}"/>
            </ac:spMkLst>
          </pc:spChg>
        </pc:sldLayoutChg>
        <pc:sldLayoutChg chg="addSp modSp">
          <pc:chgData name="Hans Gelissen (DHL SSC Maastricht)" userId="1afa8510-4eed-4b73-a29e-678838cd8acd" providerId="ADAL" clId="{848A13B2-0495-4740-B577-0EA4DAE2CDAA}" dt="2023-07-06T12:15:10.231" v="23"/>
          <pc:sldLayoutMkLst>
            <pc:docMk/>
            <pc:sldMasterMk cId="1868986140" sldId="2147483797"/>
            <pc:sldLayoutMk cId="3374177708" sldId="2147484029"/>
          </pc:sldLayoutMkLst>
          <pc:spChg chg="add mod">
            <ac:chgData name="Hans Gelissen (DHL SSC Maastricht)" userId="1afa8510-4eed-4b73-a29e-678838cd8acd" providerId="ADAL" clId="{848A13B2-0495-4740-B577-0EA4DAE2CDAA}" dt="2023-07-06T12:15:10.231" v="23"/>
            <ac:spMkLst>
              <pc:docMk/>
              <pc:sldMasterMk cId="1868986140" sldId="2147483797"/>
              <pc:sldLayoutMk cId="3374177708" sldId="2147484029"/>
              <ac:spMk id="2" creationId="{DF5542AC-2281-26F7-08DA-57467C5D8C40}"/>
            </ac:spMkLst>
          </pc:spChg>
        </pc:sldLayoutChg>
      </pc:sldMasterChg>
      <pc:sldMasterChg chg="addSp modSp modSldLayout">
        <pc:chgData name="Hans Gelissen (DHL SSC Maastricht)" userId="1afa8510-4eed-4b73-a29e-678838cd8acd" providerId="ADAL" clId="{848A13B2-0495-4740-B577-0EA4DAE2CDAA}" dt="2023-07-06T12:15:42.347" v="64"/>
        <pc:sldMasterMkLst>
          <pc:docMk/>
          <pc:sldMasterMk cId="380743489" sldId="2147483798"/>
        </pc:sldMasterMkLst>
        <pc:spChg chg="add mod">
          <ac:chgData name="Hans Gelissen (DHL SSC Maastricht)" userId="1afa8510-4eed-4b73-a29e-678838cd8acd" providerId="ADAL" clId="{848A13B2-0495-4740-B577-0EA4DAE2CDAA}" dt="2023-07-06T12:14:50.797" v="14"/>
          <ac:spMkLst>
            <pc:docMk/>
            <pc:sldMasterMk cId="380743489" sldId="2147483798"/>
            <ac:spMk id="2" creationId="{0D3B02E3-AAD7-8E62-9878-8ADF385B7621}"/>
          </ac:spMkLst>
        </pc:spChg>
        <pc:sldLayoutChg chg="addSp modSp">
          <pc:chgData name="Hans Gelissen (DHL SSC Maastricht)" userId="1afa8510-4eed-4b73-a29e-678838cd8acd" providerId="ADAL" clId="{848A13B2-0495-4740-B577-0EA4DAE2CDAA}" dt="2023-07-06T12:15:42.347" v="64"/>
          <pc:sldLayoutMkLst>
            <pc:docMk/>
            <pc:sldMasterMk cId="380743489" sldId="2147483798"/>
            <pc:sldLayoutMk cId="3165067286" sldId="2147483799"/>
          </pc:sldLayoutMkLst>
          <pc:spChg chg="add mod">
            <ac:chgData name="Hans Gelissen (DHL SSC Maastricht)" userId="1afa8510-4eed-4b73-a29e-678838cd8acd" providerId="ADAL" clId="{848A13B2-0495-4740-B577-0EA4DAE2CDAA}" dt="2023-07-06T12:15:42.347" v="64"/>
            <ac:spMkLst>
              <pc:docMk/>
              <pc:sldMasterMk cId="380743489" sldId="2147483798"/>
              <pc:sldLayoutMk cId="3165067286" sldId="2147483799"/>
              <ac:spMk id="3" creationId="{A8D3B7D2-0ADF-D7B7-8D6E-CBA36654A8A9}"/>
            </ac:spMkLst>
          </pc:spChg>
        </pc:sldLayoutChg>
        <pc:sldLayoutChg chg="addSp modSp">
          <pc:chgData name="Hans Gelissen (DHL SSC Maastricht)" userId="1afa8510-4eed-4b73-a29e-678838cd8acd" providerId="ADAL" clId="{848A13B2-0495-4740-B577-0EA4DAE2CDAA}" dt="2023-07-06T12:15:41.677" v="63"/>
          <pc:sldLayoutMkLst>
            <pc:docMk/>
            <pc:sldMasterMk cId="380743489" sldId="2147483798"/>
            <pc:sldLayoutMk cId="3551274112" sldId="2147483811"/>
          </pc:sldLayoutMkLst>
          <pc:spChg chg="add mod">
            <ac:chgData name="Hans Gelissen (DHL SSC Maastricht)" userId="1afa8510-4eed-4b73-a29e-678838cd8acd" providerId="ADAL" clId="{848A13B2-0495-4740-B577-0EA4DAE2CDAA}" dt="2023-07-06T12:15:41.677" v="63"/>
            <ac:spMkLst>
              <pc:docMk/>
              <pc:sldMasterMk cId="380743489" sldId="2147483798"/>
              <pc:sldLayoutMk cId="3551274112" sldId="2147483811"/>
              <ac:spMk id="3" creationId="{BACDD508-39B3-01F7-ADC2-C4CAA44CFBF1}"/>
            </ac:spMkLst>
          </pc:spChg>
        </pc:sldLayoutChg>
        <pc:sldLayoutChg chg="addSp modSp">
          <pc:chgData name="Hans Gelissen (DHL SSC Maastricht)" userId="1afa8510-4eed-4b73-a29e-678838cd8acd" providerId="ADAL" clId="{848A13B2-0495-4740-B577-0EA4DAE2CDAA}" dt="2023-07-06T12:15:41.045" v="62"/>
          <pc:sldLayoutMkLst>
            <pc:docMk/>
            <pc:sldMasterMk cId="380743489" sldId="2147483798"/>
            <pc:sldLayoutMk cId="1975890743" sldId="2147483812"/>
          </pc:sldLayoutMkLst>
          <pc:spChg chg="add mod">
            <ac:chgData name="Hans Gelissen (DHL SSC Maastricht)" userId="1afa8510-4eed-4b73-a29e-678838cd8acd" providerId="ADAL" clId="{848A13B2-0495-4740-B577-0EA4DAE2CDAA}" dt="2023-07-06T12:15:41.045" v="62"/>
            <ac:spMkLst>
              <pc:docMk/>
              <pc:sldMasterMk cId="380743489" sldId="2147483798"/>
              <pc:sldLayoutMk cId="1975890743" sldId="2147483812"/>
              <ac:spMk id="3" creationId="{124A1B21-C692-A8DC-E3EA-92B7222E0366}"/>
            </ac:spMkLst>
          </pc:spChg>
        </pc:sldLayoutChg>
        <pc:sldLayoutChg chg="addSp modSp">
          <pc:chgData name="Hans Gelissen (DHL SSC Maastricht)" userId="1afa8510-4eed-4b73-a29e-678838cd8acd" providerId="ADAL" clId="{848A13B2-0495-4740-B577-0EA4DAE2CDAA}" dt="2023-07-06T12:15:28.651" v="45"/>
          <pc:sldLayoutMkLst>
            <pc:docMk/>
            <pc:sldMasterMk cId="380743489" sldId="2147483798"/>
            <pc:sldLayoutMk cId="718631429" sldId="2147483813"/>
          </pc:sldLayoutMkLst>
          <pc:spChg chg="add mod">
            <ac:chgData name="Hans Gelissen (DHL SSC Maastricht)" userId="1afa8510-4eed-4b73-a29e-678838cd8acd" providerId="ADAL" clId="{848A13B2-0495-4740-B577-0EA4DAE2CDAA}" dt="2023-07-06T12:15:28.651" v="45"/>
            <ac:spMkLst>
              <pc:docMk/>
              <pc:sldMasterMk cId="380743489" sldId="2147483798"/>
              <pc:sldLayoutMk cId="718631429" sldId="2147483813"/>
              <ac:spMk id="3" creationId="{D8349279-17FB-89E2-2AFF-C87E2F8C05B9}"/>
            </ac:spMkLst>
          </pc:spChg>
        </pc:sldLayoutChg>
        <pc:sldLayoutChg chg="addSp modSp">
          <pc:chgData name="Hans Gelissen (DHL SSC Maastricht)" userId="1afa8510-4eed-4b73-a29e-678838cd8acd" providerId="ADAL" clId="{848A13B2-0495-4740-B577-0EA4DAE2CDAA}" dt="2023-07-06T12:15:39.897" v="60"/>
          <pc:sldLayoutMkLst>
            <pc:docMk/>
            <pc:sldMasterMk cId="380743489" sldId="2147483798"/>
            <pc:sldLayoutMk cId="1447749584" sldId="2147483858"/>
          </pc:sldLayoutMkLst>
          <pc:spChg chg="add mod">
            <ac:chgData name="Hans Gelissen (DHL SSC Maastricht)" userId="1afa8510-4eed-4b73-a29e-678838cd8acd" providerId="ADAL" clId="{848A13B2-0495-4740-B577-0EA4DAE2CDAA}" dt="2023-07-06T12:15:39.897" v="60"/>
            <ac:spMkLst>
              <pc:docMk/>
              <pc:sldMasterMk cId="380743489" sldId="2147483798"/>
              <pc:sldLayoutMk cId="1447749584" sldId="2147483858"/>
              <ac:spMk id="3" creationId="{760A40DC-431C-D3C2-A86C-F650D1B8A2A5}"/>
            </ac:spMkLst>
          </pc:spChg>
        </pc:sldLayoutChg>
        <pc:sldLayoutChg chg="addSp modSp">
          <pc:chgData name="Hans Gelissen (DHL SSC Maastricht)" userId="1afa8510-4eed-4b73-a29e-678838cd8acd" providerId="ADAL" clId="{848A13B2-0495-4740-B577-0EA4DAE2CDAA}" dt="2023-07-06T12:15:39.057" v="59"/>
          <pc:sldLayoutMkLst>
            <pc:docMk/>
            <pc:sldMasterMk cId="380743489" sldId="2147483798"/>
            <pc:sldLayoutMk cId="3770817431" sldId="2147483859"/>
          </pc:sldLayoutMkLst>
          <pc:spChg chg="add mod">
            <ac:chgData name="Hans Gelissen (DHL SSC Maastricht)" userId="1afa8510-4eed-4b73-a29e-678838cd8acd" providerId="ADAL" clId="{848A13B2-0495-4740-B577-0EA4DAE2CDAA}" dt="2023-07-06T12:15:39.057" v="59"/>
            <ac:spMkLst>
              <pc:docMk/>
              <pc:sldMasterMk cId="380743489" sldId="2147483798"/>
              <pc:sldLayoutMk cId="3770817431" sldId="2147483859"/>
              <ac:spMk id="3" creationId="{17C11A9A-8BE6-4F54-3DA3-36FB8AB5333C}"/>
            </ac:spMkLst>
          </pc:spChg>
        </pc:sldLayoutChg>
        <pc:sldLayoutChg chg="addSp modSp">
          <pc:chgData name="Hans Gelissen (DHL SSC Maastricht)" userId="1afa8510-4eed-4b73-a29e-678838cd8acd" providerId="ADAL" clId="{848A13B2-0495-4740-B577-0EA4DAE2CDAA}" dt="2023-07-06T12:15:38.268" v="58"/>
          <pc:sldLayoutMkLst>
            <pc:docMk/>
            <pc:sldMasterMk cId="380743489" sldId="2147483798"/>
            <pc:sldLayoutMk cId="3975550019" sldId="2147483860"/>
          </pc:sldLayoutMkLst>
          <pc:spChg chg="add mod">
            <ac:chgData name="Hans Gelissen (DHL SSC Maastricht)" userId="1afa8510-4eed-4b73-a29e-678838cd8acd" providerId="ADAL" clId="{848A13B2-0495-4740-B577-0EA4DAE2CDAA}" dt="2023-07-06T12:15:38.268" v="58"/>
            <ac:spMkLst>
              <pc:docMk/>
              <pc:sldMasterMk cId="380743489" sldId="2147483798"/>
              <pc:sldLayoutMk cId="3975550019" sldId="2147483860"/>
              <ac:spMk id="3" creationId="{412EF0CB-775E-57D2-5075-E5ED76CDB692}"/>
            </ac:spMkLst>
          </pc:spChg>
        </pc:sldLayoutChg>
        <pc:sldLayoutChg chg="addSp modSp">
          <pc:chgData name="Hans Gelissen (DHL SSC Maastricht)" userId="1afa8510-4eed-4b73-a29e-678838cd8acd" providerId="ADAL" clId="{848A13B2-0495-4740-B577-0EA4DAE2CDAA}" dt="2023-07-06T12:15:40.465" v="61"/>
          <pc:sldLayoutMkLst>
            <pc:docMk/>
            <pc:sldMasterMk cId="380743489" sldId="2147483798"/>
            <pc:sldLayoutMk cId="2196533840" sldId="2147483861"/>
          </pc:sldLayoutMkLst>
          <pc:spChg chg="add mod">
            <ac:chgData name="Hans Gelissen (DHL SSC Maastricht)" userId="1afa8510-4eed-4b73-a29e-678838cd8acd" providerId="ADAL" clId="{848A13B2-0495-4740-B577-0EA4DAE2CDAA}" dt="2023-07-06T12:15:40.465" v="61"/>
            <ac:spMkLst>
              <pc:docMk/>
              <pc:sldMasterMk cId="380743489" sldId="2147483798"/>
              <pc:sldLayoutMk cId="2196533840" sldId="2147483861"/>
              <ac:spMk id="3" creationId="{709D80EF-51AF-1D37-79C0-A46C46705E25}"/>
            </ac:spMkLst>
          </pc:spChg>
        </pc:sldLayoutChg>
        <pc:sldLayoutChg chg="addSp modSp">
          <pc:chgData name="Hans Gelissen (DHL SSC Maastricht)" userId="1afa8510-4eed-4b73-a29e-678838cd8acd" providerId="ADAL" clId="{848A13B2-0495-4740-B577-0EA4DAE2CDAA}" dt="2023-07-06T12:15:37.313" v="57"/>
          <pc:sldLayoutMkLst>
            <pc:docMk/>
            <pc:sldMasterMk cId="380743489" sldId="2147483798"/>
            <pc:sldLayoutMk cId="2558172010" sldId="2147483910"/>
          </pc:sldLayoutMkLst>
          <pc:spChg chg="add mod">
            <ac:chgData name="Hans Gelissen (DHL SSC Maastricht)" userId="1afa8510-4eed-4b73-a29e-678838cd8acd" providerId="ADAL" clId="{848A13B2-0495-4740-B577-0EA4DAE2CDAA}" dt="2023-07-06T12:15:37.313" v="57"/>
            <ac:spMkLst>
              <pc:docMk/>
              <pc:sldMasterMk cId="380743489" sldId="2147483798"/>
              <pc:sldLayoutMk cId="2558172010" sldId="2147483910"/>
              <ac:spMk id="3" creationId="{9E39420D-7340-58B8-B881-8381130C5AEC}"/>
            </ac:spMkLst>
          </pc:spChg>
        </pc:sldLayoutChg>
        <pc:sldLayoutChg chg="addSp modSp">
          <pc:chgData name="Hans Gelissen (DHL SSC Maastricht)" userId="1afa8510-4eed-4b73-a29e-678838cd8acd" providerId="ADAL" clId="{848A13B2-0495-4740-B577-0EA4DAE2CDAA}" dt="2023-07-06T12:15:36.703" v="56"/>
          <pc:sldLayoutMkLst>
            <pc:docMk/>
            <pc:sldMasterMk cId="380743489" sldId="2147483798"/>
            <pc:sldLayoutMk cId="185021961" sldId="2147483911"/>
          </pc:sldLayoutMkLst>
          <pc:spChg chg="add mod">
            <ac:chgData name="Hans Gelissen (DHL SSC Maastricht)" userId="1afa8510-4eed-4b73-a29e-678838cd8acd" providerId="ADAL" clId="{848A13B2-0495-4740-B577-0EA4DAE2CDAA}" dt="2023-07-06T12:15:36.703" v="56"/>
            <ac:spMkLst>
              <pc:docMk/>
              <pc:sldMasterMk cId="380743489" sldId="2147483798"/>
              <pc:sldLayoutMk cId="185021961" sldId="2147483911"/>
              <ac:spMk id="3" creationId="{FD3B9058-B9A3-1033-399A-F7102E31E07F}"/>
            </ac:spMkLst>
          </pc:spChg>
        </pc:sldLayoutChg>
        <pc:sldLayoutChg chg="addSp modSp">
          <pc:chgData name="Hans Gelissen (DHL SSC Maastricht)" userId="1afa8510-4eed-4b73-a29e-678838cd8acd" providerId="ADAL" clId="{848A13B2-0495-4740-B577-0EA4DAE2CDAA}" dt="2023-07-06T12:15:36.173" v="55"/>
          <pc:sldLayoutMkLst>
            <pc:docMk/>
            <pc:sldMasterMk cId="380743489" sldId="2147483798"/>
            <pc:sldLayoutMk cId="1294134225" sldId="2147483912"/>
          </pc:sldLayoutMkLst>
          <pc:spChg chg="add mod">
            <ac:chgData name="Hans Gelissen (DHL SSC Maastricht)" userId="1afa8510-4eed-4b73-a29e-678838cd8acd" providerId="ADAL" clId="{848A13B2-0495-4740-B577-0EA4DAE2CDAA}" dt="2023-07-06T12:15:36.173" v="55"/>
            <ac:spMkLst>
              <pc:docMk/>
              <pc:sldMasterMk cId="380743489" sldId="2147483798"/>
              <pc:sldLayoutMk cId="1294134225" sldId="2147483912"/>
              <ac:spMk id="3" creationId="{3A7DF1A7-D5B6-5D65-3F32-E4E0D2BDC9A1}"/>
            </ac:spMkLst>
          </pc:spChg>
        </pc:sldLayoutChg>
        <pc:sldLayoutChg chg="addSp modSp">
          <pc:chgData name="Hans Gelissen (DHL SSC Maastricht)" userId="1afa8510-4eed-4b73-a29e-678838cd8acd" providerId="ADAL" clId="{848A13B2-0495-4740-B577-0EA4DAE2CDAA}" dt="2023-07-06T12:15:35.604" v="54"/>
          <pc:sldLayoutMkLst>
            <pc:docMk/>
            <pc:sldMasterMk cId="380743489" sldId="2147483798"/>
            <pc:sldLayoutMk cId="3605607904" sldId="2147483913"/>
          </pc:sldLayoutMkLst>
          <pc:spChg chg="add mod">
            <ac:chgData name="Hans Gelissen (DHL SSC Maastricht)" userId="1afa8510-4eed-4b73-a29e-678838cd8acd" providerId="ADAL" clId="{848A13B2-0495-4740-B577-0EA4DAE2CDAA}" dt="2023-07-06T12:15:35.604" v="54"/>
            <ac:spMkLst>
              <pc:docMk/>
              <pc:sldMasterMk cId="380743489" sldId="2147483798"/>
              <pc:sldLayoutMk cId="3605607904" sldId="2147483913"/>
              <ac:spMk id="3" creationId="{3032DACD-126D-585A-9E84-406F58787B89}"/>
            </ac:spMkLst>
          </pc:spChg>
        </pc:sldLayoutChg>
        <pc:sldLayoutChg chg="addSp modSp">
          <pc:chgData name="Hans Gelissen (DHL SSC Maastricht)" userId="1afa8510-4eed-4b73-a29e-678838cd8acd" providerId="ADAL" clId="{848A13B2-0495-4740-B577-0EA4DAE2CDAA}" dt="2023-07-06T12:15:35.003" v="53"/>
          <pc:sldLayoutMkLst>
            <pc:docMk/>
            <pc:sldMasterMk cId="380743489" sldId="2147483798"/>
            <pc:sldLayoutMk cId="3620310099" sldId="2147483981"/>
          </pc:sldLayoutMkLst>
          <pc:spChg chg="add mod">
            <ac:chgData name="Hans Gelissen (DHL SSC Maastricht)" userId="1afa8510-4eed-4b73-a29e-678838cd8acd" providerId="ADAL" clId="{848A13B2-0495-4740-B577-0EA4DAE2CDAA}" dt="2023-07-06T12:15:35.003" v="53"/>
            <ac:spMkLst>
              <pc:docMk/>
              <pc:sldMasterMk cId="380743489" sldId="2147483798"/>
              <pc:sldLayoutMk cId="3620310099" sldId="2147483981"/>
              <ac:spMk id="3" creationId="{5DF77A4A-7F74-3DAF-CE43-366C13A67E7B}"/>
            </ac:spMkLst>
          </pc:spChg>
        </pc:sldLayoutChg>
        <pc:sldLayoutChg chg="addSp modSp">
          <pc:chgData name="Hans Gelissen (DHL SSC Maastricht)" userId="1afa8510-4eed-4b73-a29e-678838cd8acd" providerId="ADAL" clId="{848A13B2-0495-4740-B577-0EA4DAE2CDAA}" dt="2023-07-06T12:15:34.417" v="52"/>
          <pc:sldLayoutMkLst>
            <pc:docMk/>
            <pc:sldMasterMk cId="380743489" sldId="2147483798"/>
            <pc:sldLayoutMk cId="1179472784" sldId="2147483982"/>
          </pc:sldLayoutMkLst>
          <pc:spChg chg="add mod">
            <ac:chgData name="Hans Gelissen (DHL SSC Maastricht)" userId="1afa8510-4eed-4b73-a29e-678838cd8acd" providerId="ADAL" clId="{848A13B2-0495-4740-B577-0EA4DAE2CDAA}" dt="2023-07-06T12:15:34.417" v="52"/>
            <ac:spMkLst>
              <pc:docMk/>
              <pc:sldMasterMk cId="380743489" sldId="2147483798"/>
              <pc:sldLayoutMk cId="1179472784" sldId="2147483982"/>
              <ac:spMk id="3" creationId="{4F30024A-2760-885E-457F-0F7E837EFFDD}"/>
            </ac:spMkLst>
          </pc:spChg>
        </pc:sldLayoutChg>
        <pc:sldLayoutChg chg="addSp modSp">
          <pc:chgData name="Hans Gelissen (DHL SSC Maastricht)" userId="1afa8510-4eed-4b73-a29e-678838cd8acd" providerId="ADAL" clId="{848A13B2-0495-4740-B577-0EA4DAE2CDAA}" dt="2023-07-06T12:15:33.867" v="51"/>
          <pc:sldLayoutMkLst>
            <pc:docMk/>
            <pc:sldMasterMk cId="380743489" sldId="2147483798"/>
            <pc:sldLayoutMk cId="743991180" sldId="2147483983"/>
          </pc:sldLayoutMkLst>
          <pc:spChg chg="add mod">
            <ac:chgData name="Hans Gelissen (DHL SSC Maastricht)" userId="1afa8510-4eed-4b73-a29e-678838cd8acd" providerId="ADAL" clId="{848A13B2-0495-4740-B577-0EA4DAE2CDAA}" dt="2023-07-06T12:15:33.867" v="51"/>
            <ac:spMkLst>
              <pc:docMk/>
              <pc:sldMasterMk cId="380743489" sldId="2147483798"/>
              <pc:sldLayoutMk cId="743991180" sldId="2147483983"/>
              <ac:spMk id="3" creationId="{9AD19D70-24E2-0CD3-D10B-C5B98A278DED}"/>
            </ac:spMkLst>
          </pc:spChg>
        </pc:sldLayoutChg>
        <pc:sldLayoutChg chg="addSp modSp">
          <pc:chgData name="Hans Gelissen (DHL SSC Maastricht)" userId="1afa8510-4eed-4b73-a29e-678838cd8acd" providerId="ADAL" clId="{848A13B2-0495-4740-B577-0EA4DAE2CDAA}" dt="2023-07-06T12:15:33.154" v="50"/>
          <pc:sldLayoutMkLst>
            <pc:docMk/>
            <pc:sldMasterMk cId="380743489" sldId="2147483798"/>
            <pc:sldLayoutMk cId="3889033995" sldId="2147483984"/>
          </pc:sldLayoutMkLst>
          <pc:spChg chg="add mod">
            <ac:chgData name="Hans Gelissen (DHL SSC Maastricht)" userId="1afa8510-4eed-4b73-a29e-678838cd8acd" providerId="ADAL" clId="{848A13B2-0495-4740-B577-0EA4DAE2CDAA}" dt="2023-07-06T12:15:33.154" v="50"/>
            <ac:spMkLst>
              <pc:docMk/>
              <pc:sldMasterMk cId="380743489" sldId="2147483798"/>
              <pc:sldLayoutMk cId="3889033995" sldId="2147483984"/>
              <ac:spMk id="3" creationId="{B8D9ADB0-C351-6033-40BA-AB31A0B8645F}"/>
            </ac:spMkLst>
          </pc:spChg>
        </pc:sldLayoutChg>
        <pc:sldLayoutChg chg="addSp modSp">
          <pc:chgData name="Hans Gelissen (DHL SSC Maastricht)" userId="1afa8510-4eed-4b73-a29e-678838cd8acd" providerId="ADAL" clId="{848A13B2-0495-4740-B577-0EA4DAE2CDAA}" dt="2023-07-06T12:15:32.523" v="49"/>
          <pc:sldLayoutMkLst>
            <pc:docMk/>
            <pc:sldMasterMk cId="380743489" sldId="2147483798"/>
            <pc:sldLayoutMk cId="2170927799" sldId="2147483985"/>
          </pc:sldLayoutMkLst>
          <pc:spChg chg="add mod">
            <ac:chgData name="Hans Gelissen (DHL SSC Maastricht)" userId="1afa8510-4eed-4b73-a29e-678838cd8acd" providerId="ADAL" clId="{848A13B2-0495-4740-B577-0EA4DAE2CDAA}" dt="2023-07-06T12:15:32.523" v="49"/>
            <ac:spMkLst>
              <pc:docMk/>
              <pc:sldMasterMk cId="380743489" sldId="2147483798"/>
              <pc:sldLayoutMk cId="2170927799" sldId="2147483985"/>
              <ac:spMk id="3" creationId="{1B07EA1A-202D-ECBF-479F-9FDF6F0A3B01}"/>
            </ac:spMkLst>
          </pc:spChg>
        </pc:sldLayoutChg>
        <pc:sldLayoutChg chg="addSp modSp">
          <pc:chgData name="Hans Gelissen (DHL SSC Maastricht)" userId="1afa8510-4eed-4b73-a29e-678838cd8acd" providerId="ADAL" clId="{848A13B2-0495-4740-B577-0EA4DAE2CDAA}" dt="2023-07-06T12:15:31.035" v="48"/>
          <pc:sldLayoutMkLst>
            <pc:docMk/>
            <pc:sldMasterMk cId="380743489" sldId="2147483798"/>
            <pc:sldLayoutMk cId="853828882" sldId="2147483986"/>
          </pc:sldLayoutMkLst>
          <pc:spChg chg="add mod">
            <ac:chgData name="Hans Gelissen (DHL SSC Maastricht)" userId="1afa8510-4eed-4b73-a29e-678838cd8acd" providerId="ADAL" clId="{848A13B2-0495-4740-B577-0EA4DAE2CDAA}" dt="2023-07-06T12:15:31.035" v="48"/>
            <ac:spMkLst>
              <pc:docMk/>
              <pc:sldMasterMk cId="380743489" sldId="2147483798"/>
              <pc:sldLayoutMk cId="853828882" sldId="2147483986"/>
              <ac:spMk id="3" creationId="{855B360F-190A-AB8D-CB74-7097F8F852D0}"/>
            </ac:spMkLst>
          </pc:spChg>
        </pc:sldLayoutChg>
        <pc:sldLayoutChg chg="addSp modSp">
          <pc:chgData name="Hans Gelissen (DHL SSC Maastricht)" userId="1afa8510-4eed-4b73-a29e-678838cd8acd" providerId="ADAL" clId="{848A13B2-0495-4740-B577-0EA4DAE2CDAA}" dt="2023-07-06T12:15:30.370" v="47"/>
          <pc:sldLayoutMkLst>
            <pc:docMk/>
            <pc:sldMasterMk cId="380743489" sldId="2147483798"/>
            <pc:sldLayoutMk cId="2500544717" sldId="2147483987"/>
          </pc:sldLayoutMkLst>
          <pc:spChg chg="add mod">
            <ac:chgData name="Hans Gelissen (DHL SSC Maastricht)" userId="1afa8510-4eed-4b73-a29e-678838cd8acd" providerId="ADAL" clId="{848A13B2-0495-4740-B577-0EA4DAE2CDAA}" dt="2023-07-06T12:15:30.370" v="47"/>
            <ac:spMkLst>
              <pc:docMk/>
              <pc:sldMasterMk cId="380743489" sldId="2147483798"/>
              <pc:sldLayoutMk cId="2500544717" sldId="2147483987"/>
              <ac:spMk id="3" creationId="{67DBE17B-D6ED-E8A8-C67C-1F3E615466F7}"/>
            </ac:spMkLst>
          </pc:spChg>
        </pc:sldLayoutChg>
        <pc:sldLayoutChg chg="addSp modSp">
          <pc:chgData name="Hans Gelissen (DHL SSC Maastricht)" userId="1afa8510-4eed-4b73-a29e-678838cd8acd" providerId="ADAL" clId="{848A13B2-0495-4740-B577-0EA4DAE2CDAA}" dt="2023-07-06T12:15:29.809" v="46"/>
          <pc:sldLayoutMkLst>
            <pc:docMk/>
            <pc:sldMasterMk cId="380743489" sldId="2147483798"/>
            <pc:sldLayoutMk cId="428352869" sldId="2147483988"/>
          </pc:sldLayoutMkLst>
          <pc:spChg chg="add mod">
            <ac:chgData name="Hans Gelissen (DHL SSC Maastricht)" userId="1afa8510-4eed-4b73-a29e-678838cd8acd" providerId="ADAL" clId="{848A13B2-0495-4740-B577-0EA4DAE2CDAA}" dt="2023-07-06T12:15:29.809" v="46"/>
            <ac:spMkLst>
              <pc:docMk/>
              <pc:sldMasterMk cId="380743489" sldId="2147483798"/>
              <pc:sldLayoutMk cId="428352869" sldId="2147483988"/>
              <ac:spMk id="3" creationId="{A8C39FF5-C7F3-C780-9704-12E24A879FA4}"/>
            </ac:spMkLst>
          </pc:spChg>
        </pc:sldLayoutChg>
      </pc:sldMasterChg>
      <pc:sldMasterChg chg="addSp modSp modSldLayout">
        <pc:chgData name="Hans Gelissen (DHL SSC Maastricht)" userId="1afa8510-4eed-4b73-a29e-678838cd8acd" providerId="ADAL" clId="{848A13B2-0495-4740-B577-0EA4DAE2CDAA}" dt="2023-07-06T12:15:08.448" v="22"/>
        <pc:sldMasterMkLst>
          <pc:docMk/>
          <pc:sldMasterMk cId="452284608" sldId="2147484031"/>
        </pc:sldMasterMkLst>
        <pc:spChg chg="add mod">
          <ac:chgData name="Hans Gelissen (DHL SSC Maastricht)" userId="1afa8510-4eed-4b73-a29e-678838cd8acd" providerId="ADAL" clId="{848A13B2-0495-4740-B577-0EA4DAE2CDAA}" dt="2023-07-06T12:14:57.031" v="16"/>
          <ac:spMkLst>
            <pc:docMk/>
            <pc:sldMasterMk cId="452284608" sldId="2147484031"/>
            <ac:spMk id="2" creationId="{D5FA67E5-D3AE-7626-EFBB-53273484BDFA}"/>
          </ac:spMkLst>
        </pc:spChg>
        <pc:sldLayoutChg chg="addSp modSp">
          <pc:chgData name="Hans Gelissen (DHL SSC Maastricht)" userId="1afa8510-4eed-4b73-a29e-678838cd8acd" providerId="ADAL" clId="{848A13B2-0495-4740-B577-0EA4DAE2CDAA}" dt="2023-07-06T12:15:08.448" v="22"/>
          <pc:sldLayoutMkLst>
            <pc:docMk/>
            <pc:sldMasterMk cId="452284608" sldId="2147484031"/>
            <pc:sldLayoutMk cId="2137232494" sldId="2147484032"/>
          </pc:sldLayoutMkLst>
          <pc:spChg chg="add mod">
            <ac:chgData name="Hans Gelissen (DHL SSC Maastricht)" userId="1afa8510-4eed-4b73-a29e-678838cd8acd" providerId="ADAL" clId="{848A13B2-0495-4740-B577-0EA4DAE2CDAA}" dt="2023-07-06T12:15:08.448" v="22"/>
            <ac:spMkLst>
              <pc:docMk/>
              <pc:sldMasterMk cId="452284608" sldId="2147484031"/>
              <pc:sldLayoutMk cId="2137232494" sldId="2147484032"/>
              <ac:spMk id="2" creationId="{1DE25E6B-461A-41CA-BB05-FA60D1F2DBD0}"/>
            </ac:spMkLst>
          </pc:spChg>
        </pc:sldLayoutChg>
        <pc:sldLayoutChg chg="addSp modSp">
          <pc:chgData name="Hans Gelissen (DHL SSC Maastricht)" userId="1afa8510-4eed-4b73-a29e-678838cd8acd" providerId="ADAL" clId="{848A13B2-0495-4740-B577-0EA4DAE2CDAA}" dt="2023-07-06T12:15:07.773" v="21"/>
          <pc:sldLayoutMkLst>
            <pc:docMk/>
            <pc:sldMasterMk cId="452284608" sldId="2147484031"/>
            <pc:sldLayoutMk cId="2987006883" sldId="2147484040"/>
          </pc:sldLayoutMkLst>
          <pc:spChg chg="add mod">
            <ac:chgData name="Hans Gelissen (DHL SSC Maastricht)" userId="1afa8510-4eed-4b73-a29e-678838cd8acd" providerId="ADAL" clId="{848A13B2-0495-4740-B577-0EA4DAE2CDAA}" dt="2023-07-06T12:15:07.773" v="21"/>
            <ac:spMkLst>
              <pc:docMk/>
              <pc:sldMasterMk cId="452284608" sldId="2147484031"/>
              <pc:sldLayoutMk cId="2987006883" sldId="2147484040"/>
              <ac:spMk id="2" creationId="{D4BAD245-1735-60B3-99F1-09746B884E34}"/>
            </ac:spMkLst>
          </pc:spChg>
        </pc:sldLayoutChg>
        <pc:sldLayoutChg chg="addSp modSp">
          <pc:chgData name="Hans Gelissen (DHL SSC Maastricht)" userId="1afa8510-4eed-4b73-a29e-678838cd8acd" providerId="ADAL" clId="{848A13B2-0495-4740-B577-0EA4DAE2CDAA}" dt="2023-07-06T12:15:07.232" v="20"/>
          <pc:sldLayoutMkLst>
            <pc:docMk/>
            <pc:sldMasterMk cId="452284608" sldId="2147484031"/>
            <pc:sldLayoutMk cId="3674749976" sldId="2147484042"/>
          </pc:sldLayoutMkLst>
          <pc:spChg chg="add mod">
            <ac:chgData name="Hans Gelissen (DHL SSC Maastricht)" userId="1afa8510-4eed-4b73-a29e-678838cd8acd" providerId="ADAL" clId="{848A13B2-0495-4740-B577-0EA4DAE2CDAA}" dt="2023-07-06T12:15:07.232" v="20"/>
            <ac:spMkLst>
              <pc:docMk/>
              <pc:sldMasterMk cId="452284608" sldId="2147484031"/>
              <pc:sldLayoutMk cId="3674749976" sldId="2147484042"/>
              <ac:spMk id="3" creationId="{8471220A-A57A-06D2-9A3D-A94DC4C12BEC}"/>
            </ac:spMkLst>
          </pc:spChg>
        </pc:sldLayoutChg>
      </pc:sldMasterChg>
      <pc:sldMasterChg chg="modSp mod modSldLayout">
        <pc:chgData name="Hans Gelissen (DHL SSC Maastricht)" userId="1afa8510-4eed-4b73-a29e-678838cd8acd" providerId="ADAL" clId="{848A13B2-0495-4740-B577-0EA4DAE2CDAA}" dt="2023-07-06T12:16:46.466" v="177"/>
        <pc:sldMasterMkLst>
          <pc:docMk/>
          <pc:sldMasterMk cId="323497015" sldId="2147484033"/>
        </pc:sldMasterMkLst>
        <pc:spChg chg="mod">
          <ac:chgData name="Hans Gelissen (DHL SSC Maastricht)" userId="1afa8510-4eed-4b73-a29e-678838cd8acd" providerId="ADAL" clId="{848A13B2-0495-4740-B577-0EA4DAE2CDAA}" dt="2023-07-06T12:14:19.291" v="7" actId="113"/>
          <ac:spMkLst>
            <pc:docMk/>
            <pc:sldMasterMk cId="323497015" sldId="2147484033"/>
            <ac:spMk id="2" creationId="{38D41F83-1D09-B84B-DEDF-00B56F06AA25}"/>
          </ac:spMkLst>
        </pc:spChg>
        <pc:sldLayoutChg chg="addSp modSp">
          <pc:chgData name="Hans Gelissen (DHL SSC Maastricht)" userId="1afa8510-4eed-4b73-a29e-678838cd8acd" providerId="ADAL" clId="{848A13B2-0495-4740-B577-0EA4DAE2CDAA}" dt="2023-07-06T12:16:46.466" v="177"/>
          <pc:sldLayoutMkLst>
            <pc:docMk/>
            <pc:sldMasterMk cId="323497015" sldId="2147484033"/>
            <pc:sldLayoutMk cId="3607588471" sldId="2147484034"/>
          </pc:sldLayoutMkLst>
          <pc:spChg chg="add mod">
            <ac:chgData name="Hans Gelissen (DHL SSC Maastricht)" userId="1afa8510-4eed-4b73-a29e-678838cd8acd" providerId="ADAL" clId="{848A13B2-0495-4740-B577-0EA4DAE2CDAA}" dt="2023-07-06T12:16:46.466" v="177"/>
            <ac:spMkLst>
              <pc:docMk/>
              <pc:sldMasterMk cId="323497015" sldId="2147484033"/>
              <pc:sldLayoutMk cId="3607588471" sldId="2147484034"/>
              <ac:spMk id="2" creationId="{6696685D-7745-5E12-2782-93F757C6A223}"/>
            </ac:spMkLst>
          </pc:spChg>
        </pc:sldLayoutChg>
        <pc:sldLayoutChg chg="addSp modSp">
          <pc:chgData name="Hans Gelissen (DHL SSC Maastricht)" userId="1afa8510-4eed-4b73-a29e-678838cd8acd" providerId="ADAL" clId="{848A13B2-0495-4740-B577-0EA4DAE2CDAA}" dt="2023-07-06T12:16:41.866" v="174"/>
          <pc:sldLayoutMkLst>
            <pc:docMk/>
            <pc:sldMasterMk cId="323497015" sldId="2147484033"/>
            <pc:sldLayoutMk cId="1454208401" sldId="2147484035"/>
          </pc:sldLayoutMkLst>
          <pc:spChg chg="add mod">
            <ac:chgData name="Hans Gelissen (DHL SSC Maastricht)" userId="1afa8510-4eed-4b73-a29e-678838cd8acd" providerId="ADAL" clId="{848A13B2-0495-4740-B577-0EA4DAE2CDAA}" dt="2023-07-06T12:16:41.866" v="174"/>
            <ac:spMkLst>
              <pc:docMk/>
              <pc:sldMasterMk cId="323497015" sldId="2147484033"/>
              <pc:sldLayoutMk cId="1454208401" sldId="2147484035"/>
              <ac:spMk id="2" creationId="{DDBDD598-4E22-EAB9-F647-5DA637448121}"/>
            </ac:spMkLst>
          </pc:spChg>
        </pc:sldLayoutChg>
        <pc:sldLayoutChg chg="addSp modSp">
          <pc:chgData name="Hans Gelissen (DHL SSC Maastricht)" userId="1afa8510-4eed-4b73-a29e-678838cd8acd" providerId="ADAL" clId="{848A13B2-0495-4740-B577-0EA4DAE2CDAA}" dt="2023-07-06T12:16:45.918" v="176"/>
          <pc:sldLayoutMkLst>
            <pc:docMk/>
            <pc:sldMasterMk cId="323497015" sldId="2147484033"/>
            <pc:sldLayoutMk cId="715467645" sldId="2147484038"/>
          </pc:sldLayoutMkLst>
          <pc:spChg chg="add mod">
            <ac:chgData name="Hans Gelissen (DHL SSC Maastricht)" userId="1afa8510-4eed-4b73-a29e-678838cd8acd" providerId="ADAL" clId="{848A13B2-0495-4740-B577-0EA4DAE2CDAA}" dt="2023-07-06T12:16:45.918" v="176"/>
            <ac:spMkLst>
              <pc:docMk/>
              <pc:sldMasterMk cId="323497015" sldId="2147484033"/>
              <pc:sldLayoutMk cId="715467645" sldId="2147484038"/>
              <ac:spMk id="5" creationId="{6C3F88AF-3869-8769-410B-27798A835BEB}"/>
            </ac:spMkLst>
          </pc:spChg>
        </pc:sldLayoutChg>
        <pc:sldLayoutChg chg="addSp modSp">
          <pc:chgData name="Hans Gelissen (DHL SSC Maastricht)" userId="1afa8510-4eed-4b73-a29e-678838cd8acd" providerId="ADAL" clId="{848A13B2-0495-4740-B577-0EA4DAE2CDAA}" dt="2023-07-06T12:16:45.372" v="175"/>
          <pc:sldLayoutMkLst>
            <pc:docMk/>
            <pc:sldMasterMk cId="323497015" sldId="2147484033"/>
            <pc:sldLayoutMk cId="2194012706" sldId="2147484039"/>
          </pc:sldLayoutMkLst>
          <pc:spChg chg="add mod">
            <ac:chgData name="Hans Gelissen (DHL SSC Maastricht)" userId="1afa8510-4eed-4b73-a29e-678838cd8acd" providerId="ADAL" clId="{848A13B2-0495-4740-B577-0EA4DAE2CDAA}" dt="2023-07-06T12:16:45.372" v="175"/>
            <ac:spMkLst>
              <pc:docMk/>
              <pc:sldMasterMk cId="323497015" sldId="2147484033"/>
              <pc:sldLayoutMk cId="2194012706" sldId="2147484039"/>
              <ac:spMk id="5" creationId="{4BD58ADB-BE20-86C9-BCC4-4ED66255FF32}"/>
            </ac:spMkLst>
          </pc:spChg>
        </pc:sldLayoutChg>
      </pc:sldMasterChg>
      <pc:sldMasterChg chg="addSp modSp modSldLayout">
        <pc:chgData name="Hans Gelissen (DHL SSC Maastricht)" userId="1afa8510-4eed-4b73-a29e-678838cd8acd" providerId="ADAL" clId="{848A13B2-0495-4740-B577-0EA4DAE2CDAA}" dt="2023-07-06T12:15:02.569" v="19"/>
        <pc:sldMasterMkLst>
          <pc:docMk/>
          <pc:sldMasterMk cId="346234790" sldId="2147484036"/>
        </pc:sldMasterMkLst>
        <pc:spChg chg="add mod">
          <ac:chgData name="Hans Gelissen (DHL SSC Maastricht)" userId="1afa8510-4eed-4b73-a29e-678838cd8acd" providerId="ADAL" clId="{848A13B2-0495-4740-B577-0EA4DAE2CDAA}" dt="2023-07-06T12:14:58.217" v="17"/>
          <ac:spMkLst>
            <pc:docMk/>
            <pc:sldMasterMk cId="346234790" sldId="2147484036"/>
            <ac:spMk id="2" creationId="{C00561B3-DD49-D57C-218A-DCA091F08020}"/>
          </ac:spMkLst>
        </pc:spChg>
        <pc:sldLayoutChg chg="addSp modSp">
          <pc:chgData name="Hans Gelissen (DHL SSC Maastricht)" userId="1afa8510-4eed-4b73-a29e-678838cd8acd" providerId="ADAL" clId="{848A13B2-0495-4740-B577-0EA4DAE2CDAA}" dt="2023-07-06T12:15:02.569" v="19"/>
          <pc:sldLayoutMkLst>
            <pc:docMk/>
            <pc:sldMasterMk cId="346234790" sldId="2147484036"/>
            <pc:sldLayoutMk cId="3570524635" sldId="2147484037"/>
          </pc:sldLayoutMkLst>
          <pc:spChg chg="add mod">
            <ac:chgData name="Hans Gelissen (DHL SSC Maastricht)" userId="1afa8510-4eed-4b73-a29e-678838cd8acd" providerId="ADAL" clId="{848A13B2-0495-4740-B577-0EA4DAE2CDAA}" dt="2023-07-06T12:15:02.569" v="19"/>
            <ac:spMkLst>
              <pc:docMk/>
              <pc:sldMasterMk cId="346234790" sldId="2147484036"/>
              <pc:sldLayoutMk cId="3570524635" sldId="2147484037"/>
              <ac:spMk id="2" creationId="{A2631EC6-A158-149F-61F8-E765C967F921}"/>
            </ac:spMkLst>
          </pc:spChg>
        </pc:sldLayoutChg>
        <pc:sldLayoutChg chg="addSp modSp">
          <pc:chgData name="Hans Gelissen (DHL SSC Maastricht)" userId="1afa8510-4eed-4b73-a29e-678838cd8acd" providerId="ADAL" clId="{848A13B2-0495-4740-B577-0EA4DAE2CDAA}" dt="2023-07-06T12:15:01.432" v="18"/>
          <pc:sldLayoutMkLst>
            <pc:docMk/>
            <pc:sldMasterMk cId="346234790" sldId="2147484036"/>
            <pc:sldLayoutMk cId="1475199376" sldId="2147484041"/>
          </pc:sldLayoutMkLst>
          <pc:spChg chg="add mod">
            <ac:chgData name="Hans Gelissen (DHL SSC Maastricht)" userId="1afa8510-4eed-4b73-a29e-678838cd8acd" providerId="ADAL" clId="{848A13B2-0495-4740-B577-0EA4DAE2CDAA}" dt="2023-07-06T12:15:01.432" v="18"/>
            <ac:spMkLst>
              <pc:docMk/>
              <pc:sldMasterMk cId="346234790" sldId="2147484036"/>
              <pc:sldLayoutMk cId="1475199376" sldId="2147484041"/>
              <ac:spMk id="2" creationId="{94DBD7E7-3179-E06A-5A08-05CD79D03E50}"/>
            </ac:spMkLst>
          </pc:spChg>
        </pc:sldLayoutChg>
      </pc:sldMasterChg>
    </pc:docChg>
  </pc:docChgLst>
  <pc:docChgLst>
    <pc:chgData name="Hans Gelissen (DHL SSC Maastricht)" userId="1afa8510-4eed-4b73-a29e-678838cd8acd" providerId="ADAL" clId="{B45647A5-97CF-4D28-96A9-7895541C105A}"/>
    <pc:docChg chg="undo custSel modSld sldOrd">
      <pc:chgData name="Hans Gelissen (DHL SSC Maastricht)" userId="1afa8510-4eed-4b73-a29e-678838cd8acd" providerId="ADAL" clId="{B45647A5-97CF-4D28-96A9-7895541C105A}" dt="2023-06-01T11:27:51.076" v="108" actId="20577"/>
      <pc:docMkLst>
        <pc:docMk/>
      </pc:docMkLst>
      <pc:sldChg chg="modSp mod ord">
        <pc:chgData name="Hans Gelissen (DHL SSC Maastricht)" userId="1afa8510-4eed-4b73-a29e-678838cd8acd" providerId="ADAL" clId="{B45647A5-97CF-4D28-96A9-7895541C105A}" dt="2023-06-01T10:50:34.903" v="98" actId="20577"/>
        <pc:sldMkLst>
          <pc:docMk/>
          <pc:sldMk cId="3658597407" sldId="285"/>
        </pc:sldMkLst>
        <pc:spChg chg="mod">
          <ac:chgData name="Hans Gelissen (DHL SSC Maastricht)" userId="1afa8510-4eed-4b73-a29e-678838cd8acd" providerId="ADAL" clId="{B45647A5-97CF-4D28-96A9-7895541C105A}" dt="2023-06-01T08:55:00.226" v="67" actId="20577"/>
          <ac:spMkLst>
            <pc:docMk/>
            <pc:sldMk cId="3658597407" sldId="285"/>
            <ac:spMk id="7" creationId="{1B9FA386-4E30-6F2E-4CB9-665C266C93CA}"/>
          </ac:spMkLst>
        </pc:spChg>
        <pc:spChg chg="mod">
          <ac:chgData name="Hans Gelissen (DHL SSC Maastricht)" userId="1afa8510-4eed-4b73-a29e-678838cd8acd" providerId="ADAL" clId="{B45647A5-97CF-4D28-96A9-7895541C105A}" dt="2023-06-01T10:50:34.903" v="98" actId="20577"/>
          <ac:spMkLst>
            <pc:docMk/>
            <pc:sldMk cId="3658597407" sldId="285"/>
            <ac:spMk id="8" creationId="{BAE2AE44-BCF0-702F-EFCC-B7D3204A0C54}"/>
          </ac:spMkLst>
        </pc:spChg>
      </pc:sldChg>
      <pc:sldChg chg="modSp mod">
        <pc:chgData name="Hans Gelissen (DHL SSC Maastricht)" userId="1afa8510-4eed-4b73-a29e-678838cd8acd" providerId="ADAL" clId="{B45647A5-97CF-4D28-96A9-7895541C105A}" dt="2023-06-01T07:44:15.531" v="19" actId="20577"/>
        <pc:sldMkLst>
          <pc:docMk/>
          <pc:sldMk cId="4039378249" sldId="307"/>
        </pc:sldMkLst>
        <pc:spChg chg="mod">
          <ac:chgData name="Hans Gelissen (DHL SSC Maastricht)" userId="1afa8510-4eed-4b73-a29e-678838cd8acd" providerId="ADAL" clId="{B45647A5-97CF-4D28-96A9-7895541C105A}" dt="2023-06-01T07:44:15.531" v="19" actId="20577"/>
          <ac:spMkLst>
            <pc:docMk/>
            <pc:sldMk cId="4039378249" sldId="307"/>
            <ac:spMk id="15" creationId="{C4E1C5C6-D40A-4E44-2A55-723E5F394977}"/>
          </ac:spMkLst>
        </pc:spChg>
      </pc:sldChg>
      <pc:sldChg chg="modSp mod">
        <pc:chgData name="Hans Gelissen (DHL SSC Maastricht)" userId="1afa8510-4eed-4b73-a29e-678838cd8acd" providerId="ADAL" clId="{B45647A5-97CF-4D28-96A9-7895541C105A}" dt="2023-06-01T11:27:51.076" v="108" actId="20577"/>
        <pc:sldMkLst>
          <pc:docMk/>
          <pc:sldMk cId="82311341" sldId="311"/>
        </pc:sldMkLst>
        <pc:spChg chg="mod">
          <ac:chgData name="Hans Gelissen (DHL SSC Maastricht)" userId="1afa8510-4eed-4b73-a29e-678838cd8acd" providerId="ADAL" clId="{B45647A5-97CF-4D28-96A9-7895541C105A}" dt="2023-06-01T11:27:51.076" v="108" actId="20577"/>
          <ac:spMkLst>
            <pc:docMk/>
            <pc:sldMk cId="82311341" sldId="311"/>
            <ac:spMk id="2" creationId="{4F270246-E744-77AA-C2E4-31BF5DD24F4E}"/>
          </ac:spMkLst>
        </pc:spChg>
      </pc:sldChg>
      <pc:sldChg chg="modSp mod">
        <pc:chgData name="Hans Gelissen (DHL SSC Maastricht)" userId="1afa8510-4eed-4b73-a29e-678838cd8acd" providerId="ADAL" clId="{B45647A5-97CF-4D28-96A9-7895541C105A}" dt="2023-06-01T10:49:08.495" v="78" actId="20577"/>
        <pc:sldMkLst>
          <pc:docMk/>
          <pc:sldMk cId="3350513513" sldId="378"/>
        </pc:sldMkLst>
        <pc:spChg chg="mod">
          <ac:chgData name="Hans Gelissen (DHL SSC Maastricht)" userId="1afa8510-4eed-4b73-a29e-678838cd8acd" providerId="ADAL" clId="{B45647A5-97CF-4D28-96A9-7895541C105A}" dt="2023-06-01T10:49:08.495" v="78" actId="20577"/>
          <ac:spMkLst>
            <pc:docMk/>
            <pc:sldMk cId="3350513513" sldId="378"/>
            <ac:spMk id="5" creationId="{C0D840C6-9117-BE7D-78F3-1D4800B0EE12}"/>
          </ac:spMkLst>
        </pc:spChg>
      </pc:sldChg>
      <pc:sldChg chg="modSp mod">
        <pc:chgData name="Hans Gelissen (DHL SSC Maastricht)" userId="1afa8510-4eed-4b73-a29e-678838cd8acd" providerId="ADAL" clId="{B45647A5-97CF-4D28-96A9-7895541C105A}" dt="2023-06-01T08:09:02.338" v="58" actId="20577"/>
        <pc:sldMkLst>
          <pc:docMk/>
          <pc:sldMk cId="3555051064" sldId="380"/>
        </pc:sldMkLst>
        <pc:spChg chg="mod">
          <ac:chgData name="Hans Gelissen (DHL SSC Maastricht)" userId="1afa8510-4eed-4b73-a29e-678838cd8acd" providerId="ADAL" clId="{B45647A5-97CF-4D28-96A9-7895541C105A}" dt="2023-06-01T08:09:02.338" v="58" actId="20577"/>
          <ac:spMkLst>
            <pc:docMk/>
            <pc:sldMk cId="3555051064" sldId="380"/>
            <ac:spMk id="4" creationId="{4C8EC31A-E6D7-3640-4CB0-3830F39C7413}"/>
          </ac:spMkLst>
        </pc:spChg>
      </pc:sldChg>
      <pc:sldChg chg="modSp mod">
        <pc:chgData name="Hans Gelissen (DHL SSC Maastricht)" userId="1afa8510-4eed-4b73-a29e-678838cd8acd" providerId="ADAL" clId="{B45647A5-97CF-4D28-96A9-7895541C105A}" dt="2023-06-01T10:47:59.025" v="68" actId="20577"/>
        <pc:sldMkLst>
          <pc:docMk/>
          <pc:sldMk cId="3762903409" sldId="385"/>
        </pc:sldMkLst>
        <pc:spChg chg="mod">
          <ac:chgData name="Hans Gelissen (DHL SSC Maastricht)" userId="1afa8510-4eed-4b73-a29e-678838cd8acd" providerId="ADAL" clId="{B45647A5-97CF-4D28-96A9-7895541C105A}" dt="2023-06-01T08:30:53.180" v="60" actId="20577"/>
          <ac:spMkLst>
            <pc:docMk/>
            <pc:sldMk cId="3762903409" sldId="385"/>
            <ac:spMk id="6" creationId="{763A374D-B277-831B-A75F-680E02EB36CE}"/>
          </ac:spMkLst>
        </pc:spChg>
        <pc:spChg chg="mod">
          <ac:chgData name="Hans Gelissen (DHL SSC Maastricht)" userId="1afa8510-4eed-4b73-a29e-678838cd8acd" providerId="ADAL" clId="{B45647A5-97CF-4D28-96A9-7895541C105A}" dt="2023-06-01T10:47:59.025" v="68" actId="20577"/>
          <ac:spMkLst>
            <pc:docMk/>
            <pc:sldMk cId="3762903409" sldId="385"/>
            <ac:spMk id="7" creationId="{4D4DBB03-73DD-385A-0D8C-BBAD45F063BA}"/>
          </ac:spMkLst>
        </pc:spChg>
      </pc:sldChg>
      <pc:sldChg chg="modSp mod">
        <pc:chgData name="Hans Gelissen (DHL SSC Maastricht)" userId="1afa8510-4eed-4b73-a29e-678838cd8acd" providerId="ADAL" clId="{B45647A5-97CF-4D28-96A9-7895541C105A}" dt="2023-06-01T10:48:35.136" v="69" actId="20577"/>
        <pc:sldMkLst>
          <pc:docMk/>
          <pc:sldMk cId="2897891458" sldId="399"/>
        </pc:sldMkLst>
        <pc:spChg chg="mod">
          <ac:chgData name="Hans Gelissen (DHL SSC Maastricht)" userId="1afa8510-4eed-4b73-a29e-678838cd8acd" providerId="ADAL" clId="{B45647A5-97CF-4D28-96A9-7895541C105A}" dt="2023-06-01T10:48:35.136" v="69" actId="20577"/>
          <ac:spMkLst>
            <pc:docMk/>
            <pc:sldMk cId="2897891458" sldId="399"/>
            <ac:spMk id="3" creationId="{246D1ED0-79D6-F9B6-F2CC-97A6B3272E8A}"/>
          </ac:spMkLst>
        </pc:spChg>
      </pc:sldChg>
    </pc:docChg>
  </pc:docChgLst>
  <pc:docChgLst>
    <pc:chgData name="Annette Wollmann (DPDHL DE)" userId="6ff11e7b-badd-4d2b-bed5-d1b8b4ef4699" providerId="ADAL" clId="{CE24D8D0-8EEA-459C-B1C4-526923D49F16}"/>
    <pc:docChg chg="sldOrd modNotesMaster">
      <pc:chgData name="Annette Wollmann (DPDHL DE)" userId="6ff11e7b-badd-4d2b-bed5-d1b8b4ef4699" providerId="ADAL" clId="{CE24D8D0-8EEA-459C-B1C4-526923D49F16}" dt="2023-05-24T11:48:16.978" v="1"/>
      <pc:docMkLst>
        <pc:docMk/>
      </pc:docMkLst>
      <pc:sldChg chg="ord">
        <pc:chgData name="Annette Wollmann (DPDHL DE)" userId="6ff11e7b-badd-4d2b-bed5-d1b8b4ef4699" providerId="ADAL" clId="{CE24D8D0-8EEA-459C-B1C4-526923D49F16}" dt="2023-05-24T11:47:37.380" v="0" actId="20578"/>
        <pc:sldMkLst>
          <pc:docMk/>
          <pc:sldMk cId="3658597407" sldId="285"/>
        </pc:sldMkLst>
      </pc:sldChg>
    </pc:docChg>
  </pc:docChgLst>
  <pc:docChgLst>
    <pc:chgData name="Jessica McKenna (DHL Supply Chain)" userId="S::jessica.mckenna@dhl.com::e51a7daa-cd54-45bd-b357-3a0c46f8280e" providerId="AD" clId="Web-{99711BA5-71F6-174E-961F-DD62F8BAC1B0}"/>
    <pc:docChg chg="sldOrd">
      <pc:chgData name="Jessica McKenna (DHL Supply Chain)" userId="S::jessica.mckenna@dhl.com::e51a7daa-cd54-45bd-b357-3a0c46f8280e" providerId="AD" clId="Web-{99711BA5-71F6-174E-961F-DD62F8BAC1B0}" dt="2023-08-29T11:19:15.574" v="0"/>
      <pc:docMkLst>
        <pc:docMk/>
      </pc:docMkLst>
      <pc:sldChg chg="ord">
        <pc:chgData name="Jessica McKenna (DHL Supply Chain)" userId="S::jessica.mckenna@dhl.com::e51a7daa-cd54-45bd-b357-3a0c46f8280e" providerId="AD" clId="Web-{99711BA5-71F6-174E-961F-DD62F8BAC1B0}" dt="2023-08-29T11:19:15.574" v="0"/>
        <pc:sldMkLst>
          <pc:docMk/>
          <pc:sldMk cId="1160261339" sldId="384"/>
        </pc:sldMkLst>
      </pc:sldChg>
    </pc:docChg>
  </pc:docChgLst>
  <pc:docChgLst>
    <pc:chgData name="Hans Gelissen (DHL SSC Maastricht)" userId="1afa8510-4eed-4b73-a29e-678838cd8acd" providerId="ADAL" clId="{308A76EE-EAA8-47ED-BC6D-655BCED3E177}"/>
    <pc:docChg chg="custSel modSld modMainMaster">
      <pc:chgData name="Hans Gelissen (DHL SSC Maastricht)" userId="1afa8510-4eed-4b73-a29e-678838cd8acd" providerId="ADAL" clId="{308A76EE-EAA8-47ED-BC6D-655BCED3E177}" dt="2023-06-27T10:09:24.252" v="107"/>
      <pc:docMkLst>
        <pc:docMk/>
      </pc:docMkLst>
      <pc:sldChg chg="modSp mod">
        <pc:chgData name="Hans Gelissen (DHL SSC Maastricht)" userId="1afa8510-4eed-4b73-a29e-678838cd8acd" providerId="ADAL" clId="{308A76EE-EAA8-47ED-BC6D-655BCED3E177}" dt="2023-06-27T10:07:01.490" v="34" actId="20577"/>
        <pc:sldMkLst>
          <pc:docMk/>
          <pc:sldMk cId="3658597407" sldId="285"/>
        </pc:sldMkLst>
        <pc:spChg chg="mod">
          <ac:chgData name="Hans Gelissen (DHL SSC Maastricht)" userId="1afa8510-4eed-4b73-a29e-678838cd8acd" providerId="ADAL" clId="{308A76EE-EAA8-47ED-BC6D-655BCED3E177}" dt="2023-06-27T10:07:01.490" v="34" actId="20577"/>
          <ac:spMkLst>
            <pc:docMk/>
            <pc:sldMk cId="3658597407" sldId="285"/>
            <ac:spMk id="7" creationId="{1B9FA386-4E30-6F2E-4CB9-665C266C93CA}"/>
          </ac:spMkLst>
        </pc:spChg>
      </pc:sldChg>
      <pc:sldMasterChg chg="modSldLayout">
        <pc:chgData name="Hans Gelissen (DHL SSC Maastricht)" userId="1afa8510-4eed-4b73-a29e-678838cd8acd" providerId="ADAL" clId="{308A76EE-EAA8-47ED-BC6D-655BCED3E177}" dt="2023-06-27T10:08:40.780" v="75"/>
        <pc:sldMasterMkLst>
          <pc:docMk/>
          <pc:sldMasterMk cId="2253695231" sldId="2147483754"/>
        </pc:sldMasterMkLst>
        <pc:sldLayoutChg chg="addSp delSp modSp mod">
          <pc:chgData name="Hans Gelissen (DHL SSC Maastricht)" userId="1afa8510-4eed-4b73-a29e-678838cd8acd" providerId="ADAL" clId="{308A76EE-EAA8-47ED-BC6D-655BCED3E177}" dt="2023-06-27T10:08:00.508" v="43"/>
          <pc:sldLayoutMkLst>
            <pc:docMk/>
            <pc:sldMasterMk cId="2253695231" sldId="2147483754"/>
            <pc:sldLayoutMk cId="403307911" sldId="2147483730"/>
          </pc:sldLayoutMkLst>
          <pc:spChg chg="add mod">
            <ac:chgData name="Hans Gelissen (DHL SSC Maastricht)" userId="1afa8510-4eed-4b73-a29e-678838cd8acd" providerId="ADAL" clId="{308A76EE-EAA8-47ED-BC6D-655BCED3E177}" dt="2023-06-27T10:07:34.509" v="36"/>
            <ac:spMkLst>
              <pc:docMk/>
              <pc:sldMasterMk cId="2253695231" sldId="2147483754"/>
              <pc:sldLayoutMk cId="403307911" sldId="2147483730"/>
              <ac:spMk id="3" creationId="{4D633DC7-A0A2-EFD4-5B79-32EE2FD67C42}"/>
            </ac:spMkLst>
          </pc:spChg>
          <pc:spChg chg="mod">
            <ac:chgData name="Hans Gelissen (DHL SSC Maastricht)" userId="1afa8510-4eed-4b73-a29e-678838cd8acd" providerId="ADAL" clId="{308A76EE-EAA8-47ED-BC6D-655BCED3E177}" dt="2023-06-27T10:08:00.508" v="43"/>
            <ac:spMkLst>
              <pc:docMk/>
              <pc:sldMasterMk cId="2253695231" sldId="2147483754"/>
              <pc:sldLayoutMk cId="403307911" sldId="2147483730"/>
              <ac:spMk id="59" creationId="{2552FD28-12D0-D95F-0ED8-F75E01667FB0}"/>
            </ac:spMkLst>
          </pc:spChg>
          <pc:grpChg chg="add del mod">
            <ac:chgData name="Hans Gelissen (DHL SSC Maastricht)" userId="1afa8510-4eed-4b73-a29e-678838cd8acd" providerId="ADAL" clId="{308A76EE-EAA8-47ED-BC6D-655BCED3E177}" dt="2023-06-27T10:07:37.269" v="37" actId="21"/>
            <ac:grpSpMkLst>
              <pc:docMk/>
              <pc:sldMasterMk cId="2253695231" sldId="2147483754"/>
              <pc:sldLayoutMk cId="403307911" sldId="2147483730"/>
              <ac:grpSpMk id="2" creationId="{BD5200A2-E102-0762-A061-3577842FE565}"/>
            </ac:grpSpMkLst>
          </pc:grpChg>
          <pc:grpChg chg="add mod">
            <ac:chgData name="Hans Gelissen (DHL SSC Maastricht)" userId="1afa8510-4eed-4b73-a29e-678838cd8acd" providerId="ADAL" clId="{308A76EE-EAA8-47ED-BC6D-655BCED3E177}" dt="2023-06-27T10:08:00.508" v="43"/>
            <ac:grpSpMkLst>
              <pc:docMk/>
              <pc:sldMasterMk cId="2253695231" sldId="2147483754"/>
              <pc:sldLayoutMk cId="403307911" sldId="2147483730"/>
              <ac:grpSpMk id="10" creationId="{D07AA5BC-D4FE-5EA3-C9E7-3EFCEC265C7B}"/>
            </ac:grpSpMkLst>
          </pc:grpChg>
          <pc:grpChg chg="del">
            <ac:chgData name="Hans Gelissen (DHL SSC Maastricht)" userId="1afa8510-4eed-4b73-a29e-678838cd8acd" providerId="ADAL" clId="{308A76EE-EAA8-47ED-BC6D-655BCED3E177}" dt="2023-06-27T10:07:34.070" v="35" actId="478"/>
            <ac:grpSpMkLst>
              <pc:docMk/>
              <pc:sldMasterMk cId="2253695231" sldId="2147483754"/>
              <pc:sldLayoutMk cId="403307911" sldId="2147483730"/>
              <ac:grpSpMk id="19" creationId="{415A3D1A-37E6-49DF-9012-F8D327340F26}"/>
            </ac:grpSpMkLst>
          </pc:grpChg>
          <pc:picChg chg="add mod">
            <ac:chgData name="Hans Gelissen (DHL SSC Maastricht)" userId="1afa8510-4eed-4b73-a29e-678838cd8acd" providerId="ADAL" clId="{308A76EE-EAA8-47ED-BC6D-655BCED3E177}" dt="2023-06-27T10:07:34.509" v="36"/>
            <ac:picMkLst>
              <pc:docMk/>
              <pc:sldMasterMk cId="2253695231" sldId="2147483754"/>
              <pc:sldLayoutMk cId="403307911" sldId="2147483730"/>
              <ac:picMk id="4" creationId="{4033AB65-2F22-2E65-2E10-A19A66BF9493}"/>
            </ac:picMkLst>
          </pc:picChg>
          <pc:picChg chg="add mod">
            <ac:chgData name="Hans Gelissen (DHL SSC Maastricht)" userId="1afa8510-4eed-4b73-a29e-678838cd8acd" providerId="ADAL" clId="{308A76EE-EAA8-47ED-BC6D-655BCED3E177}" dt="2023-06-27T10:07:34.509" v="36"/>
            <ac:picMkLst>
              <pc:docMk/>
              <pc:sldMasterMk cId="2253695231" sldId="2147483754"/>
              <pc:sldLayoutMk cId="403307911" sldId="2147483730"/>
              <ac:picMk id="5" creationId="{E841C109-24DB-9EA6-D70E-37F887D28DE6}"/>
            </ac:picMkLst>
          </pc:picChg>
          <pc:picChg chg="add mod">
            <ac:chgData name="Hans Gelissen (DHL SSC Maastricht)" userId="1afa8510-4eed-4b73-a29e-678838cd8acd" providerId="ADAL" clId="{308A76EE-EAA8-47ED-BC6D-655BCED3E177}" dt="2023-06-27T10:07:34.509" v="36"/>
            <ac:picMkLst>
              <pc:docMk/>
              <pc:sldMasterMk cId="2253695231" sldId="2147483754"/>
              <pc:sldLayoutMk cId="403307911" sldId="2147483730"/>
              <ac:picMk id="6" creationId="{601CE9E9-0325-2979-E221-C3E59C1FCF76}"/>
            </ac:picMkLst>
          </pc:picChg>
          <pc:picChg chg="mod">
            <ac:chgData name="Hans Gelissen (DHL SSC Maastricht)" userId="1afa8510-4eed-4b73-a29e-678838cd8acd" providerId="ADAL" clId="{308A76EE-EAA8-47ED-BC6D-655BCED3E177}" dt="2023-06-27T10:08:00.508" v="43"/>
            <ac:picMkLst>
              <pc:docMk/>
              <pc:sldMasterMk cId="2253695231" sldId="2147483754"/>
              <pc:sldLayoutMk cId="403307911" sldId="2147483730"/>
              <ac:picMk id="60" creationId="{08EF8AAF-A4DB-8F4D-DDA3-B0831891F357}"/>
            </ac:picMkLst>
          </pc:picChg>
          <pc:picChg chg="mod">
            <ac:chgData name="Hans Gelissen (DHL SSC Maastricht)" userId="1afa8510-4eed-4b73-a29e-678838cd8acd" providerId="ADAL" clId="{308A76EE-EAA8-47ED-BC6D-655BCED3E177}" dt="2023-06-27T10:08:00.508" v="43"/>
            <ac:picMkLst>
              <pc:docMk/>
              <pc:sldMasterMk cId="2253695231" sldId="2147483754"/>
              <pc:sldLayoutMk cId="403307911" sldId="2147483730"/>
              <ac:picMk id="61" creationId="{05F59E37-589E-E853-5897-0712A18F8044}"/>
            </ac:picMkLst>
          </pc:picChg>
          <pc:picChg chg="mod">
            <ac:chgData name="Hans Gelissen (DHL SSC Maastricht)" userId="1afa8510-4eed-4b73-a29e-678838cd8acd" providerId="ADAL" clId="{308A76EE-EAA8-47ED-BC6D-655BCED3E177}" dt="2023-06-27T10:08:00.508" v="43"/>
            <ac:picMkLst>
              <pc:docMk/>
              <pc:sldMasterMk cId="2253695231" sldId="2147483754"/>
              <pc:sldLayoutMk cId="403307911" sldId="2147483730"/>
              <ac:picMk id="62" creationId="{A5D2FC7F-1982-A32C-A35E-B62F55D55613}"/>
            </ac:picMkLst>
          </pc:picChg>
        </pc:sldLayoutChg>
        <pc:sldLayoutChg chg="addSp delSp modSp mod">
          <pc:chgData name="Hans Gelissen (DHL SSC Maastricht)" userId="1afa8510-4eed-4b73-a29e-678838cd8acd" providerId="ADAL" clId="{308A76EE-EAA8-47ED-BC6D-655BCED3E177}" dt="2023-06-27T10:08:40.780" v="75"/>
          <pc:sldLayoutMkLst>
            <pc:docMk/>
            <pc:sldMasterMk cId="2253695231" sldId="2147483754"/>
            <pc:sldLayoutMk cId="3371890454" sldId="2147483744"/>
          </pc:sldLayoutMkLst>
          <pc:spChg chg="mod">
            <ac:chgData name="Hans Gelissen (DHL SSC Maastricht)" userId="1afa8510-4eed-4b73-a29e-678838cd8acd" providerId="ADAL" clId="{308A76EE-EAA8-47ED-BC6D-655BCED3E177}" dt="2023-06-27T10:07:38.978" v="38"/>
            <ac:spMkLst>
              <pc:docMk/>
              <pc:sldMasterMk cId="2253695231" sldId="2147483754"/>
              <pc:sldLayoutMk cId="3371890454" sldId="2147483744"/>
              <ac:spMk id="6" creationId="{3C5060CA-71C0-60CB-3347-F32E173ECFAF}"/>
            </ac:spMkLst>
          </pc:spChg>
          <pc:spChg chg="mod">
            <ac:chgData name="Hans Gelissen (DHL SSC Maastricht)" userId="1afa8510-4eed-4b73-a29e-678838cd8acd" providerId="ADAL" clId="{308A76EE-EAA8-47ED-BC6D-655BCED3E177}" dt="2023-06-27T10:08:40.780" v="75"/>
            <ac:spMkLst>
              <pc:docMk/>
              <pc:sldMasterMk cId="2253695231" sldId="2147483754"/>
              <pc:sldLayoutMk cId="3371890454" sldId="2147483744"/>
              <ac:spMk id="11" creationId="{6A2F4C9E-0731-E419-4493-AD34EB8A317C}"/>
            </ac:spMkLst>
          </pc:spChg>
          <pc:grpChg chg="add del mod">
            <ac:chgData name="Hans Gelissen (DHL SSC Maastricht)" userId="1afa8510-4eed-4b73-a29e-678838cd8acd" providerId="ADAL" clId="{308A76EE-EAA8-47ED-BC6D-655BCED3E177}" dt="2023-06-27T10:07:58.606" v="42" actId="21"/>
            <ac:grpSpMkLst>
              <pc:docMk/>
              <pc:sldMasterMk cId="2253695231" sldId="2147483754"/>
              <pc:sldLayoutMk cId="3371890454" sldId="2147483744"/>
              <ac:grpSpMk id="2" creationId="{33A07461-D1FD-10B0-24B7-D405E688653A}"/>
            </ac:grpSpMkLst>
          </pc:grpChg>
          <pc:grpChg chg="add mod">
            <ac:chgData name="Hans Gelissen (DHL SSC Maastricht)" userId="1afa8510-4eed-4b73-a29e-678838cd8acd" providerId="ADAL" clId="{308A76EE-EAA8-47ED-BC6D-655BCED3E177}" dt="2023-06-27T10:08:40.780" v="75"/>
            <ac:grpSpMkLst>
              <pc:docMk/>
              <pc:sldMasterMk cId="2253695231" sldId="2147483754"/>
              <pc:sldLayoutMk cId="3371890454" sldId="2147483744"/>
              <ac:grpSpMk id="10" creationId="{3163FF5E-4998-460A-6256-66910B8CC116}"/>
            </ac:grpSpMkLst>
          </pc:grpChg>
          <pc:grpChg chg="del">
            <ac:chgData name="Hans Gelissen (DHL SSC Maastricht)" userId="1afa8510-4eed-4b73-a29e-678838cd8acd" providerId="ADAL" clId="{308A76EE-EAA8-47ED-BC6D-655BCED3E177}" dt="2023-06-27T10:08:04.253" v="44" actId="478"/>
            <ac:grpSpMkLst>
              <pc:docMk/>
              <pc:sldMasterMk cId="2253695231" sldId="2147483754"/>
              <pc:sldLayoutMk cId="3371890454" sldId="2147483744"/>
              <ac:grpSpMk id="65" creationId="{1BDED68A-58CE-477A-8081-6078BF2E6B86}"/>
            </ac:grpSpMkLst>
          </pc:grpChg>
          <pc:picChg chg="mod">
            <ac:chgData name="Hans Gelissen (DHL SSC Maastricht)" userId="1afa8510-4eed-4b73-a29e-678838cd8acd" providerId="ADAL" clId="{308A76EE-EAA8-47ED-BC6D-655BCED3E177}" dt="2023-06-27T10:07:38.978" v="38"/>
            <ac:picMkLst>
              <pc:docMk/>
              <pc:sldMasterMk cId="2253695231" sldId="2147483754"/>
              <pc:sldLayoutMk cId="3371890454" sldId="2147483744"/>
              <ac:picMk id="7" creationId="{050F22FB-B5E0-8272-441C-48453698B896}"/>
            </ac:picMkLst>
          </pc:picChg>
          <pc:picChg chg="mod">
            <ac:chgData name="Hans Gelissen (DHL SSC Maastricht)" userId="1afa8510-4eed-4b73-a29e-678838cd8acd" providerId="ADAL" clId="{308A76EE-EAA8-47ED-BC6D-655BCED3E177}" dt="2023-06-27T10:07:38.978" v="38"/>
            <ac:picMkLst>
              <pc:docMk/>
              <pc:sldMasterMk cId="2253695231" sldId="2147483754"/>
              <pc:sldLayoutMk cId="3371890454" sldId="2147483744"/>
              <ac:picMk id="8" creationId="{BB18D895-184B-529A-86CB-B69BE871FA6D}"/>
            </ac:picMkLst>
          </pc:picChg>
          <pc:picChg chg="mod">
            <ac:chgData name="Hans Gelissen (DHL SSC Maastricht)" userId="1afa8510-4eed-4b73-a29e-678838cd8acd" providerId="ADAL" clId="{308A76EE-EAA8-47ED-BC6D-655BCED3E177}" dt="2023-06-27T10:07:38.978" v="38"/>
            <ac:picMkLst>
              <pc:docMk/>
              <pc:sldMasterMk cId="2253695231" sldId="2147483754"/>
              <pc:sldLayoutMk cId="3371890454" sldId="2147483744"/>
              <ac:picMk id="9" creationId="{60E9B3C5-D3D9-003E-8882-2803C37CC8BE}"/>
            </ac:picMkLst>
          </pc:picChg>
          <pc:picChg chg="mod">
            <ac:chgData name="Hans Gelissen (DHL SSC Maastricht)" userId="1afa8510-4eed-4b73-a29e-678838cd8acd" providerId="ADAL" clId="{308A76EE-EAA8-47ED-BC6D-655BCED3E177}" dt="2023-06-27T10:08:40.780" v="75"/>
            <ac:picMkLst>
              <pc:docMk/>
              <pc:sldMasterMk cId="2253695231" sldId="2147483754"/>
              <pc:sldLayoutMk cId="3371890454" sldId="2147483744"/>
              <ac:picMk id="12" creationId="{8D99CFF9-4CD3-94E3-A6C2-5E3F3B227354}"/>
            </ac:picMkLst>
          </pc:picChg>
          <pc:picChg chg="mod">
            <ac:chgData name="Hans Gelissen (DHL SSC Maastricht)" userId="1afa8510-4eed-4b73-a29e-678838cd8acd" providerId="ADAL" clId="{308A76EE-EAA8-47ED-BC6D-655BCED3E177}" dt="2023-06-27T10:08:40.780" v="75"/>
            <ac:picMkLst>
              <pc:docMk/>
              <pc:sldMasterMk cId="2253695231" sldId="2147483754"/>
              <pc:sldLayoutMk cId="3371890454" sldId="2147483744"/>
              <ac:picMk id="13" creationId="{9F9E7806-DE0F-40BE-838D-19589F6D3365}"/>
            </ac:picMkLst>
          </pc:picChg>
          <pc:picChg chg="mod">
            <ac:chgData name="Hans Gelissen (DHL SSC Maastricht)" userId="1afa8510-4eed-4b73-a29e-678838cd8acd" providerId="ADAL" clId="{308A76EE-EAA8-47ED-BC6D-655BCED3E177}" dt="2023-06-27T10:08:40.780" v="75"/>
            <ac:picMkLst>
              <pc:docMk/>
              <pc:sldMasterMk cId="2253695231" sldId="2147483754"/>
              <pc:sldLayoutMk cId="3371890454" sldId="2147483744"/>
              <ac:picMk id="14" creationId="{B904D5F0-554E-8399-763D-0346BB69250E}"/>
            </ac:picMkLst>
          </pc:picChg>
        </pc:sldLayoutChg>
        <pc:sldLayoutChg chg="addSp delSp modSp mod">
          <pc:chgData name="Hans Gelissen (DHL SSC Maastricht)" userId="1afa8510-4eed-4b73-a29e-678838cd8acd" providerId="ADAL" clId="{308A76EE-EAA8-47ED-BC6D-655BCED3E177}" dt="2023-06-27T10:08:39.836" v="74"/>
          <pc:sldLayoutMkLst>
            <pc:docMk/>
            <pc:sldMasterMk cId="2253695231" sldId="2147483754"/>
            <pc:sldLayoutMk cId="2430525271" sldId="2147483825"/>
          </pc:sldLayoutMkLst>
          <pc:spChg chg="mod">
            <ac:chgData name="Hans Gelissen (DHL SSC Maastricht)" userId="1afa8510-4eed-4b73-a29e-678838cd8acd" providerId="ADAL" clId="{308A76EE-EAA8-47ED-BC6D-655BCED3E177}" dt="2023-06-27T10:08:39.836" v="74"/>
            <ac:spMkLst>
              <pc:docMk/>
              <pc:sldMasterMk cId="2253695231" sldId="2147483754"/>
              <pc:sldLayoutMk cId="2430525271" sldId="2147483825"/>
              <ac:spMk id="6" creationId="{F77F4891-6C30-7AC5-2879-86D62CCADA22}"/>
            </ac:spMkLst>
          </pc:spChg>
          <pc:grpChg chg="add mod">
            <ac:chgData name="Hans Gelissen (DHL SSC Maastricht)" userId="1afa8510-4eed-4b73-a29e-678838cd8acd" providerId="ADAL" clId="{308A76EE-EAA8-47ED-BC6D-655BCED3E177}" dt="2023-06-27T10:08:39.836" v="74"/>
            <ac:grpSpMkLst>
              <pc:docMk/>
              <pc:sldMasterMk cId="2253695231" sldId="2147483754"/>
              <pc:sldLayoutMk cId="2430525271" sldId="2147483825"/>
              <ac:grpSpMk id="2" creationId="{89E94793-EF9A-2C53-72CE-82AB39CB1421}"/>
            </ac:grpSpMkLst>
          </pc:grpChg>
          <pc:grpChg chg="del">
            <ac:chgData name="Hans Gelissen (DHL SSC Maastricht)" userId="1afa8510-4eed-4b73-a29e-678838cd8acd" providerId="ADAL" clId="{308A76EE-EAA8-47ED-BC6D-655BCED3E177}" dt="2023-06-27T10:08:05.394" v="45" actId="478"/>
            <ac:grpSpMkLst>
              <pc:docMk/>
              <pc:sldMasterMk cId="2253695231" sldId="2147483754"/>
              <pc:sldLayoutMk cId="2430525271" sldId="2147483825"/>
              <ac:grpSpMk id="65" creationId="{1BDED68A-58CE-477A-8081-6078BF2E6B86}"/>
            </ac:grpSpMkLst>
          </pc:grpChg>
          <pc:picChg chg="mod">
            <ac:chgData name="Hans Gelissen (DHL SSC Maastricht)" userId="1afa8510-4eed-4b73-a29e-678838cd8acd" providerId="ADAL" clId="{308A76EE-EAA8-47ED-BC6D-655BCED3E177}" dt="2023-06-27T10:08:39.836" v="74"/>
            <ac:picMkLst>
              <pc:docMk/>
              <pc:sldMasterMk cId="2253695231" sldId="2147483754"/>
              <pc:sldLayoutMk cId="2430525271" sldId="2147483825"/>
              <ac:picMk id="7" creationId="{650C44E1-670D-8AF5-DFCE-85A32AAAA5C6}"/>
            </ac:picMkLst>
          </pc:picChg>
          <pc:picChg chg="mod">
            <ac:chgData name="Hans Gelissen (DHL SSC Maastricht)" userId="1afa8510-4eed-4b73-a29e-678838cd8acd" providerId="ADAL" clId="{308A76EE-EAA8-47ED-BC6D-655BCED3E177}" dt="2023-06-27T10:08:39.836" v="74"/>
            <ac:picMkLst>
              <pc:docMk/>
              <pc:sldMasterMk cId="2253695231" sldId="2147483754"/>
              <pc:sldLayoutMk cId="2430525271" sldId="2147483825"/>
              <ac:picMk id="8" creationId="{9ABC83E8-7C16-7442-4C90-0C741F02540C}"/>
            </ac:picMkLst>
          </pc:picChg>
          <pc:picChg chg="mod">
            <ac:chgData name="Hans Gelissen (DHL SSC Maastricht)" userId="1afa8510-4eed-4b73-a29e-678838cd8acd" providerId="ADAL" clId="{308A76EE-EAA8-47ED-BC6D-655BCED3E177}" dt="2023-06-27T10:08:39.836" v="74"/>
            <ac:picMkLst>
              <pc:docMk/>
              <pc:sldMasterMk cId="2253695231" sldId="2147483754"/>
              <pc:sldLayoutMk cId="2430525271" sldId="2147483825"/>
              <ac:picMk id="9" creationId="{9917299D-EE3B-4160-61E1-E052BFD7AE4F}"/>
            </ac:picMkLst>
          </pc:picChg>
        </pc:sldLayoutChg>
        <pc:sldLayoutChg chg="addSp delSp modSp mod">
          <pc:chgData name="Hans Gelissen (DHL SSC Maastricht)" userId="1afa8510-4eed-4b73-a29e-678838cd8acd" providerId="ADAL" clId="{308A76EE-EAA8-47ED-BC6D-655BCED3E177}" dt="2023-06-27T10:08:39.396" v="73"/>
          <pc:sldLayoutMkLst>
            <pc:docMk/>
            <pc:sldMasterMk cId="2253695231" sldId="2147483754"/>
            <pc:sldLayoutMk cId="1903724941" sldId="2147483826"/>
          </pc:sldLayoutMkLst>
          <pc:spChg chg="mod">
            <ac:chgData name="Hans Gelissen (DHL SSC Maastricht)" userId="1afa8510-4eed-4b73-a29e-678838cd8acd" providerId="ADAL" clId="{308A76EE-EAA8-47ED-BC6D-655BCED3E177}" dt="2023-06-27T10:08:39.396" v="73"/>
            <ac:spMkLst>
              <pc:docMk/>
              <pc:sldMasterMk cId="2253695231" sldId="2147483754"/>
              <pc:sldLayoutMk cId="1903724941" sldId="2147483826"/>
              <ac:spMk id="6" creationId="{E49BAE50-A4D4-1CB3-B2B5-DA406C4219F2}"/>
            </ac:spMkLst>
          </pc:spChg>
          <pc:grpChg chg="add mod">
            <ac:chgData name="Hans Gelissen (DHL SSC Maastricht)" userId="1afa8510-4eed-4b73-a29e-678838cd8acd" providerId="ADAL" clId="{308A76EE-EAA8-47ED-BC6D-655BCED3E177}" dt="2023-06-27T10:08:39.396" v="73"/>
            <ac:grpSpMkLst>
              <pc:docMk/>
              <pc:sldMasterMk cId="2253695231" sldId="2147483754"/>
              <pc:sldLayoutMk cId="1903724941" sldId="2147483826"/>
              <ac:grpSpMk id="2" creationId="{2C952B09-7BB5-C1FB-679F-87C98A242CAD}"/>
            </ac:grpSpMkLst>
          </pc:grpChg>
          <pc:grpChg chg="del">
            <ac:chgData name="Hans Gelissen (DHL SSC Maastricht)" userId="1afa8510-4eed-4b73-a29e-678838cd8acd" providerId="ADAL" clId="{308A76EE-EAA8-47ED-BC6D-655BCED3E177}" dt="2023-06-27T10:08:06.301" v="46" actId="478"/>
            <ac:grpSpMkLst>
              <pc:docMk/>
              <pc:sldMasterMk cId="2253695231" sldId="2147483754"/>
              <pc:sldLayoutMk cId="1903724941" sldId="2147483826"/>
              <ac:grpSpMk id="65" creationId="{1BDED68A-58CE-477A-8081-6078BF2E6B86}"/>
            </ac:grpSpMkLst>
          </pc:grpChg>
          <pc:picChg chg="mod">
            <ac:chgData name="Hans Gelissen (DHL SSC Maastricht)" userId="1afa8510-4eed-4b73-a29e-678838cd8acd" providerId="ADAL" clId="{308A76EE-EAA8-47ED-BC6D-655BCED3E177}" dt="2023-06-27T10:08:39.396" v="73"/>
            <ac:picMkLst>
              <pc:docMk/>
              <pc:sldMasterMk cId="2253695231" sldId="2147483754"/>
              <pc:sldLayoutMk cId="1903724941" sldId="2147483826"/>
              <ac:picMk id="7" creationId="{F7517863-DA7A-3624-AF91-B0BC710F9C28}"/>
            </ac:picMkLst>
          </pc:picChg>
          <pc:picChg chg="mod">
            <ac:chgData name="Hans Gelissen (DHL SSC Maastricht)" userId="1afa8510-4eed-4b73-a29e-678838cd8acd" providerId="ADAL" clId="{308A76EE-EAA8-47ED-BC6D-655BCED3E177}" dt="2023-06-27T10:08:39.396" v="73"/>
            <ac:picMkLst>
              <pc:docMk/>
              <pc:sldMasterMk cId="2253695231" sldId="2147483754"/>
              <pc:sldLayoutMk cId="1903724941" sldId="2147483826"/>
              <ac:picMk id="8" creationId="{D7C6EE05-4113-3DED-1C23-20892AE061E2}"/>
            </ac:picMkLst>
          </pc:picChg>
          <pc:picChg chg="mod">
            <ac:chgData name="Hans Gelissen (DHL SSC Maastricht)" userId="1afa8510-4eed-4b73-a29e-678838cd8acd" providerId="ADAL" clId="{308A76EE-EAA8-47ED-BC6D-655BCED3E177}" dt="2023-06-27T10:08:39.396" v="73"/>
            <ac:picMkLst>
              <pc:docMk/>
              <pc:sldMasterMk cId="2253695231" sldId="2147483754"/>
              <pc:sldLayoutMk cId="1903724941" sldId="2147483826"/>
              <ac:picMk id="9" creationId="{9369CD85-BCCC-4C39-8BD6-56DC94E0FD25}"/>
            </ac:picMkLst>
          </pc:picChg>
        </pc:sldLayoutChg>
        <pc:sldLayoutChg chg="addSp delSp modSp mod">
          <pc:chgData name="Hans Gelissen (DHL SSC Maastricht)" userId="1afa8510-4eed-4b73-a29e-678838cd8acd" providerId="ADAL" clId="{308A76EE-EAA8-47ED-BC6D-655BCED3E177}" dt="2023-06-27T10:08:35.258" v="70"/>
          <pc:sldLayoutMkLst>
            <pc:docMk/>
            <pc:sldMasterMk cId="2253695231" sldId="2147483754"/>
            <pc:sldLayoutMk cId="1305642289" sldId="2147483873"/>
          </pc:sldLayoutMkLst>
          <pc:spChg chg="mod">
            <ac:chgData name="Hans Gelissen (DHL SSC Maastricht)" userId="1afa8510-4eed-4b73-a29e-678838cd8acd" providerId="ADAL" clId="{308A76EE-EAA8-47ED-BC6D-655BCED3E177}" dt="2023-06-27T10:08:35.258" v="70"/>
            <ac:spMkLst>
              <pc:docMk/>
              <pc:sldMasterMk cId="2253695231" sldId="2147483754"/>
              <pc:sldLayoutMk cId="1305642289" sldId="2147483873"/>
              <ac:spMk id="6" creationId="{B8B0D0F1-69BB-BF6B-E911-4247A9AA12A6}"/>
            </ac:spMkLst>
          </pc:spChg>
          <pc:grpChg chg="add mod">
            <ac:chgData name="Hans Gelissen (DHL SSC Maastricht)" userId="1afa8510-4eed-4b73-a29e-678838cd8acd" providerId="ADAL" clId="{308A76EE-EAA8-47ED-BC6D-655BCED3E177}" dt="2023-06-27T10:08:35.258" v="70"/>
            <ac:grpSpMkLst>
              <pc:docMk/>
              <pc:sldMasterMk cId="2253695231" sldId="2147483754"/>
              <pc:sldLayoutMk cId="1305642289" sldId="2147483873"/>
              <ac:grpSpMk id="2" creationId="{A99780E0-3B9F-A877-9B27-A0468597F045}"/>
            </ac:grpSpMkLst>
          </pc:grpChg>
          <pc:grpChg chg="del">
            <ac:chgData name="Hans Gelissen (DHL SSC Maastricht)" userId="1afa8510-4eed-4b73-a29e-678838cd8acd" providerId="ADAL" clId="{308A76EE-EAA8-47ED-BC6D-655BCED3E177}" dt="2023-06-27T10:08:09.448" v="49" actId="478"/>
            <ac:grpSpMkLst>
              <pc:docMk/>
              <pc:sldMasterMk cId="2253695231" sldId="2147483754"/>
              <pc:sldLayoutMk cId="1305642289" sldId="2147483873"/>
              <ac:grpSpMk id="65" creationId="{1BDED68A-58CE-477A-8081-6078BF2E6B86}"/>
            </ac:grpSpMkLst>
          </pc:grpChg>
          <pc:picChg chg="mod">
            <ac:chgData name="Hans Gelissen (DHL SSC Maastricht)" userId="1afa8510-4eed-4b73-a29e-678838cd8acd" providerId="ADAL" clId="{308A76EE-EAA8-47ED-BC6D-655BCED3E177}" dt="2023-06-27T10:08:35.258" v="70"/>
            <ac:picMkLst>
              <pc:docMk/>
              <pc:sldMasterMk cId="2253695231" sldId="2147483754"/>
              <pc:sldLayoutMk cId="1305642289" sldId="2147483873"/>
              <ac:picMk id="7" creationId="{21B47E16-D806-3662-F997-10888CC29DD8}"/>
            </ac:picMkLst>
          </pc:picChg>
          <pc:picChg chg="mod">
            <ac:chgData name="Hans Gelissen (DHL SSC Maastricht)" userId="1afa8510-4eed-4b73-a29e-678838cd8acd" providerId="ADAL" clId="{308A76EE-EAA8-47ED-BC6D-655BCED3E177}" dt="2023-06-27T10:08:35.258" v="70"/>
            <ac:picMkLst>
              <pc:docMk/>
              <pc:sldMasterMk cId="2253695231" sldId="2147483754"/>
              <pc:sldLayoutMk cId="1305642289" sldId="2147483873"/>
              <ac:picMk id="8" creationId="{0283A997-A2FA-0218-52B0-5A712BE321F2}"/>
            </ac:picMkLst>
          </pc:picChg>
          <pc:picChg chg="mod">
            <ac:chgData name="Hans Gelissen (DHL SSC Maastricht)" userId="1afa8510-4eed-4b73-a29e-678838cd8acd" providerId="ADAL" clId="{308A76EE-EAA8-47ED-BC6D-655BCED3E177}" dt="2023-06-27T10:08:35.258" v="70"/>
            <ac:picMkLst>
              <pc:docMk/>
              <pc:sldMasterMk cId="2253695231" sldId="2147483754"/>
              <pc:sldLayoutMk cId="1305642289" sldId="2147483873"/>
              <ac:picMk id="9" creationId="{1611E43C-D9F0-A3EB-626E-9EA478FBCBB6}"/>
            </ac:picMkLst>
          </pc:picChg>
        </pc:sldLayoutChg>
        <pc:sldLayoutChg chg="addSp delSp modSp mod">
          <pc:chgData name="Hans Gelissen (DHL SSC Maastricht)" userId="1afa8510-4eed-4b73-a29e-678838cd8acd" providerId="ADAL" clId="{308A76EE-EAA8-47ED-BC6D-655BCED3E177}" dt="2023-06-27T10:08:36.812" v="72"/>
          <pc:sldLayoutMkLst>
            <pc:docMk/>
            <pc:sldMasterMk cId="2253695231" sldId="2147483754"/>
            <pc:sldLayoutMk cId="3769672236" sldId="2147483874"/>
          </pc:sldLayoutMkLst>
          <pc:spChg chg="mod">
            <ac:chgData name="Hans Gelissen (DHL SSC Maastricht)" userId="1afa8510-4eed-4b73-a29e-678838cd8acd" providerId="ADAL" clId="{308A76EE-EAA8-47ED-BC6D-655BCED3E177}" dt="2023-06-27T10:08:36.812" v="72"/>
            <ac:spMkLst>
              <pc:docMk/>
              <pc:sldMasterMk cId="2253695231" sldId="2147483754"/>
              <pc:sldLayoutMk cId="3769672236" sldId="2147483874"/>
              <ac:spMk id="6" creationId="{836F7A00-BF80-81AD-37E6-0878B451DDC6}"/>
            </ac:spMkLst>
          </pc:spChg>
          <pc:grpChg chg="add mod">
            <ac:chgData name="Hans Gelissen (DHL SSC Maastricht)" userId="1afa8510-4eed-4b73-a29e-678838cd8acd" providerId="ADAL" clId="{308A76EE-EAA8-47ED-BC6D-655BCED3E177}" dt="2023-06-27T10:08:36.812" v="72"/>
            <ac:grpSpMkLst>
              <pc:docMk/>
              <pc:sldMasterMk cId="2253695231" sldId="2147483754"/>
              <pc:sldLayoutMk cId="3769672236" sldId="2147483874"/>
              <ac:grpSpMk id="2" creationId="{64279589-FE40-44AB-61B7-638A1A8199E6}"/>
            </ac:grpSpMkLst>
          </pc:grpChg>
          <pc:grpChg chg="del">
            <ac:chgData name="Hans Gelissen (DHL SSC Maastricht)" userId="1afa8510-4eed-4b73-a29e-678838cd8acd" providerId="ADAL" clId="{308A76EE-EAA8-47ED-BC6D-655BCED3E177}" dt="2023-06-27T10:08:07.368" v="47" actId="478"/>
            <ac:grpSpMkLst>
              <pc:docMk/>
              <pc:sldMasterMk cId="2253695231" sldId="2147483754"/>
              <pc:sldLayoutMk cId="3769672236" sldId="2147483874"/>
              <ac:grpSpMk id="65" creationId="{1BDED68A-58CE-477A-8081-6078BF2E6B86}"/>
            </ac:grpSpMkLst>
          </pc:grpChg>
          <pc:picChg chg="mod">
            <ac:chgData name="Hans Gelissen (DHL SSC Maastricht)" userId="1afa8510-4eed-4b73-a29e-678838cd8acd" providerId="ADAL" clId="{308A76EE-EAA8-47ED-BC6D-655BCED3E177}" dt="2023-06-27T10:08:36.812" v="72"/>
            <ac:picMkLst>
              <pc:docMk/>
              <pc:sldMasterMk cId="2253695231" sldId="2147483754"/>
              <pc:sldLayoutMk cId="3769672236" sldId="2147483874"/>
              <ac:picMk id="7" creationId="{44D2BEF6-DE57-FB9C-CA23-D27F554A44B4}"/>
            </ac:picMkLst>
          </pc:picChg>
          <pc:picChg chg="mod">
            <ac:chgData name="Hans Gelissen (DHL SSC Maastricht)" userId="1afa8510-4eed-4b73-a29e-678838cd8acd" providerId="ADAL" clId="{308A76EE-EAA8-47ED-BC6D-655BCED3E177}" dt="2023-06-27T10:08:36.812" v="72"/>
            <ac:picMkLst>
              <pc:docMk/>
              <pc:sldMasterMk cId="2253695231" sldId="2147483754"/>
              <pc:sldLayoutMk cId="3769672236" sldId="2147483874"/>
              <ac:picMk id="8" creationId="{4FEC4B3C-34C7-55F9-A3EF-4FA80AD549DE}"/>
            </ac:picMkLst>
          </pc:picChg>
          <pc:picChg chg="mod">
            <ac:chgData name="Hans Gelissen (DHL SSC Maastricht)" userId="1afa8510-4eed-4b73-a29e-678838cd8acd" providerId="ADAL" clId="{308A76EE-EAA8-47ED-BC6D-655BCED3E177}" dt="2023-06-27T10:08:36.812" v="72"/>
            <ac:picMkLst>
              <pc:docMk/>
              <pc:sldMasterMk cId="2253695231" sldId="2147483754"/>
              <pc:sldLayoutMk cId="3769672236" sldId="2147483874"/>
              <ac:picMk id="9" creationId="{54BCC250-E543-AA6F-C77D-475A36A47B0F}"/>
            </ac:picMkLst>
          </pc:picChg>
        </pc:sldLayoutChg>
        <pc:sldLayoutChg chg="addSp delSp modSp mod">
          <pc:chgData name="Hans Gelissen (DHL SSC Maastricht)" userId="1afa8510-4eed-4b73-a29e-678838cd8acd" providerId="ADAL" clId="{308A76EE-EAA8-47ED-BC6D-655BCED3E177}" dt="2023-06-27T10:08:34.758" v="69"/>
          <pc:sldLayoutMkLst>
            <pc:docMk/>
            <pc:sldMasterMk cId="2253695231" sldId="2147483754"/>
            <pc:sldLayoutMk cId="3655209364" sldId="2147483875"/>
          </pc:sldLayoutMkLst>
          <pc:spChg chg="mod">
            <ac:chgData name="Hans Gelissen (DHL SSC Maastricht)" userId="1afa8510-4eed-4b73-a29e-678838cd8acd" providerId="ADAL" clId="{308A76EE-EAA8-47ED-BC6D-655BCED3E177}" dt="2023-06-27T10:08:34.758" v="69"/>
            <ac:spMkLst>
              <pc:docMk/>
              <pc:sldMasterMk cId="2253695231" sldId="2147483754"/>
              <pc:sldLayoutMk cId="3655209364" sldId="2147483875"/>
              <ac:spMk id="6" creationId="{5AC9253E-8211-C8F0-2AAF-F31D5D103571}"/>
            </ac:spMkLst>
          </pc:spChg>
          <pc:grpChg chg="add mod">
            <ac:chgData name="Hans Gelissen (DHL SSC Maastricht)" userId="1afa8510-4eed-4b73-a29e-678838cd8acd" providerId="ADAL" clId="{308A76EE-EAA8-47ED-BC6D-655BCED3E177}" dt="2023-06-27T10:08:34.758" v="69"/>
            <ac:grpSpMkLst>
              <pc:docMk/>
              <pc:sldMasterMk cId="2253695231" sldId="2147483754"/>
              <pc:sldLayoutMk cId="3655209364" sldId="2147483875"/>
              <ac:grpSpMk id="2" creationId="{62AB6FC5-85CA-7055-D536-26F8A0CC665A}"/>
            </ac:grpSpMkLst>
          </pc:grpChg>
          <pc:grpChg chg="del">
            <ac:chgData name="Hans Gelissen (DHL SSC Maastricht)" userId="1afa8510-4eed-4b73-a29e-678838cd8acd" providerId="ADAL" clId="{308A76EE-EAA8-47ED-BC6D-655BCED3E177}" dt="2023-06-27T10:08:10.400" v="50" actId="478"/>
            <ac:grpSpMkLst>
              <pc:docMk/>
              <pc:sldMasterMk cId="2253695231" sldId="2147483754"/>
              <pc:sldLayoutMk cId="3655209364" sldId="2147483875"/>
              <ac:grpSpMk id="65" creationId="{1BDED68A-58CE-477A-8081-6078BF2E6B86}"/>
            </ac:grpSpMkLst>
          </pc:grpChg>
          <pc:picChg chg="mod">
            <ac:chgData name="Hans Gelissen (DHL SSC Maastricht)" userId="1afa8510-4eed-4b73-a29e-678838cd8acd" providerId="ADAL" clId="{308A76EE-EAA8-47ED-BC6D-655BCED3E177}" dt="2023-06-27T10:08:34.758" v="69"/>
            <ac:picMkLst>
              <pc:docMk/>
              <pc:sldMasterMk cId="2253695231" sldId="2147483754"/>
              <pc:sldLayoutMk cId="3655209364" sldId="2147483875"/>
              <ac:picMk id="7" creationId="{FEB10BE7-279D-46EB-66D7-0EFA70AFBC86}"/>
            </ac:picMkLst>
          </pc:picChg>
          <pc:picChg chg="mod">
            <ac:chgData name="Hans Gelissen (DHL SSC Maastricht)" userId="1afa8510-4eed-4b73-a29e-678838cd8acd" providerId="ADAL" clId="{308A76EE-EAA8-47ED-BC6D-655BCED3E177}" dt="2023-06-27T10:08:34.758" v="69"/>
            <ac:picMkLst>
              <pc:docMk/>
              <pc:sldMasterMk cId="2253695231" sldId="2147483754"/>
              <pc:sldLayoutMk cId="3655209364" sldId="2147483875"/>
              <ac:picMk id="8" creationId="{0E8AC916-7148-38E3-DCED-E41CB2438655}"/>
            </ac:picMkLst>
          </pc:picChg>
          <pc:picChg chg="mod">
            <ac:chgData name="Hans Gelissen (DHL SSC Maastricht)" userId="1afa8510-4eed-4b73-a29e-678838cd8acd" providerId="ADAL" clId="{308A76EE-EAA8-47ED-BC6D-655BCED3E177}" dt="2023-06-27T10:08:34.758" v="69"/>
            <ac:picMkLst>
              <pc:docMk/>
              <pc:sldMasterMk cId="2253695231" sldId="2147483754"/>
              <pc:sldLayoutMk cId="3655209364" sldId="2147483875"/>
              <ac:picMk id="9" creationId="{1F4199B7-CB37-1628-38F3-B4CA1B0998C6}"/>
            </ac:picMkLst>
          </pc:picChg>
        </pc:sldLayoutChg>
        <pc:sldLayoutChg chg="addSp delSp modSp mod">
          <pc:chgData name="Hans Gelissen (DHL SSC Maastricht)" userId="1afa8510-4eed-4b73-a29e-678838cd8acd" providerId="ADAL" clId="{308A76EE-EAA8-47ED-BC6D-655BCED3E177}" dt="2023-06-27T10:08:35.853" v="71"/>
          <pc:sldLayoutMkLst>
            <pc:docMk/>
            <pc:sldMasterMk cId="2253695231" sldId="2147483754"/>
            <pc:sldLayoutMk cId="2728743336" sldId="2147483876"/>
          </pc:sldLayoutMkLst>
          <pc:spChg chg="mod">
            <ac:chgData name="Hans Gelissen (DHL SSC Maastricht)" userId="1afa8510-4eed-4b73-a29e-678838cd8acd" providerId="ADAL" clId="{308A76EE-EAA8-47ED-BC6D-655BCED3E177}" dt="2023-06-27T10:08:35.853" v="71"/>
            <ac:spMkLst>
              <pc:docMk/>
              <pc:sldMasterMk cId="2253695231" sldId="2147483754"/>
              <pc:sldLayoutMk cId="2728743336" sldId="2147483876"/>
              <ac:spMk id="6" creationId="{0FF10048-E178-41E5-8D73-95CFF6A0EDEA}"/>
            </ac:spMkLst>
          </pc:spChg>
          <pc:grpChg chg="add mod">
            <ac:chgData name="Hans Gelissen (DHL SSC Maastricht)" userId="1afa8510-4eed-4b73-a29e-678838cd8acd" providerId="ADAL" clId="{308A76EE-EAA8-47ED-BC6D-655BCED3E177}" dt="2023-06-27T10:08:35.853" v="71"/>
            <ac:grpSpMkLst>
              <pc:docMk/>
              <pc:sldMasterMk cId="2253695231" sldId="2147483754"/>
              <pc:sldLayoutMk cId="2728743336" sldId="2147483876"/>
              <ac:grpSpMk id="2" creationId="{44F8E53F-CD81-8419-4BF6-F305EE717ED3}"/>
            </ac:grpSpMkLst>
          </pc:grpChg>
          <pc:grpChg chg="del">
            <ac:chgData name="Hans Gelissen (DHL SSC Maastricht)" userId="1afa8510-4eed-4b73-a29e-678838cd8acd" providerId="ADAL" clId="{308A76EE-EAA8-47ED-BC6D-655BCED3E177}" dt="2023-06-27T10:08:08.448" v="48" actId="478"/>
            <ac:grpSpMkLst>
              <pc:docMk/>
              <pc:sldMasterMk cId="2253695231" sldId="2147483754"/>
              <pc:sldLayoutMk cId="2728743336" sldId="2147483876"/>
              <ac:grpSpMk id="65" creationId="{1BDED68A-58CE-477A-8081-6078BF2E6B86}"/>
            </ac:grpSpMkLst>
          </pc:grpChg>
          <pc:picChg chg="mod">
            <ac:chgData name="Hans Gelissen (DHL SSC Maastricht)" userId="1afa8510-4eed-4b73-a29e-678838cd8acd" providerId="ADAL" clId="{308A76EE-EAA8-47ED-BC6D-655BCED3E177}" dt="2023-06-27T10:08:35.853" v="71"/>
            <ac:picMkLst>
              <pc:docMk/>
              <pc:sldMasterMk cId="2253695231" sldId="2147483754"/>
              <pc:sldLayoutMk cId="2728743336" sldId="2147483876"/>
              <ac:picMk id="7" creationId="{4B247050-E8DE-EDA0-E340-49C2E7116AE9}"/>
            </ac:picMkLst>
          </pc:picChg>
          <pc:picChg chg="mod">
            <ac:chgData name="Hans Gelissen (DHL SSC Maastricht)" userId="1afa8510-4eed-4b73-a29e-678838cd8acd" providerId="ADAL" clId="{308A76EE-EAA8-47ED-BC6D-655BCED3E177}" dt="2023-06-27T10:08:35.853" v="71"/>
            <ac:picMkLst>
              <pc:docMk/>
              <pc:sldMasterMk cId="2253695231" sldId="2147483754"/>
              <pc:sldLayoutMk cId="2728743336" sldId="2147483876"/>
              <ac:picMk id="8" creationId="{5891ACC9-827C-6650-FF76-CE5D5045C08F}"/>
            </ac:picMkLst>
          </pc:picChg>
          <pc:picChg chg="mod">
            <ac:chgData name="Hans Gelissen (DHL SSC Maastricht)" userId="1afa8510-4eed-4b73-a29e-678838cd8acd" providerId="ADAL" clId="{308A76EE-EAA8-47ED-BC6D-655BCED3E177}" dt="2023-06-27T10:08:35.853" v="71"/>
            <ac:picMkLst>
              <pc:docMk/>
              <pc:sldMasterMk cId="2253695231" sldId="2147483754"/>
              <pc:sldLayoutMk cId="2728743336" sldId="2147483876"/>
              <ac:picMk id="9" creationId="{EA2BAA9D-919A-73DD-856C-6ED604A01C79}"/>
            </ac:picMkLst>
          </pc:picChg>
        </pc:sldLayoutChg>
        <pc:sldLayoutChg chg="addSp delSp modSp mod">
          <pc:chgData name="Hans Gelissen (DHL SSC Maastricht)" userId="1afa8510-4eed-4b73-a29e-678838cd8acd" providerId="ADAL" clId="{308A76EE-EAA8-47ED-BC6D-655BCED3E177}" dt="2023-06-27T10:08:34.272" v="68"/>
          <pc:sldLayoutMkLst>
            <pc:docMk/>
            <pc:sldMasterMk cId="2253695231" sldId="2147483754"/>
            <pc:sldLayoutMk cId="2511530909" sldId="2147483924"/>
          </pc:sldLayoutMkLst>
          <pc:spChg chg="mod">
            <ac:chgData name="Hans Gelissen (DHL SSC Maastricht)" userId="1afa8510-4eed-4b73-a29e-678838cd8acd" providerId="ADAL" clId="{308A76EE-EAA8-47ED-BC6D-655BCED3E177}" dt="2023-06-27T10:08:34.272" v="68"/>
            <ac:spMkLst>
              <pc:docMk/>
              <pc:sldMasterMk cId="2253695231" sldId="2147483754"/>
              <pc:sldLayoutMk cId="2511530909" sldId="2147483924"/>
              <ac:spMk id="6" creationId="{2A2A5765-39DF-9BDB-9655-AF8934C0468F}"/>
            </ac:spMkLst>
          </pc:spChg>
          <pc:grpChg chg="add mod">
            <ac:chgData name="Hans Gelissen (DHL SSC Maastricht)" userId="1afa8510-4eed-4b73-a29e-678838cd8acd" providerId="ADAL" clId="{308A76EE-EAA8-47ED-BC6D-655BCED3E177}" dt="2023-06-27T10:08:34.272" v="68"/>
            <ac:grpSpMkLst>
              <pc:docMk/>
              <pc:sldMasterMk cId="2253695231" sldId="2147483754"/>
              <pc:sldLayoutMk cId="2511530909" sldId="2147483924"/>
              <ac:grpSpMk id="2" creationId="{605582D7-2A91-0846-890B-2F2E17A152B5}"/>
            </ac:grpSpMkLst>
          </pc:grpChg>
          <pc:grpChg chg="del">
            <ac:chgData name="Hans Gelissen (DHL SSC Maastricht)" userId="1afa8510-4eed-4b73-a29e-678838cd8acd" providerId="ADAL" clId="{308A76EE-EAA8-47ED-BC6D-655BCED3E177}" dt="2023-06-27T10:08:11.317" v="51" actId="478"/>
            <ac:grpSpMkLst>
              <pc:docMk/>
              <pc:sldMasterMk cId="2253695231" sldId="2147483754"/>
              <pc:sldLayoutMk cId="2511530909" sldId="2147483924"/>
              <ac:grpSpMk id="65" creationId="{1BDED68A-58CE-477A-8081-6078BF2E6B86}"/>
            </ac:grpSpMkLst>
          </pc:grpChg>
          <pc:picChg chg="mod">
            <ac:chgData name="Hans Gelissen (DHL SSC Maastricht)" userId="1afa8510-4eed-4b73-a29e-678838cd8acd" providerId="ADAL" clId="{308A76EE-EAA8-47ED-BC6D-655BCED3E177}" dt="2023-06-27T10:08:34.272" v="68"/>
            <ac:picMkLst>
              <pc:docMk/>
              <pc:sldMasterMk cId="2253695231" sldId="2147483754"/>
              <pc:sldLayoutMk cId="2511530909" sldId="2147483924"/>
              <ac:picMk id="7" creationId="{6762BBAF-C331-7245-4F01-34D85ECF4429}"/>
            </ac:picMkLst>
          </pc:picChg>
          <pc:picChg chg="mod">
            <ac:chgData name="Hans Gelissen (DHL SSC Maastricht)" userId="1afa8510-4eed-4b73-a29e-678838cd8acd" providerId="ADAL" clId="{308A76EE-EAA8-47ED-BC6D-655BCED3E177}" dt="2023-06-27T10:08:34.272" v="68"/>
            <ac:picMkLst>
              <pc:docMk/>
              <pc:sldMasterMk cId="2253695231" sldId="2147483754"/>
              <pc:sldLayoutMk cId="2511530909" sldId="2147483924"/>
              <ac:picMk id="8" creationId="{3646BBF6-FCFD-3994-523A-567006A92597}"/>
            </ac:picMkLst>
          </pc:picChg>
          <pc:picChg chg="mod">
            <ac:chgData name="Hans Gelissen (DHL SSC Maastricht)" userId="1afa8510-4eed-4b73-a29e-678838cd8acd" providerId="ADAL" clId="{308A76EE-EAA8-47ED-BC6D-655BCED3E177}" dt="2023-06-27T10:08:34.272" v="68"/>
            <ac:picMkLst>
              <pc:docMk/>
              <pc:sldMasterMk cId="2253695231" sldId="2147483754"/>
              <pc:sldLayoutMk cId="2511530909" sldId="2147483924"/>
              <ac:picMk id="9" creationId="{48FA12A1-F396-83C2-E383-A466D3640D2E}"/>
            </ac:picMkLst>
          </pc:picChg>
        </pc:sldLayoutChg>
        <pc:sldLayoutChg chg="addSp delSp modSp mod">
          <pc:chgData name="Hans Gelissen (DHL SSC Maastricht)" userId="1afa8510-4eed-4b73-a29e-678838cd8acd" providerId="ADAL" clId="{308A76EE-EAA8-47ED-BC6D-655BCED3E177}" dt="2023-06-27T10:08:32.019" v="67"/>
          <pc:sldLayoutMkLst>
            <pc:docMk/>
            <pc:sldMasterMk cId="2253695231" sldId="2147483754"/>
            <pc:sldLayoutMk cId="1611940501" sldId="2147483925"/>
          </pc:sldLayoutMkLst>
          <pc:spChg chg="mod">
            <ac:chgData name="Hans Gelissen (DHL SSC Maastricht)" userId="1afa8510-4eed-4b73-a29e-678838cd8acd" providerId="ADAL" clId="{308A76EE-EAA8-47ED-BC6D-655BCED3E177}" dt="2023-06-27T10:08:32.019" v="67"/>
            <ac:spMkLst>
              <pc:docMk/>
              <pc:sldMasterMk cId="2253695231" sldId="2147483754"/>
              <pc:sldLayoutMk cId="1611940501" sldId="2147483925"/>
              <ac:spMk id="6" creationId="{0A99A4C6-5FFB-44BE-CCD7-64812907B3FD}"/>
            </ac:spMkLst>
          </pc:spChg>
          <pc:grpChg chg="add mod">
            <ac:chgData name="Hans Gelissen (DHL SSC Maastricht)" userId="1afa8510-4eed-4b73-a29e-678838cd8acd" providerId="ADAL" clId="{308A76EE-EAA8-47ED-BC6D-655BCED3E177}" dt="2023-06-27T10:08:32.019" v="67"/>
            <ac:grpSpMkLst>
              <pc:docMk/>
              <pc:sldMasterMk cId="2253695231" sldId="2147483754"/>
              <pc:sldLayoutMk cId="1611940501" sldId="2147483925"/>
              <ac:grpSpMk id="2" creationId="{BDD41FAC-ABE8-A8F4-FC76-2EE10A86C1AC}"/>
            </ac:grpSpMkLst>
          </pc:grpChg>
          <pc:grpChg chg="del">
            <ac:chgData name="Hans Gelissen (DHL SSC Maastricht)" userId="1afa8510-4eed-4b73-a29e-678838cd8acd" providerId="ADAL" clId="{308A76EE-EAA8-47ED-BC6D-655BCED3E177}" dt="2023-06-27T10:08:12.328" v="52" actId="478"/>
            <ac:grpSpMkLst>
              <pc:docMk/>
              <pc:sldMasterMk cId="2253695231" sldId="2147483754"/>
              <pc:sldLayoutMk cId="1611940501" sldId="2147483925"/>
              <ac:grpSpMk id="65" creationId="{1BDED68A-58CE-477A-8081-6078BF2E6B86}"/>
            </ac:grpSpMkLst>
          </pc:grpChg>
          <pc:picChg chg="mod">
            <ac:chgData name="Hans Gelissen (DHL SSC Maastricht)" userId="1afa8510-4eed-4b73-a29e-678838cd8acd" providerId="ADAL" clId="{308A76EE-EAA8-47ED-BC6D-655BCED3E177}" dt="2023-06-27T10:08:32.019" v="67"/>
            <ac:picMkLst>
              <pc:docMk/>
              <pc:sldMasterMk cId="2253695231" sldId="2147483754"/>
              <pc:sldLayoutMk cId="1611940501" sldId="2147483925"/>
              <ac:picMk id="7" creationId="{CB451E83-8E06-A215-4384-B98C2939DE6C}"/>
            </ac:picMkLst>
          </pc:picChg>
          <pc:picChg chg="mod">
            <ac:chgData name="Hans Gelissen (DHL SSC Maastricht)" userId="1afa8510-4eed-4b73-a29e-678838cd8acd" providerId="ADAL" clId="{308A76EE-EAA8-47ED-BC6D-655BCED3E177}" dt="2023-06-27T10:08:32.019" v="67"/>
            <ac:picMkLst>
              <pc:docMk/>
              <pc:sldMasterMk cId="2253695231" sldId="2147483754"/>
              <pc:sldLayoutMk cId="1611940501" sldId="2147483925"/>
              <ac:picMk id="8" creationId="{C62B9F6F-F5F3-1E19-5E8A-044B015F8EB1}"/>
            </ac:picMkLst>
          </pc:picChg>
          <pc:picChg chg="mod">
            <ac:chgData name="Hans Gelissen (DHL SSC Maastricht)" userId="1afa8510-4eed-4b73-a29e-678838cd8acd" providerId="ADAL" clId="{308A76EE-EAA8-47ED-BC6D-655BCED3E177}" dt="2023-06-27T10:08:32.019" v="67"/>
            <ac:picMkLst>
              <pc:docMk/>
              <pc:sldMasterMk cId="2253695231" sldId="2147483754"/>
              <pc:sldLayoutMk cId="1611940501" sldId="2147483925"/>
              <ac:picMk id="9" creationId="{3F0CE086-26F7-BF22-1D92-B7C10547DCBB}"/>
            </ac:picMkLst>
          </pc:picChg>
        </pc:sldLayoutChg>
        <pc:sldLayoutChg chg="addSp delSp modSp mod">
          <pc:chgData name="Hans Gelissen (DHL SSC Maastricht)" userId="1afa8510-4eed-4b73-a29e-678838cd8acd" providerId="ADAL" clId="{308A76EE-EAA8-47ED-BC6D-655BCED3E177}" dt="2023-06-27T10:08:31.181" v="66"/>
          <pc:sldLayoutMkLst>
            <pc:docMk/>
            <pc:sldMasterMk cId="2253695231" sldId="2147483754"/>
            <pc:sldLayoutMk cId="1824327113" sldId="2147483926"/>
          </pc:sldLayoutMkLst>
          <pc:spChg chg="mod">
            <ac:chgData name="Hans Gelissen (DHL SSC Maastricht)" userId="1afa8510-4eed-4b73-a29e-678838cd8acd" providerId="ADAL" clId="{308A76EE-EAA8-47ED-BC6D-655BCED3E177}" dt="2023-06-27T10:08:31.181" v="66"/>
            <ac:spMkLst>
              <pc:docMk/>
              <pc:sldMasterMk cId="2253695231" sldId="2147483754"/>
              <pc:sldLayoutMk cId="1824327113" sldId="2147483926"/>
              <ac:spMk id="6" creationId="{0979A27C-B244-EDB4-CBF3-57644F5CBC4D}"/>
            </ac:spMkLst>
          </pc:spChg>
          <pc:grpChg chg="add mod">
            <ac:chgData name="Hans Gelissen (DHL SSC Maastricht)" userId="1afa8510-4eed-4b73-a29e-678838cd8acd" providerId="ADAL" clId="{308A76EE-EAA8-47ED-BC6D-655BCED3E177}" dt="2023-06-27T10:08:31.181" v="66"/>
            <ac:grpSpMkLst>
              <pc:docMk/>
              <pc:sldMasterMk cId="2253695231" sldId="2147483754"/>
              <pc:sldLayoutMk cId="1824327113" sldId="2147483926"/>
              <ac:grpSpMk id="2" creationId="{7EE8CAAE-1224-F8C4-AD10-CA6CA36EE20D}"/>
            </ac:grpSpMkLst>
          </pc:grpChg>
          <pc:grpChg chg="del">
            <ac:chgData name="Hans Gelissen (DHL SSC Maastricht)" userId="1afa8510-4eed-4b73-a29e-678838cd8acd" providerId="ADAL" clId="{308A76EE-EAA8-47ED-BC6D-655BCED3E177}" dt="2023-06-27T10:08:13.288" v="53" actId="478"/>
            <ac:grpSpMkLst>
              <pc:docMk/>
              <pc:sldMasterMk cId="2253695231" sldId="2147483754"/>
              <pc:sldLayoutMk cId="1824327113" sldId="2147483926"/>
              <ac:grpSpMk id="65" creationId="{1BDED68A-58CE-477A-8081-6078BF2E6B86}"/>
            </ac:grpSpMkLst>
          </pc:grpChg>
          <pc:picChg chg="mod">
            <ac:chgData name="Hans Gelissen (DHL SSC Maastricht)" userId="1afa8510-4eed-4b73-a29e-678838cd8acd" providerId="ADAL" clId="{308A76EE-EAA8-47ED-BC6D-655BCED3E177}" dt="2023-06-27T10:08:31.181" v="66"/>
            <ac:picMkLst>
              <pc:docMk/>
              <pc:sldMasterMk cId="2253695231" sldId="2147483754"/>
              <pc:sldLayoutMk cId="1824327113" sldId="2147483926"/>
              <ac:picMk id="7" creationId="{3C82EBE1-97F9-A2E8-2B49-85AA2DD1B41E}"/>
            </ac:picMkLst>
          </pc:picChg>
          <pc:picChg chg="mod">
            <ac:chgData name="Hans Gelissen (DHL SSC Maastricht)" userId="1afa8510-4eed-4b73-a29e-678838cd8acd" providerId="ADAL" clId="{308A76EE-EAA8-47ED-BC6D-655BCED3E177}" dt="2023-06-27T10:08:31.181" v="66"/>
            <ac:picMkLst>
              <pc:docMk/>
              <pc:sldMasterMk cId="2253695231" sldId="2147483754"/>
              <pc:sldLayoutMk cId="1824327113" sldId="2147483926"/>
              <ac:picMk id="8" creationId="{4B945BF5-0A36-4940-442F-E42009695774}"/>
            </ac:picMkLst>
          </pc:picChg>
          <pc:picChg chg="mod">
            <ac:chgData name="Hans Gelissen (DHL SSC Maastricht)" userId="1afa8510-4eed-4b73-a29e-678838cd8acd" providerId="ADAL" clId="{308A76EE-EAA8-47ED-BC6D-655BCED3E177}" dt="2023-06-27T10:08:31.181" v="66"/>
            <ac:picMkLst>
              <pc:docMk/>
              <pc:sldMasterMk cId="2253695231" sldId="2147483754"/>
              <pc:sldLayoutMk cId="1824327113" sldId="2147483926"/>
              <ac:picMk id="9" creationId="{731120E3-43F0-F2C3-9BED-97BEE2014C13}"/>
            </ac:picMkLst>
          </pc:picChg>
        </pc:sldLayoutChg>
        <pc:sldLayoutChg chg="addSp delSp modSp mod">
          <pc:chgData name="Hans Gelissen (DHL SSC Maastricht)" userId="1afa8510-4eed-4b73-a29e-678838cd8acd" providerId="ADAL" clId="{308A76EE-EAA8-47ED-BC6D-655BCED3E177}" dt="2023-06-27T10:08:23.588" v="63"/>
          <pc:sldLayoutMkLst>
            <pc:docMk/>
            <pc:sldMasterMk cId="2253695231" sldId="2147483754"/>
            <pc:sldLayoutMk cId="3938857042" sldId="2147483927"/>
          </pc:sldLayoutMkLst>
          <pc:spChg chg="mod">
            <ac:chgData name="Hans Gelissen (DHL SSC Maastricht)" userId="1afa8510-4eed-4b73-a29e-678838cd8acd" providerId="ADAL" clId="{308A76EE-EAA8-47ED-BC6D-655BCED3E177}" dt="2023-06-27T10:08:23.588" v="63"/>
            <ac:spMkLst>
              <pc:docMk/>
              <pc:sldMasterMk cId="2253695231" sldId="2147483754"/>
              <pc:sldLayoutMk cId="3938857042" sldId="2147483927"/>
              <ac:spMk id="6" creationId="{249A0E1C-3ADD-4687-4283-7723315B008F}"/>
            </ac:spMkLst>
          </pc:spChg>
          <pc:grpChg chg="add mod">
            <ac:chgData name="Hans Gelissen (DHL SSC Maastricht)" userId="1afa8510-4eed-4b73-a29e-678838cd8acd" providerId="ADAL" clId="{308A76EE-EAA8-47ED-BC6D-655BCED3E177}" dt="2023-06-27T10:08:23.588" v="63"/>
            <ac:grpSpMkLst>
              <pc:docMk/>
              <pc:sldMasterMk cId="2253695231" sldId="2147483754"/>
              <pc:sldLayoutMk cId="3938857042" sldId="2147483927"/>
              <ac:grpSpMk id="2" creationId="{37ACD3CC-8569-36B6-36F9-85694EC28644}"/>
            </ac:grpSpMkLst>
          </pc:grpChg>
          <pc:grpChg chg="del">
            <ac:chgData name="Hans Gelissen (DHL SSC Maastricht)" userId="1afa8510-4eed-4b73-a29e-678838cd8acd" providerId="ADAL" clId="{308A76EE-EAA8-47ED-BC6D-655BCED3E177}" dt="2023-06-27T10:08:14.227" v="54" actId="478"/>
            <ac:grpSpMkLst>
              <pc:docMk/>
              <pc:sldMasterMk cId="2253695231" sldId="2147483754"/>
              <pc:sldLayoutMk cId="3938857042" sldId="2147483927"/>
              <ac:grpSpMk id="65" creationId="{1BDED68A-58CE-477A-8081-6078BF2E6B86}"/>
            </ac:grpSpMkLst>
          </pc:grpChg>
          <pc:picChg chg="mod">
            <ac:chgData name="Hans Gelissen (DHL SSC Maastricht)" userId="1afa8510-4eed-4b73-a29e-678838cd8acd" providerId="ADAL" clId="{308A76EE-EAA8-47ED-BC6D-655BCED3E177}" dt="2023-06-27T10:08:23.588" v="63"/>
            <ac:picMkLst>
              <pc:docMk/>
              <pc:sldMasterMk cId="2253695231" sldId="2147483754"/>
              <pc:sldLayoutMk cId="3938857042" sldId="2147483927"/>
              <ac:picMk id="7" creationId="{3CA85F2F-E3F5-A9C3-5240-5C10D4AA15D8}"/>
            </ac:picMkLst>
          </pc:picChg>
          <pc:picChg chg="mod">
            <ac:chgData name="Hans Gelissen (DHL SSC Maastricht)" userId="1afa8510-4eed-4b73-a29e-678838cd8acd" providerId="ADAL" clId="{308A76EE-EAA8-47ED-BC6D-655BCED3E177}" dt="2023-06-27T10:08:23.588" v="63"/>
            <ac:picMkLst>
              <pc:docMk/>
              <pc:sldMasterMk cId="2253695231" sldId="2147483754"/>
              <pc:sldLayoutMk cId="3938857042" sldId="2147483927"/>
              <ac:picMk id="8" creationId="{98E81CCF-6513-DA38-56D2-8BE098B9EEC3}"/>
            </ac:picMkLst>
          </pc:picChg>
          <pc:picChg chg="mod">
            <ac:chgData name="Hans Gelissen (DHL SSC Maastricht)" userId="1afa8510-4eed-4b73-a29e-678838cd8acd" providerId="ADAL" clId="{308A76EE-EAA8-47ED-BC6D-655BCED3E177}" dt="2023-06-27T10:08:23.588" v="63"/>
            <ac:picMkLst>
              <pc:docMk/>
              <pc:sldMasterMk cId="2253695231" sldId="2147483754"/>
              <pc:sldLayoutMk cId="3938857042" sldId="2147483927"/>
              <ac:picMk id="9" creationId="{57CCDD3C-61D8-C860-17FF-0D50DBEE1252}"/>
            </ac:picMkLst>
          </pc:picChg>
        </pc:sldLayoutChg>
        <pc:sldLayoutChg chg="addSp delSp modSp mod">
          <pc:chgData name="Hans Gelissen (DHL SSC Maastricht)" userId="1afa8510-4eed-4b73-a29e-678838cd8acd" providerId="ADAL" clId="{308A76EE-EAA8-47ED-BC6D-655BCED3E177}" dt="2023-06-27T10:08:29.455" v="65"/>
          <pc:sldLayoutMkLst>
            <pc:docMk/>
            <pc:sldMasterMk cId="2253695231" sldId="2147483754"/>
            <pc:sldLayoutMk cId="1977547776" sldId="2147483928"/>
          </pc:sldLayoutMkLst>
          <pc:spChg chg="mod">
            <ac:chgData name="Hans Gelissen (DHL SSC Maastricht)" userId="1afa8510-4eed-4b73-a29e-678838cd8acd" providerId="ADAL" clId="{308A76EE-EAA8-47ED-BC6D-655BCED3E177}" dt="2023-06-27T10:08:29.455" v="65"/>
            <ac:spMkLst>
              <pc:docMk/>
              <pc:sldMasterMk cId="2253695231" sldId="2147483754"/>
              <pc:sldLayoutMk cId="1977547776" sldId="2147483928"/>
              <ac:spMk id="6" creationId="{E409F9AD-F444-9244-FFD1-55ECFDD006A0}"/>
            </ac:spMkLst>
          </pc:spChg>
          <pc:grpChg chg="add mod">
            <ac:chgData name="Hans Gelissen (DHL SSC Maastricht)" userId="1afa8510-4eed-4b73-a29e-678838cd8acd" providerId="ADAL" clId="{308A76EE-EAA8-47ED-BC6D-655BCED3E177}" dt="2023-06-27T10:08:29.455" v="65"/>
            <ac:grpSpMkLst>
              <pc:docMk/>
              <pc:sldMasterMk cId="2253695231" sldId="2147483754"/>
              <pc:sldLayoutMk cId="1977547776" sldId="2147483928"/>
              <ac:grpSpMk id="2" creationId="{6DD10B01-E302-2017-E5AB-46F83E710EFD}"/>
            </ac:grpSpMkLst>
          </pc:grpChg>
          <pc:grpChg chg="del">
            <ac:chgData name="Hans Gelissen (DHL SSC Maastricht)" userId="1afa8510-4eed-4b73-a29e-678838cd8acd" providerId="ADAL" clId="{308A76EE-EAA8-47ED-BC6D-655BCED3E177}" dt="2023-06-27T10:08:15.132" v="55" actId="478"/>
            <ac:grpSpMkLst>
              <pc:docMk/>
              <pc:sldMasterMk cId="2253695231" sldId="2147483754"/>
              <pc:sldLayoutMk cId="1977547776" sldId="2147483928"/>
              <ac:grpSpMk id="65" creationId="{1BDED68A-58CE-477A-8081-6078BF2E6B86}"/>
            </ac:grpSpMkLst>
          </pc:grpChg>
          <pc:picChg chg="mod">
            <ac:chgData name="Hans Gelissen (DHL SSC Maastricht)" userId="1afa8510-4eed-4b73-a29e-678838cd8acd" providerId="ADAL" clId="{308A76EE-EAA8-47ED-BC6D-655BCED3E177}" dt="2023-06-27T10:08:29.455" v="65"/>
            <ac:picMkLst>
              <pc:docMk/>
              <pc:sldMasterMk cId="2253695231" sldId="2147483754"/>
              <pc:sldLayoutMk cId="1977547776" sldId="2147483928"/>
              <ac:picMk id="7" creationId="{8A15A2C0-6515-795B-7D3D-82068D0A0453}"/>
            </ac:picMkLst>
          </pc:picChg>
          <pc:picChg chg="mod">
            <ac:chgData name="Hans Gelissen (DHL SSC Maastricht)" userId="1afa8510-4eed-4b73-a29e-678838cd8acd" providerId="ADAL" clId="{308A76EE-EAA8-47ED-BC6D-655BCED3E177}" dt="2023-06-27T10:08:29.455" v="65"/>
            <ac:picMkLst>
              <pc:docMk/>
              <pc:sldMasterMk cId="2253695231" sldId="2147483754"/>
              <pc:sldLayoutMk cId="1977547776" sldId="2147483928"/>
              <ac:picMk id="8" creationId="{EC14C159-F988-A387-8190-6BEFDBCDF07B}"/>
            </ac:picMkLst>
          </pc:picChg>
          <pc:picChg chg="mod">
            <ac:chgData name="Hans Gelissen (DHL SSC Maastricht)" userId="1afa8510-4eed-4b73-a29e-678838cd8acd" providerId="ADAL" clId="{308A76EE-EAA8-47ED-BC6D-655BCED3E177}" dt="2023-06-27T10:08:29.455" v="65"/>
            <ac:picMkLst>
              <pc:docMk/>
              <pc:sldMasterMk cId="2253695231" sldId="2147483754"/>
              <pc:sldLayoutMk cId="1977547776" sldId="2147483928"/>
              <ac:picMk id="9" creationId="{88B00766-A888-6503-78CE-94FF026CF7BE}"/>
            </ac:picMkLst>
          </pc:picChg>
        </pc:sldLayoutChg>
        <pc:sldLayoutChg chg="addSp delSp modSp mod">
          <pc:chgData name="Hans Gelissen (DHL SSC Maastricht)" userId="1afa8510-4eed-4b73-a29e-678838cd8acd" providerId="ADAL" clId="{308A76EE-EAA8-47ED-BC6D-655BCED3E177}" dt="2023-06-27T10:08:21.641" v="60"/>
          <pc:sldLayoutMkLst>
            <pc:docMk/>
            <pc:sldMasterMk cId="2253695231" sldId="2147483754"/>
            <pc:sldLayoutMk cId="2904998504" sldId="2147483974"/>
          </pc:sldLayoutMkLst>
          <pc:spChg chg="mod">
            <ac:chgData name="Hans Gelissen (DHL SSC Maastricht)" userId="1afa8510-4eed-4b73-a29e-678838cd8acd" providerId="ADAL" clId="{308A76EE-EAA8-47ED-BC6D-655BCED3E177}" dt="2023-06-27T10:08:21.641" v="60"/>
            <ac:spMkLst>
              <pc:docMk/>
              <pc:sldMasterMk cId="2253695231" sldId="2147483754"/>
              <pc:sldLayoutMk cId="2904998504" sldId="2147483974"/>
              <ac:spMk id="6" creationId="{0AE348AF-3A99-3216-9927-C52B6435FE7A}"/>
            </ac:spMkLst>
          </pc:spChg>
          <pc:grpChg chg="add mod">
            <ac:chgData name="Hans Gelissen (DHL SSC Maastricht)" userId="1afa8510-4eed-4b73-a29e-678838cd8acd" providerId="ADAL" clId="{308A76EE-EAA8-47ED-BC6D-655BCED3E177}" dt="2023-06-27T10:08:21.641" v="60"/>
            <ac:grpSpMkLst>
              <pc:docMk/>
              <pc:sldMasterMk cId="2253695231" sldId="2147483754"/>
              <pc:sldLayoutMk cId="2904998504" sldId="2147483974"/>
              <ac:grpSpMk id="2" creationId="{50FB6B13-4264-409A-3F6A-28F0DF77C1B9}"/>
            </ac:grpSpMkLst>
          </pc:grpChg>
          <pc:grpChg chg="del">
            <ac:chgData name="Hans Gelissen (DHL SSC Maastricht)" userId="1afa8510-4eed-4b73-a29e-678838cd8acd" providerId="ADAL" clId="{308A76EE-EAA8-47ED-BC6D-655BCED3E177}" dt="2023-06-27T10:08:17.217" v="57" actId="478"/>
            <ac:grpSpMkLst>
              <pc:docMk/>
              <pc:sldMasterMk cId="2253695231" sldId="2147483754"/>
              <pc:sldLayoutMk cId="2904998504" sldId="2147483974"/>
              <ac:grpSpMk id="65" creationId="{1BDED68A-58CE-477A-8081-6078BF2E6B86}"/>
            </ac:grpSpMkLst>
          </pc:grpChg>
          <pc:picChg chg="mod">
            <ac:chgData name="Hans Gelissen (DHL SSC Maastricht)" userId="1afa8510-4eed-4b73-a29e-678838cd8acd" providerId="ADAL" clId="{308A76EE-EAA8-47ED-BC6D-655BCED3E177}" dt="2023-06-27T10:08:21.641" v="60"/>
            <ac:picMkLst>
              <pc:docMk/>
              <pc:sldMasterMk cId="2253695231" sldId="2147483754"/>
              <pc:sldLayoutMk cId="2904998504" sldId="2147483974"/>
              <ac:picMk id="7" creationId="{0CCA3FCC-208B-AD3E-1378-030365F46F47}"/>
            </ac:picMkLst>
          </pc:picChg>
          <pc:picChg chg="mod">
            <ac:chgData name="Hans Gelissen (DHL SSC Maastricht)" userId="1afa8510-4eed-4b73-a29e-678838cd8acd" providerId="ADAL" clId="{308A76EE-EAA8-47ED-BC6D-655BCED3E177}" dt="2023-06-27T10:08:21.641" v="60"/>
            <ac:picMkLst>
              <pc:docMk/>
              <pc:sldMasterMk cId="2253695231" sldId="2147483754"/>
              <pc:sldLayoutMk cId="2904998504" sldId="2147483974"/>
              <ac:picMk id="8" creationId="{9E81ED1C-0146-37EB-CFF8-4C6FCB2931A6}"/>
            </ac:picMkLst>
          </pc:picChg>
          <pc:picChg chg="mod">
            <ac:chgData name="Hans Gelissen (DHL SSC Maastricht)" userId="1afa8510-4eed-4b73-a29e-678838cd8acd" providerId="ADAL" clId="{308A76EE-EAA8-47ED-BC6D-655BCED3E177}" dt="2023-06-27T10:08:21.641" v="60"/>
            <ac:picMkLst>
              <pc:docMk/>
              <pc:sldMasterMk cId="2253695231" sldId="2147483754"/>
              <pc:sldLayoutMk cId="2904998504" sldId="2147483974"/>
              <ac:picMk id="9" creationId="{DF9C361D-96C3-F933-CB40-C764C065D9FC}"/>
            </ac:picMkLst>
          </pc:picChg>
        </pc:sldLayoutChg>
        <pc:sldLayoutChg chg="addSp delSp modSp mod">
          <pc:chgData name="Hans Gelissen (DHL SSC Maastricht)" userId="1afa8510-4eed-4b73-a29e-678838cd8acd" providerId="ADAL" clId="{308A76EE-EAA8-47ED-BC6D-655BCED3E177}" dt="2023-06-27T10:08:20.512" v="59"/>
          <pc:sldLayoutMkLst>
            <pc:docMk/>
            <pc:sldMasterMk cId="2253695231" sldId="2147483754"/>
            <pc:sldLayoutMk cId="40428502" sldId="2147483975"/>
          </pc:sldLayoutMkLst>
          <pc:spChg chg="mod">
            <ac:chgData name="Hans Gelissen (DHL SSC Maastricht)" userId="1afa8510-4eed-4b73-a29e-678838cd8acd" providerId="ADAL" clId="{308A76EE-EAA8-47ED-BC6D-655BCED3E177}" dt="2023-06-27T10:08:20.512" v="59"/>
            <ac:spMkLst>
              <pc:docMk/>
              <pc:sldMasterMk cId="2253695231" sldId="2147483754"/>
              <pc:sldLayoutMk cId="40428502" sldId="2147483975"/>
              <ac:spMk id="6" creationId="{A4AE906C-0C25-BDE1-CFE6-63B0E07215FC}"/>
            </ac:spMkLst>
          </pc:spChg>
          <pc:grpChg chg="add mod">
            <ac:chgData name="Hans Gelissen (DHL SSC Maastricht)" userId="1afa8510-4eed-4b73-a29e-678838cd8acd" providerId="ADAL" clId="{308A76EE-EAA8-47ED-BC6D-655BCED3E177}" dt="2023-06-27T10:08:20.512" v="59"/>
            <ac:grpSpMkLst>
              <pc:docMk/>
              <pc:sldMasterMk cId="2253695231" sldId="2147483754"/>
              <pc:sldLayoutMk cId="40428502" sldId="2147483975"/>
              <ac:grpSpMk id="2" creationId="{0E7CEF3F-1FB1-AA6A-7D03-72919FB43D92}"/>
            </ac:grpSpMkLst>
          </pc:grpChg>
          <pc:grpChg chg="del">
            <ac:chgData name="Hans Gelissen (DHL SSC Maastricht)" userId="1afa8510-4eed-4b73-a29e-678838cd8acd" providerId="ADAL" clId="{308A76EE-EAA8-47ED-BC6D-655BCED3E177}" dt="2023-06-27T10:08:18.865" v="58" actId="478"/>
            <ac:grpSpMkLst>
              <pc:docMk/>
              <pc:sldMasterMk cId="2253695231" sldId="2147483754"/>
              <pc:sldLayoutMk cId="40428502" sldId="2147483975"/>
              <ac:grpSpMk id="65" creationId="{1BDED68A-58CE-477A-8081-6078BF2E6B86}"/>
            </ac:grpSpMkLst>
          </pc:grpChg>
          <pc:picChg chg="mod">
            <ac:chgData name="Hans Gelissen (DHL SSC Maastricht)" userId="1afa8510-4eed-4b73-a29e-678838cd8acd" providerId="ADAL" clId="{308A76EE-EAA8-47ED-BC6D-655BCED3E177}" dt="2023-06-27T10:08:20.512" v="59"/>
            <ac:picMkLst>
              <pc:docMk/>
              <pc:sldMasterMk cId="2253695231" sldId="2147483754"/>
              <pc:sldLayoutMk cId="40428502" sldId="2147483975"/>
              <ac:picMk id="7" creationId="{910D6C52-D6DA-36E2-D127-DC728E529A63}"/>
            </ac:picMkLst>
          </pc:picChg>
          <pc:picChg chg="mod">
            <ac:chgData name="Hans Gelissen (DHL SSC Maastricht)" userId="1afa8510-4eed-4b73-a29e-678838cd8acd" providerId="ADAL" clId="{308A76EE-EAA8-47ED-BC6D-655BCED3E177}" dt="2023-06-27T10:08:20.512" v="59"/>
            <ac:picMkLst>
              <pc:docMk/>
              <pc:sldMasterMk cId="2253695231" sldId="2147483754"/>
              <pc:sldLayoutMk cId="40428502" sldId="2147483975"/>
              <ac:picMk id="8" creationId="{B91FA34B-0BF5-CC58-09E1-73FF2001EF24}"/>
            </ac:picMkLst>
          </pc:picChg>
          <pc:picChg chg="mod">
            <ac:chgData name="Hans Gelissen (DHL SSC Maastricht)" userId="1afa8510-4eed-4b73-a29e-678838cd8acd" providerId="ADAL" clId="{308A76EE-EAA8-47ED-BC6D-655BCED3E177}" dt="2023-06-27T10:08:20.512" v="59"/>
            <ac:picMkLst>
              <pc:docMk/>
              <pc:sldMasterMk cId="2253695231" sldId="2147483754"/>
              <pc:sldLayoutMk cId="40428502" sldId="2147483975"/>
              <ac:picMk id="9" creationId="{C0EA9A38-B203-97D1-356F-2343330FE709}"/>
            </ac:picMkLst>
          </pc:picChg>
        </pc:sldLayoutChg>
        <pc:sldLayoutChg chg="addSp delSp modSp mod">
          <pc:chgData name="Hans Gelissen (DHL SSC Maastricht)" userId="1afa8510-4eed-4b73-a29e-678838cd8acd" providerId="ADAL" clId="{308A76EE-EAA8-47ED-BC6D-655BCED3E177}" dt="2023-06-27T10:08:27.728" v="64" actId="478"/>
          <pc:sldLayoutMkLst>
            <pc:docMk/>
            <pc:sldMasterMk cId="2253695231" sldId="2147483754"/>
            <pc:sldLayoutMk cId="2180802559" sldId="2147483976"/>
          </pc:sldLayoutMkLst>
          <pc:spChg chg="mod">
            <ac:chgData name="Hans Gelissen (DHL SSC Maastricht)" userId="1afa8510-4eed-4b73-a29e-678838cd8acd" providerId="ADAL" clId="{308A76EE-EAA8-47ED-BC6D-655BCED3E177}" dt="2023-06-27T10:08:22.286" v="61"/>
            <ac:spMkLst>
              <pc:docMk/>
              <pc:sldMasterMk cId="2253695231" sldId="2147483754"/>
              <pc:sldLayoutMk cId="2180802559" sldId="2147483976"/>
              <ac:spMk id="6" creationId="{67389A75-FE75-F236-48D6-8B0B73470341}"/>
            </ac:spMkLst>
          </pc:spChg>
          <pc:spChg chg="mod">
            <ac:chgData name="Hans Gelissen (DHL SSC Maastricht)" userId="1afa8510-4eed-4b73-a29e-678838cd8acd" providerId="ADAL" clId="{308A76EE-EAA8-47ED-BC6D-655BCED3E177}" dt="2023-06-27T10:08:22.963" v="62"/>
            <ac:spMkLst>
              <pc:docMk/>
              <pc:sldMasterMk cId="2253695231" sldId="2147483754"/>
              <pc:sldLayoutMk cId="2180802559" sldId="2147483976"/>
              <ac:spMk id="54" creationId="{C9071034-D778-44BC-8E96-244B9EF4AE52}"/>
            </ac:spMkLst>
          </pc:spChg>
          <pc:grpChg chg="add mod">
            <ac:chgData name="Hans Gelissen (DHL SSC Maastricht)" userId="1afa8510-4eed-4b73-a29e-678838cd8acd" providerId="ADAL" clId="{308A76EE-EAA8-47ED-BC6D-655BCED3E177}" dt="2023-06-27T10:08:22.286" v="61"/>
            <ac:grpSpMkLst>
              <pc:docMk/>
              <pc:sldMasterMk cId="2253695231" sldId="2147483754"/>
              <pc:sldLayoutMk cId="2180802559" sldId="2147483976"/>
              <ac:grpSpMk id="2" creationId="{98E0028A-B5FE-CFAA-3707-27D44D47C22A}"/>
            </ac:grpSpMkLst>
          </pc:grpChg>
          <pc:grpChg chg="add del mod">
            <ac:chgData name="Hans Gelissen (DHL SSC Maastricht)" userId="1afa8510-4eed-4b73-a29e-678838cd8acd" providerId="ADAL" clId="{308A76EE-EAA8-47ED-BC6D-655BCED3E177}" dt="2023-06-27T10:08:27.728" v="64" actId="478"/>
            <ac:grpSpMkLst>
              <pc:docMk/>
              <pc:sldMasterMk cId="2253695231" sldId="2147483754"/>
              <pc:sldLayoutMk cId="2180802559" sldId="2147483976"/>
              <ac:grpSpMk id="53" creationId="{6E6D3C23-9C02-4431-2AC1-A7422CA00F56}"/>
            </ac:grpSpMkLst>
          </pc:grpChg>
          <pc:grpChg chg="del">
            <ac:chgData name="Hans Gelissen (DHL SSC Maastricht)" userId="1afa8510-4eed-4b73-a29e-678838cd8acd" providerId="ADAL" clId="{308A76EE-EAA8-47ED-BC6D-655BCED3E177}" dt="2023-06-27T10:08:16.061" v="56" actId="478"/>
            <ac:grpSpMkLst>
              <pc:docMk/>
              <pc:sldMasterMk cId="2253695231" sldId="2147483754"/>
              <pc:sldLayoutMk cId="2180802559" sldId="2147483976"/>
              <ac:grpSpMk id="65" creationId="{1BDED68A-58CE-477A-8081-6078BF2E6B86}"/>
            </ac:grpSpMkLst>
          </pc:grpChg>
          <pc:picChg chg="mod">
            <ac:chgData name="Hans Gelissen (DHL SSC Maastricht)" userId="1afa8510-4eed-4b73-a29e-678838cd8acd" providerId="ADAL" clId="{308A76EE-EAA8-47ED-BC6D-655BCED3E177}" dt="2023-06-27T10:08:22.286" v="61"/>
            <ac:picMkLst>
              <pc:docMk/>
              <pc:sldMasterMk cId="2253695231" sldId="2147483754"/>
              <pc:sldLayoutMk cId="2180802559" sldId="2147483976"/>
              <ac:picMk id="7" creationId="{960C2797-41DE-8B07-30FD-37E832396CCB}"/>
            </ac:picMkLst>
          </pc:picChg>
          <pc:picChg chg="mod">
            <ac:chgData name="Hans Gelissen (DHL SSC Maastricht)" userId="1afa8510-4eed-4b73-a29e-678838cd8acd" providerId="ADAL" clId="{308A76EE-EAA8-47ED-BC6D-655BCED3E177}" dt="2023-06-27T10:08:22.286" v="61"/>
            <ac:picMkLst>
              <pc:docMk/>
              <pc:sldMasterMk cId="2253695231" sldId="2147483754"/>
              <pc:sldLayoutMk cId="2180802559" sldId="2147483976"/>
              <ac:picMk id="8" creationId="{6253CC43-17EA-CFA2-087F-DD79FADCB691}"/>
            </ac:picMkLst>
          </pc:picChg>
          <pc:picChg chg="mod">
            <ac:chgData name="Hans Gelissen (DHL SSC Maastricht)" userId="1afa8510-4eed-4b73-a29e-678838cd8acd" providerId="ADAL" clId="{308A76EE-EAA8-47ED-BC6D-655BCED3E177}" dt="2023-06-27T10:08:22.286" v="61"/>
            <ac:picMkLst>
              <pc:docMk/>
              <pc:sldMasterMk cId="2253695231" sldId="2147483754"/>
              <pc:sldLayoutMk cId="2180802559" sldId="2147483976"/>
              <ac:picMk id="9" creationId="{7EF67DA2-8C2A-1544-54C5-668FCC3F0C0E}"/>
            </ac:picMkLst>
          </pc:picChg>
          <pc:picChg chg="mod">
            <ac:chgData name="Hans Gelissen (DHL SSC Maastricht)" userId="1afa8510-4eed-4b73-a29e-678838cd8acd" providerId="ADAL" clId="{308A76EE-EAA8-47ED-BC6D-655BCED3E177}" dt="2023-06-27T10:08:22.963" v="62"/>
            <ac:picMkLst>
              <pc:docMk/>
              <pc:sldMasterMk cId="2253695231" sldId="2147483754"/>
              <pc:sldLayoutMk cId="2180802559" sldId="2147483976"/>
              <ac:picMk id="55" creationId="{75ED0B05-3BCB-06C6-9BFC-8D2BAAF0C7F8}"/>
            </ac:picMkLst>
          </pc:picChg>
          <pc:picChg chg="mod">
            <ac:chgData name="Hans Gelissen (DHL SSC Maastricht)" userId="1afa8510-4eed-4b73-a29e-678838cd8acd" providerId="ADAL" clId="{308A76EE-EAA8-47ED-BC6D-655BCED3E177}" dt="2023-06-27T10:08:22.963" v="62"/>
            <ac:picMkLst>
              <pc:docMk/>
              <pc:sldMasterMk cId="2253695231" sldId="2147483754"/>
              <pc:sldLayoutMk cId="2180802559" sldId="2147483976"/>
              <ac:picMk id="56" creationId="{FB96AA89-FBDB-4A97-A9C8-E223AB8848FB}"/>
            </ac:picMkLst>
          </pc:picChg>
          <pc:picChg chg="mod">
            <ac:chgData name="Hans Gelissen (DHL SSC Maastricht)" userId="1afa8510-4eed-4b73-a29e-678838cd8acd" providerId="ADAL" clId="{308A76EE-EAA8-47ED-BC6D-655BCED3E177}" dt="2023-06-27T10:08:22.963" v="62"/>
            <ac:picMkLst>
              <pc:docMk/>
              <pc:sldMasterMk cId="2253695231" sldId="2147483754"/>
              <pc:sldLayoutMk cId="2180802559" sldId="2147483976"/>
              <ac:picMk id="57" creationId="{6BB3F83C-46F4-4C26-5E39-7C897CEDAF33}"/>
            </ac:picMkLst>
          </pc:picChg>
        </pc:sldLayoutChg>
      </pc:sldMasterChg>
      <pc:sldMasterChg chg="modSldLayout">
        <pc:chgData name="Hans Gelissen (DHL SSC Maastricht)" userId="1afa8510-4eed-4b73-a29e-678838cd8acd" providerId="ADAL" clId="{308A76EE-EAA8-47ED-BC6D-655BCED3E177}" dt="2023-06-27T10:09:24.252" v="107"/>
        <pc:sldMasterMkLst>
          <pc:docMk/>
          <pc:sldMasterMk cId="2791372136" sldId="2147483777"/>
        </pc:sldMasterMkLst>
        <pc:sldLayoutChg chg="addSp delSp modSp mod">
          <pc:chgData name="Hans Gelissen (DHL SSC Maastricht)" userId="1afa8510-4eed-4b73-a29e-678838cd8acd" providerId="ADAL" clId="{308A76EE-EAA8-47ED-BC6D-655BCED3E177}" dt="2023-06-27T10:09:04.907" v="92"/>
          <pc:sldLayoutMkLst>
            <pc:docMk/>
            <pc:sldMasterMk cId="2791372136" sldId="2147483777"/>
            <pc:sldLayoutMk cId="1312088382" sldId="2147483778"/>
          </pc:sldLayoutMkLst>
          <pc:spChg chg="mod">
            <ac:chgData name="Hans Gelissen (DHL SSC Maastricht)" userId="1afa8510-4eed-4b73-a29e-678838cd8acd" providerId="ADAL" clId="{308A76EE-EAA8-47ED-BC6D-655BCED3E177}" dt="2023-06-27T10:09:04.907" v="92"/>
            <ac:spMkLst>
              <pc:docMk/>
              <pc:sldMasterMk cId="2791372136" sldId="2147483777"/>
              <pc:sldLayoutMk cId="1312088382" sldId="2147483778"/>
              <ac:spMk id="3" creationId="{CA1E789C-425E-F5E0-D1DF-43184FC5B95E}"/>
            </ac:spMkLst>
          </pc:spChg>
          <pc:grpChg chg="add mod">
            <ac:chgData name="Hans Gelissen (DHL SSC Maastricht)" userId="1afa8510-4eed-4b73-a29e-678838cd8acd" providerId="ADAL" clId="{308A76EE-EAA8-47ED-BC6D-655BCED3E177}" dt="2023-06-27T10:09:04.907" v="92"/>
            <ac:grpSpMkLst>
              <pc:docMk/>
              <pc:sldMasterMk cId="2791372136" sldId="2147483777"/>
              <pc:sldLayoutMk cId="1312088382" sldId="2147483778"/>
              <ac:grpSpMk id="2" creationId="{1549BD9A-1A95-1E91-BD2D-6685E10D3AC0}"/>
            </ac:grpSpMkLst>
          </pc:grpChg>
          <pc:grpChg chg="del">
            <ac:chgData name="Hans Gelissen (DHL SSC Maastricht)" userId="1afa8510-4eed-4b73-a29e-678838cd8acd" providerId="ADAL" clId="{308A76EE-EAA8-47ED-BC6D-655BCED3E177}" dt="2023-06-27T10:09:01.887" v="91" actId="478"/>
            <ac:grpSpMkLst>
              <pc:docMk/>
              <pc:sldMasterMk cId="2791372136" sldId="2147483777"/>
              <pc:sldLayoutMk cId="1312088382" sldId="2147483778"/>
              <ac:grpSpMk id="19" creationId="{415A3D1A-37E6-49DF-9012-F8D327340F26}"/>
            </ac:grpSpMkLst>
          </pc:grpChg>
          <pc:picChg chg="mod">
            <ac:chgData name="Hans Gelissen (DHL SSC Maastricht)" userId="1afa8510-4eed-4b73-a29e-678838cd8acd" providerId="ADAL" clId="{308A76EE-EAA8-47ED-BC6D-655BCED3E177}" dt="2023-06-27T10:09:04.907" v="92"/>
            <ac:picMkLst>
              <pc:docMk/>
              <pc:sldMasterMk cId="2791372136" sldId="2147483777"/>
              <pc:sldLayoutMk cId="1312088382" sldId="2147483778"/>
              <ac:picMk id="4" creationId="{7AC97BCF-3E5D-5A6D-AF0F-48F09E653AF3}"/>
            </ac:picMkLst>
          </pc:picChg>
          <pc:picChg chg="mod">
            <ac:chgData name="Hans Gelissen (DHL SSC Maastricht)" userId="1afa8510-4eed-4b73-a29e-678838cd8acd" providerId="ADAL" clId="{308A76EE-EAA8-47ED-BC6D-655BCED3E177}" dt="2023-06-27T10:09:04.907" v="92"/>
            <ac:picMkLst>
              <pc:docMk/>
              <pc:sldMasterMk cId="2791372136" sldId="2147483777"/>
              <pc:sldLayoutMk cId="1312088382" sldId="2147483778"/>
              <ac:picMk id="5" creationId="{FBAFAAAD-7716-C6FE-9742-6BF6E7302234}"/>
            </ac:picMkLst>
          </pc:picChg>
          <pc:picChg chg="mod">
            <ac:chgData name="Hans Gelissen (DHL SSC Maastricht)" userId="1afa8510-4eed-4b73-a29e-678838cd8acd" providerId="ADAL" clId="{308A76EE-EAA8-47ED-BC6D-655BCED3E177}" dt="2023-06-27T10:09:04.907" v="92"/>
            <ac:picMkLst>
              <pc:docMk/>
              <pc:sldMasterMk cId="2791372136" sldId="2147483777"/>
              <pc:sldLayoutMk cId="1312088382" sldId="2147483778"/>
              <ac:picMk id="6" creationId="{9E0CA189-3831-3368-66B3-FA0FBF360040}"/>
            </ac:picMkLst>
          </pc:picChg>
        </pc:sldLayoutChg>
        <pc:sldLayoutChg chg="addSp delSp modSp mod">
          <pc:chgData name="Hans Gelissen (DHL SSC Maastricht)" userId="1afa8510-4eed-4b73-a29e-678838cd8acd" providerId="ADAL" clId="{308A76EE-EAA8-47ED-BC6D-655BCED3E177}" dt="2023-06-27T10:09:06.137" v="93"/>
          <pc:sldLayoutMkLst>
            <pc:docMk/>
            <pc:sldMasterMk cId="2791372136" sldId="2147483777"/>
            <pc:sldLayoutMk cId="1377313598" sldId="2147483779"/>
          </pc:sldLayoutMkLst>
          <pc:spChg chg="mod">
            <ac:chgData name="Hans Gelissen (DHL SSC Maastricht)" userId="1afa8510-4eed-4b73-a29e-678838cd8acd" providerId="ADAL" clId="{308A76EE-EAA8-47ED-BC6D-655BCED3E177}" dt="2023-06-27T10:09:06.137" v="93"/>
            <ac:spMkLst>
              <pc:docMk/>
              <pc:sldMasterMk cId="2791372136" sldId="2147483777"/>
              <pc:sldLayoutMk cId="1377313598" sldId="2147483779"/>
              <ac:spMk id="3" creationId="{CA22853D-126F-F2DD-A779-D3A8F8DF4403}"/>
            </ac:spMkLst>
          </pc:spChg>
          <pc:grpChg chg="add mod">
            <ac:chgData name="Hans Gelissen (DHL SSC Maastricht)" userId="1afa8510-4eed-4b73-a29e-678838cd8acd" providerId="ADAL" clId="{308A76EE-EAA8-47ED-BC6D-655BCED3E177}" dt="2023-06-27T10:09:06.137" v="93"/>
            <ac:grpSpMkLst>
              <pc:docMk/>
              <pc:sldMasterMk cId="2791372136" sldId="2147483777"/>
              <pc:sldLayoutMk cId="1377313598" sldId="2147483779"/>
              <ac:grpSpMk id="2" creationId="{69839C1A-9C5D-8B15-B80C-87F1DB4F9553}"/>
            </ac:grpSpMkLst>
          </pc:grpChg>
          <pc:grpChg chg="del">
            <ac:chgData name="Hans Gelissen (DHL SSC Maastricht)" userId="1afa8510-4eed-4b73-a29e-678838cd8acd" providerId="ADAL" clId="{308A76EE-EAA8-47ED-BC6D-655BCED3E177}" dt="2023-06-27T10:09:00.866" v="90" actId="478"/>
            <ac:grpSpMkLst>
              <pc:docMk/>
              <pc:sldMasterMk cId="2791372136" sldId="2147483777"/>
              <pc:sldLayoutMk cId="1377313598" sldId="2147483779"/>
              <ac:grpSpMk id="65" creationId="{1BDED68A-58CE-477A-8081-6078BF2E6B86}"/>
            </ac:grpSpMkLst>
          </pc:grpChg>
          <pc:picChg chg="mod">
            <ac:chgData name="Hans Gelissen (DHL SSC Maastricht)" userId="1afa8510-4eed-4b73-a29e-678838cd8acd" providerId="ADAL" clId="{308A76EE-EAA8-47ED-BC6D-655BCED3E177}" dt="2023-06-27T10:09:06.137" v="93"/>
            <ac:picMkLst>
              <pc:docMk/>
              <pc:sldMasterMk cId="2791372136" sldId="2147483777"/>
              <pc:sldLayoutMk cId="1377313598" sldId="2147483779"/>
              <ac:picMk id="4" creationId="{8F5BB63E-9587-963E-C256-BC083129BE35}"/>
            </ac:picMkLst>
          </pc:picChg>
          <pc:picChg chg="mod">
            <ac:chgData name="Hans Gelissen (DHL SSC Maastricht)" userId="1afa8510-4eed-4b73-a29e-678838cd8acd" providerId="ADAL" clId="{308A76EE-EAA8-47ED-BC6D-655BCED3E177}" dt="2023-06-27T10:09:06.137" v="93"/>
            <ac:picMkLst>
              <pc:docMk/>
              <pc:sldMasterMk cId="2791372136" sldId="2147483777"/>
              <pc:sldLayoutMk cId="1377313598" sldId="2147483779"/>
              <ac:picMk id="5" creationId="{55635E0F-6CED-990B-0845-409047B503C3}"/>
            </ac:picMkLst>
          </pc:picChg>
          <pc:picChg chg="mod">
            <ac:chgData name="Hans Gelissen (DHL SSC Maastricht)" userId="1afa8510-4eed-4b73-a29e-678838cd8acd" providerId="ADAL" clId="{308A76EE-EAA8-47ED-BC6D-655BCED3E177}" dt="2023-06-27T10:09:06.137" v="93"/>
            <ac:picMkLst>
              <pc:docMk/>
              <pc:sldMasterMk cId="2791372136" sldId="2147483777"/>
              <pc:sldLayoutMk cId="1377313598" sldId="2147483779"/>
              <ac:picMk id="6" creationId="{5BEDC7F3-C8DC-9533-1755-CD97243403D6}"/>
            </ac:picMkLst>
          </pc:picChg>
        </pc:sldLayoutChg>
        <pc:sldLayoutChg chg="addSp delSp modSp mod">
          <pc:chgData name="Hans Gelissen (DHL SSC Maastricht)" userId="1afa8510-4eed-4b73-a29e-678838cd8acd" providerId="ADAL" clId="{308A76EE-EAA8-47ED-BC6D-655BCED3E177}" dt="2023-06-27T10:09:07.505" v="95"/>
          <pc:sldLayoutMkLst>
            <pc:docMk/>
            <pc:sldMasterMk cId="2791372136" sldId="2147483777"/>
            <pc:sldLayoutMk cId="3116599637" sldId="2147483834"/>
          </pc:sldLayoutMkLst>
          <pc:spChg chg="mod">
            <ac:chgData name="Hans Gelissen (DHL SSC Maastricht)" userId="1afa8510-4eed-4b73-a29e-678838cd8acd" providerId="ADAL" clId="{308A76EE-EAA8-47ED-BC6D-655BCED3E177}" dt="2023-06-27T10:09:07.505" v="95"/>
            <ac:spMkLst>
              <pc:docMk/>
              <pc:sldMasterMk cId="2791372136" sldId="2147483777"/>
              <pc:sldLayoutMk cId="3116599637" sldId="2147483834"/>
              <ac:spMk id="4" creationId="{47592CC3-1497-3B57-C26E-C74165D6DE9B}"/>
            </ac:spMkLst>
          </pc:spChg>
          <pc:grpChg chg="add mod">
            <ac:chgData name="Hans Gelissen (DHL SSC Maastricht)" userId="1afa8510-4eed-4b73-a29e-678838cd8acd" providerId="ADAL" clId="{308A76EE-EAA8-47ED-BC6D-655BCED3E177}" dt="2023-06-27T10:09:07.505" v="95"/>
            <ac:grpSpMkLst>
              <pc:docMk/>
              <pc:sldMasterMk cId="2791372136" sldId="2147483777"/>
              <pc:sldLayoutMk cId="3116599637" sldId="2147483834"/>
              <ac:grpSpMk id="2" creationId="{BF37782E-6348-B99F-EFFF-B4127A909E18}"/>
            </ac:grpSpMkLst>
          </pc:grpChg>
          <pc:grpChg chg="del">
            <ac:chgData name="Hans Gelissen (DHL SSC Maastricht)" userId="1afa8510-4eed-4b73-a29e-678838cd8acd" providerId="ADAL" clId="{308A76EE-EAA8-47ED-BC6D-655BCED3E177}" dt="2023-06-27T10:08:58.628" v="88" actId="478"/>
            <ac:grpSpMkLst>
              <pc:docMk/>
              <pc:sldMasterMk cId="2791372136" sldId="2147483777"/>
              <pc:sldLayoutMk cId="3116599637" sldId="2147483834"/>
              <ac:grpSpMk id="65" creationId="{1BDED68A-58CE-477A-8081-6078BF2E6B86}"/>
            </ac:grpSpMkLst>
          </pc:grpChg>
          <pc:picChg chg="mod">
            <ac:chgData name="Hans Gelissen (DHL SSC Maastricht)" userId="1afa8510-4eed-4b73-a29e-678838cd8acd" providerId="ADAL" clId="{308A76EE-EAA8-47ED-BC6D-655BCED3E177}" dt="2023-06-27T10:09:07.505" v="95"/>
            <ac:picMkLst>
              <pc:docMk/>
              <pc:sldMasterMk cId="2791372136" sldId="2147483777"/>
              <pc:sldLayoutMk cId="3116599637" sldId="2147483834"/>
              <ac:picMk id="5" creationId="{E4DF379E-DF59-CB07-C38C-DC0D816518F0}"/>
            </ac:picMkLst>
          </pc:picChg>
          <pc:picChg chg="mod">
            <ac:chgData name="Hans Gelissen (DHL SSC Maastricht)" userId="1afa8510-4eed-4b73-a29e-678838cd8acd" providerId="ADAL" clId="{308A76EE-EAA8-47ED-BC6D-655BCED3E177}" dt="2023-06-27T10:09:07.505" v="95"/>
            <ac:picMkLst>
              <pc:docMk/>
              <pc:sldMasterMk cId="2791372136" sldId="2147483777"/>
              <pc:sldLayoutMk cId="3116599637" sldId="2147483834"/>
              <ac:picMk id="6" creationId="{988320A8-4528-4CD8-E272-0BCD2499D472}"/>
            </ac:picMkLst>
          </pc:picChg>
          <pc:picChg chg="mod">
            <ac:chgData name="Hans Gelissen (DHL SSC Maastricht)" userId="1afa8510-4eed-4b73-a29e-678838cd8acd" providerId="ADAL" clId="{308A76EE-EAA8-47ED-BC6D-655BCED3E177}" dt="2023-06-27T10:09:07.505" v="95"/>
            <ac:picMkLst>
              <pc:docMk/>
              <pc:sldMasterMk cId="2791372136" sldId="2147483777"/>
              <pc:sldLayoutMk cId="3116599637" sldId="2147483834"/>
              <ac:picMk id="7" creationId="{D4AB1618-E30E-C17C-0EA9-19DABF59AF0D}"/>
            </ac:picMkLst>
          </pc:picChg>
        </pc:sldLayoutChg>
        <pc:sldLayoutChg chg="addSp delSp modSp mod">
          <pc:chgData name="Hans Gelissen (DHL SSC Maastricht)" userId="1afa8510-4eed-4b73-a29e-678838cd8acd" providerId="ADAL" clId="{308A76EE-EAA8-47ED-BC6D-655BCED3E177}" dt="2023-06-27T10:09:06.878" v="94"/>
          <pc:sldLayoutMkLst>
            <pc:docMk/>
            <pc:sldMasterMk cId="2791372136" sldId="2147483777"/>
            <pc:sldLayoutMk cId="132838335" sldId="2147483835"/>
          </pc:sldLayoutMkLst>
          <pc:spChg chg="mod">
            <ac:chgData name="Hans Gelissen (DHL SSC Maastricht)" userId="1afa8510-4eed-4b73-a29e-678838cd8acd" providerId="ADAL" clId="{308A76EE-EAA8-47ED-BC6D-655BCED3E177}" dt="2023-06-27T10:09:06.878" v="94"/>
            <ac:spMkLst>
              <pc:docMk/>
              <pc:sldMasterMk cId="2791372136" sldId="2147483777"/>
              <pc:sldLayoutMk cId="132838335" sldId="2147483835"/>
              <ac:spMk id="3" creationId="{CA58C1B1-D0A7-92AD-0E51-8F320DEBA4EE}"/>
            </ac:spMkLst>
          </pc:spChg>
          <pc:grpChg chg="add mod">
            <ac:chgData name="Hans Gelissen (DHL SSC Maastricht)" userId="1afa8510-4eed-4b73-a29e-678838cd8acd" providerId="ADAL" clId="{308A76EE-EAA8-47ED-BC6D-655BCED3E177}" dt="2023-06-27T10:09:06.878" v="94"/>
            <ac:grpSpMkLst>
              <pc:docMk/>
              <pc:sldMasterMk cId="2791372136" sldId="2147483777"/>
              <pc:sldLayoutMk cId="132838335" sldId="2147483835"/>
              <ac:grpSpMk id="2" creationId="{6B535705-8049-2727-DC3A-64CA3B375447}"/>
            </ac:grpSpMkLst>
          </pc:grpChg>
          <pc:grpChg chg="del">
            <ac:chgData name="Hans Gelissen (DHL SSC Maastricht)" userId="1afa8510-4eed-4b73-a29e-678838cd8acd" providerId="ADAL" clId="{308A76EE-EAA8-47ED-BC6D-655BCED3E177}" dt="2023-06-27T10:08:59.630" v="89" actId="478"/>
            <ac:grpSpMkLst>
              <pc:docMk/>
              <pc:sldMasterMk cId="2791372136" sldId="2147483777"/>
              <pc:sldLayoutMk cId="132838335" sldId="2147483835"/>
              <ac:grpSpMk id="65" creationId="{1BDED68A-58CE-477A-8081-6078BF2E6B86}"/>
            </ac:grpSpMkLst>
          </pc:grpChg>
          <pc:picChg chg="mod">
            <ac:chgData name="Hans Gelissen (DHL SSC Maastricht)" userId="1afa8510-4eed-4b73-a29e-678838cd8acd" providerId="ADAL" clId="{308A76EE-EAA8-47ED-BC6D-655BCED3E177}" dt="2023-06-27T10:09:06.878" v="94"/>
            <ac:picMkLst>
              <pc:docMk/>
              <pc:sldMasterMk cId="2791372136" sldId="2147483777"/>
              <pc:sldLayoutMk cId="132838335" sldId="2147483835"/>
              <ac:picMk id="4" creationId="{21F6B569-EF75-E2D5-B409-884AE191F156}"/>
            </ac:picMkLst>
          </pc:picChg>
          <pc:picChg chg="mod">
            <ac:chgData name="Hans Gelissen (DHL SSC Maastricht)" userId="1afa8510-4eed-4b73-a29e-678838cd8acd" providerId="ADAL" clId="{308A76EE-EAA8-47ED-BC6D-655BCED3E177}" dt="2023-06-27T10:09:06.878" v="94"/>
            <ac:picMkLst>
              <pc:docMk/>
              <pc:sldMasterMk cId="2791372136" sldId="2147483777"/>
              <pc:sldLayoutMk cId="132838335" sldId="2147483835"/>
              <ac:picMk id="5" creationId="{7B0A4C9C-9AFE-D628-BBB7-0C567FCBFDBA}"/>
            </ac:picMkLst>
          </pc:picChg>
          <pc:picChg chg="mod">
            <ac:chgData name="Hans Gelissen (DHL SSC Maastricht)" userId="1afa8510-4eed-4b73-a29e-678838cd8acd" providerId="ADAL" clId="{308A76EE-EAA8-47ED-BC6D-655BCED3E177}" dt="2023-06-27T10:09:06.878" v="94"/>
            <ac:picMkLst>
              <pc:docMk/>
              <pc:sldMasterMk cId="2791372136" sldId="2147483777"/>
              <pc:sldLayoutMk cId="132838335" sldId="2147483835"/>
              <ac:picMk id="6" creationId="{2076D9C4-6A80-E852-45D8-73631CD525BE}"/>
            </ac:picMkLst>
          </pc:picChg>
        </pc:sldLayoutChg>
        <pc:sldLayoutChg chg="addSp delSp modSp mod">
          <pc:chgData name="Hans Gelissen (DHL SSC Maastricht)" userId="1afa8510-4eed-4b73-a29e-678838cd8acd" providerId="ADAL" clId="{308A76EE-EAA8-47ED-BC6D-655BCED3E177}" dt="2023-06-27T10:09:09.843" v="96"/>
          <pc:sldLayoutMkLst>
            <pc:docMk/>
            <pc:sldMasterMk cId="2791372136" sldId="2147483777"/>
            <pc:sldLayoutMk cId="2840415572" sldId="2147483877"/>
          </pc:sldLayoutMkLst>
          <pc:spChg chg="mod">
            <ac:chgData name="Hans Gelissen (DHL SSC Maastricht)" userId="1afa8510-4eed-4b73-a29e-678838cd8acd" providerId="ADAL" clId="{308A76EE-EAA8-47ED-BC6D-655BCED3E177}" dt="2023-06-27T10:09:09.843" v="96"/>
            <ac:spMkLst>
              <pc:docMk/>
              <pc:sldMasterMk cId="2791372136" sldId="2147483777"/>
              <pc:sldLayoutMk cId="2840415572" sldId="2147483877"/>
              <ac:spMk id="4" creationId="{61047090-D8BE-0564-8E5D-EE89A3C720B5}"/>
            </ac:spMkLst>
          </pc:spChg>
          <pc:grpChg chg="add mod">
            <ac:chgData name="Hans Gelissen (DHL SSC Maastricht)" userId="1afa8510-4eed-4b73-a29e-678838cd8acd" providerId="ADAL" clId="{308A76EE-EAA8-47ED-BC6D-655BCED3E177}" dt="2023-06-27T10:09:09.843" v="96"/>
            <ac:grpSpMkLst>
              <pc:docMk/>
              <pc:sldMasterMk cId="2791372136" sldId="2147483777"/>
              <pc:sldLayoutMk cId="2840415572" sldId="2147483877"/>
              <ac:grpSpMk id="2" creationId="{217EBE0E-1C35-881A-3B72-A5F0E90E15F5}"/>
            </ac:grpSpMkLst>
          </pc:grpChg>
          <pc:grpChg chg="del">
            <ac:chgData name="Hans Gelissen (DHL SSC Maastricht)" userId="1afa8510-4eed-4b73-a29e-678838cd8acd" providerId="ADAL" clId="{308A76EE-EAA8-47ED-BC6D-655BCED3E177}" dt="2023-06-27T10:08:56.529" v="87" actId="478"/>
            <ac:grpSpMkLst>
              <pc:docMk/>
              <pc:sldMasterMk cId="2791372136" sldId="2147483777"/>
              <pc:sldLayoutMk cId="2840415572" sldId="2147483877"/>
              <ac:grpSpMk id="65" creationId="{1BDED68A-58CE-477A-8081-6078BF2E6B86}"/>
            </ac:grpSpMkLst>
          </pc:grpChg>
          <pc:picChg chg="mod">
            <ac:chgData name="Hans Gelissen (DHL SSC Maastricht)" userId="1afa8510-4eed-4b73-a29e-678838cd8acd" providerId="ADAL" clId="{308A76EE-EAA8-47ED-BC6D-655BCED3E177}" dt="2023-06-27T10:09:09.843" v="96"/>
            <ac:picMkLst>
              <pc:docMk/>
              <pc:sldMasterMk cId="2791372136" sldId="2147483777"/>
              <pc:sldLayoutMk cId="2840415572" sldId="2147483877"/>
              <ac:picMk id="5" creationId="{C7BB3B2A-5DF9-C3E4-E8AE-D2581EDA9CD7}"/>
            </ac:picMkLst>
          </pc:picChg>
          <pc:picChg chg="mod">
            <ac:chgData name="Hans Gelissen (DHL SSC Maastricht)" userId="1afa8510-4eed-4b73-a29e-678838cd8acd" providerId="ADAL" clId="{308A76EE-EAA8-47ED-BC6D-655BCED3E177}" dt="2023-06-27T10:09:09.843" v="96"/>
            <ac:picMkLst>
              <pc:docMk/>
              <pc:sldMasterMk cId="2791372136" sldId="2147483777"/>
              <pc:sldLayoutMk cId="2840415572" sldId="2147483877"/>
              <ac:picMk id="6" creationId="{40F5D4B3-EA9B-CCBB-85E1-2A710B66879F}"/>
            </ac:picMkLst>
          </pc:picChg>
          <pc:picChg chg="mod">
            <ac:chgData name="Hans Gelissen (DHL SSC Maastricht)" userId="1afa8510-4eed-4b73-a29e-678838cd8acd" providerId="ADAL" clId="{308A76EE-EAA8-47ED-BC6D-655BCED3E177}" dt="2023-06-27T10:09:09.843" v="96"/>
            <ac:picMkLst>
              <pc:docMk/>
              <pc:sldMasterMk cId="2791372136" sldId="2147483777"/>
              <pc:sldLayoutMk cId="2840415572" sldId="2147483877"/>
              <ac:picMk id="7" creationId="{7B409F72-9FC0-7549-D030-859A64491C18}"/>
            </ac:picMkLst>
          </pc:picChg>
        </pc:sldLayoutChg>
        <pc:sldLayoutChg chg="addSp delSp modSp mod">
          <pc:chgData name="Hans Gelissen (DHL SSC Maastricht)" userId="1afa8510-4eed-4b73-a29e-678838cd8acd" providerId="ADAL" clId="{308A76EE-EAA8-47ED-BC6D-655BCED3E177}" dt="2023-06-27T10:09:10.499" v="97"/>
          <pc:sldLayoutMkLst>
            <pc:docMk/>
            <pc:sldMasterMk cId="2791372136" sldId="2147483777"/>
            <pc:sldLayoutMk cId="2714381034" sldId="2147483878"/>
          </pc:sldLayoutMkLst>
          <pc:spChg chg="mod">
            <ac:chgData name="Hans Gelissen (DHL SSC Maastricht)" userId="1afa8510-4eed-4b73-a29e-678838cd8acd" providerId="ADAL" clId="{308A76EE-EAA8-47ED-BC6D-655BCED3E177}" dt="2023-06-27T10:09:10.499" v="97"/>
            <ac:spMkLst>
              <pc:docMk/>
              <pc:sldMasterMk cId="2791372136" sldId="2147483777"/>
              <pc:sldLayoutMk cId="2714381034" sldId="2147483878"/>
              <ac:spMk id="4" creationId="{5F93D91E-A06A-D48D-B209-91984D521269}"/>
            </ac:spMkLst>
          </pc:spChg>
          <pc:grpChg chg="add mod">
            <ac:chgData name="Hans Gelissen (DHL SSC Maastricht)" userId="1afa8510-4eed-4b73-a29e-678838cd8acd" providerId="ADAL" clId="{308A76EE-EAA8-47ED-BC6D-655BCED3E177}" dt="2023-06-27T10:09:10.499" v="97"/>
            <ac:grpSpMkLst>
              <pc:docMk/>
              <pc:sldMasterMk cId="2791372136" sldId="2147483777"/>
              <pc:sldLayoutMk cId="2714381034" sldId="2147483878"/>
              <ac:grpSpMk id="2" creationId="{DA76FD3C-E562-3025-C696-BD4F53A459F5}"/>
            </ac:grpSpMkLst>
          </pc:grpChg>
          <pc:grpChg chg="del">
            <ac:chgData name="Hans Gelissen (DHL SSC Maastricht)" userId="1afa8510-4eed-4b73-a29e-678838cd8acd" providerId="ADAL" clId="{308A76EE-EAA8-47ED-BC6D-655BCED3E177}" dt="2023-06-27T10:08:55.714" v="86" actId="478"/>
            <ac:grpSpMkLst>
              <pc:docMk/>
              <pc:sldMasterMk cId="2791372136" sldId="2147483777"/>
              <pc:sldLayoutMk cId="2714381034" sldId="2147483878"/>
              <ac:grpSpMk id="65" creationId="{1BDED68A-58CE-477A-8081-6078BF2E6B86}"/>
            </ac:grpSpMkLst>
          </pc:grpChg>
          <pc:picChg chg="mod">
            <ac:chgData name="Hans Gelissen (DHL SSC Maastricht)" userId="1afa8510-4eed-4b73-a29e-678838cd8acd" providerId="ADAL" clId="{308A76EE-EAA8-47ED-BC6D-655BCED3E177}" dt="2023-06-27T10:09:10.499" v="97"/>
            <ac:picMkLst>
              <pc:docMk/>
              <pc:sldMasterMk cId="2791372136" sldId="2147483777"/>
              <pc:sldLayoutMk cId="2714381034" sldId="2147483878"/>
              <ac:picMk id="5" creationId="{1E6E9A3A-424C-0C63-659C-5B10F98B9390}"/>
            </ac:picMkLst>
          </pc:picChg>
          <pc:picChg chg="mod">
            <ac:chgData name="Hans Gelissen (DHL SSC Maastricht)" userId="1afa8510-4eed-4b73-a29e-678838cd8acd" providerId="ADAL" clId="{308A76EE-EAA8-47ED-BC6D-655BCED3E177}" dt="2023-06-27T10:09:10.499" v="97"/>
            <ac:picMkLst>
              <pc:docMk/>
              <pc:sldMasterMk cId="2791372136" sldId="2147483777"/>
              <pc:sldLayoutMk cId="2714381034" sldId="2147483878"/>
              <ac:picMk id="6" creationId="{3717B8A5-276C-FC6D-1766-F8338E2DCCA9}"/>
            </ac:picMkLst>
          </pc:picChg>
          <pc:picChg chg="mod">
            <ac:chgData name="Hans Gelissen (DHL SSC Maastricht)" userId="1afa8510-4eed-4b73-a29e-678838cd8acd" providerId="ADAL" clId="{308A76EE-EAA8-47ED-BC6D-655BCED3E177}" dt="2023-06-27T10:09:10.499" v="97"/>
            <ac:picMkLst>
              <pc:docMk/>
              <pc:sldMasterMk cId="2791372136" sldId="2147483777"/>
              <pc:sldLayoutMk cId="2714381034" sldId="2147483878"/>
              <ac:picMk id="7" creationId="{250FC18C-5FE6-36F8-1819-C5F33441790A}"/>
            </ac:picMkLst>
          </pc:picChg>
        </pc:sldLayoutChg>
        <pc:sldLayoutChg chg="addSp delSp modSp mod">
          <pc:chgData name="Hans Gelissen (DHL SSC Maastricht)" userId="1afa8510-4eed-4b73-a29e-678838cd8acd" providerId="ADAL" clId="{308A76EE-EAA8-47ED-BC6D-655BCED3E177}" dt="2023-06-27T10:09:11.263" v="98"/>
          <pc:sldLayoutMkLst>
            <pc:docMk/>
            <pc:sldMasterMk cId="2791372136" sldId="2147483777"/>
            <pc:sldLayoutMk cId="3714924026" sldId="2147483879"/>
          </pc:sldLayoutMkLst>
          <pc:spChg chg="mod">
            <ac:chgData name="Hans Gelissen (DHL SSC Maastricht)" userId="1afa8510-4eed-4b73-a29e-678838cd8acd" providerId="ADAL" clId="{308A76EE-EAA8-47ED-BC6D-655BCED3E177}" dt="2023-06-27T10:09:11.263" v="98"/>
            <ac:spMkLst>
              <pc:docMk/>
              <pc:sldMasterMk cId="2791372136" sldId="2147483777"/>
              <pc:sldLayoutMk cId="3714924026" sldId="2147483879"/>
              <ac:spMk id="4" creationId="{B3C81AEE-D201-7594-2800-A960EF2E5E8F}"/>
            </ac:spMkLst>
          </pc:spChg>
          <pc:grpChg chg="add mod">
            <ac:chgData name="Hans Gelissen (DHL SSC Maastricht)" userId="1afa8510-4eed-4b73-a29e-678838cd8acd" providerId="ADAL" clId="{308A76EE-EAA8-47ED-BC6D-655BCED3E177}" dt="2023-06-27T10:09:11.263" v="98"/>
            <ac:grpSpMkLst>
              <pc:docMk/>
              <pc:sldMasterMk cId="2791372136" sldId="2147483777"/>
              <pc:sldLayoutMk cId="3714924026" sldId="2147483879"/>
              <ac:grpSpMk id="2" creationId="{75CBD0B2-A9E8-B919-E4CD-0DB49C1E7847}"/>
            </ac:grpSpMkLst>
          </pc:grpChg>
          <pc:grpChg chg="del">
            <ac:chgData name="Hans Gelissen (DHL SSC Maastricht)" userId="1afa8510-4eed-4b73-a29e-678838cd8acd" providerId="ADAL" clId="{308A76EE-EAA8-47ED-BC6D-655BCED3E177}" dt="2023-06-27T10:08:54.792" v="85" actId="478"/>
            <ac:grpSpMkLst>
              <pc:docMk/>
              <pc:sldMasterMk cId="2791372136" sldId="2147483777"/>
              <pc:sldLayoutMk cId="3714924026" sldId="2147483879"/>
              <ac:grpSpMk id="65" creationId="{1BDED68A-58CE-477A-8081-6078BF2E6B86}"/>
            </ac:grpSpMkLst>
          </pc:grpChg>
          <pc:picChg chg="mod">
            <ac:chgData name="Hans Gelissen (DHL SSC Maastricht)" userId="1afa8510-4eed-4b73-a29e-678838cd8acd" providerId="ADAL" clId="{308A76EE-EAA8-47ED-BC6D-655BCED3E177}" dt="2023-06-27T10:09:11.263" v="98"/>
            <ac:picMkLst>
              <pc:docMk/>
              <pc:sldMasterMk cId="2791372136" sldId="2147483777"/>
              <pc:sldLayoutMk cId="3714924026" sldId="2147483879"/>
              <ac:picMk id="5" creationId="{D4E8ED1D-9771-97C1-D6DC-471C2B9C8794}"/>
            </ac:picMkLst>
          </pc:picChg>
          <pc:picChg chg="mod">
            <ac:chgData name="Hans Gelissen (DHL SSC Maastricht)" userId="1afa8510-4eed-4b73-a29e-678838cd8acd" providerId="ADAL" clId="{308A76EE-EAA8-47ED-BC6D-655BCED3E177}" dt="2023-06-27T10:09:11.263" v="98"/>
            <ac:picMkLst>
              <pc:docMk/>
              <pc:sldMasterMk cId="2791372136" sldId="2147483777"/>
              <pc:sldLayoutMk cId="3714924026" sldId="2147483879"/>
              <ac:picMk id="6" creationId="{FBDB59AA-BCC5-3360-EA06-00999395EF00}"/>
            </ac:picMkLst>
          </pc:picChg>
          <pc:picChg chg="mod">
            <ac:chgData name="Hans Gelissen (DHL SSC Maastricht)" userId="1afa8510-4eed-4b73-a29e-678838cd8acd" providerId="ADAL" clId="{308A76EE-EAA8-47ED-BC6D-655BCED3E177}" dt="2023-06-27T10:09:11.263" v="98"/>
            <ac:picMkLst>
              <pc:docMk/>
              <pc:sldMasterMk cId="2791372136" sldId="2147483777"/>
              <pc:sldLayoutMk cId="3714924026" sldId="2147483879"/>
              <ac:picMk id="7" creationId="{43853963-11DF-4A93-FFB2-DC675916028A}"/>
            </ac:picMkLst>
          </pc:picChg>
        </pc:sldLayoutChg>
        <pc:sldLayoutChg chg="addSp delSp modSp mod">
          <pc:chgData name="Hans Gelissen (DHL SSC Maastricht)" userId="1afa8510-4eed-4b73-a29e-678838cd8acd" providerId="ADAL" clId="{308A76EE-EAA8-47ED-BC6D-655BCED3E177}" dt="2023-06-27T10:09:12.031" v="99"/>
          <pc:sldLayoutMkLst>
            <pc:docMk/>
            <pc:sldMasterMk cId="2791372136" sldId="2147483777"/>
            <pc:sldLayoutMk cId="3802747284" sldId="2147483880"/>
          </pc:sldLayoutMkLst>
          <pc:spChg chg="mod">
            <ac:chgData name="Hans Gelissen (DHL SSC Maastricht)" userId="1afa8510-4eed-4b73-a29e-678838cd8acd" providerId="ADAL" clId="{308A76EE-EAA8-47ED-BC6D-655BCED3E177}" dt="2023-06-27T10:09:12.031" v="99"/>
            <ac:spMkLst>
              <pc:docMk/>
              <pc:sldMasterMk cId="2791372136" sldId="2147483777"/>
              <pc:sldLayoutMk cId="3802747284" sldId="2147483880"/>
              <ac:spMk id="4" creationId="{7DF1215C-C698-1A6F-46CE-20DC5911EB99}"/>
            </ac:spMkLst>
          </pc:spChg>
          <pc:grpChg chg="add mod">
            <ac:chgData name="Hans Gelissen (DHL SSC Maastricht)" userId="1afa8510-4eed-4b73-a29e-678838cd8acd" providerId="ADAL" clId="{308A76EE-EAA8-47ED-BC6D-655BCED3E177}" dt="2023-06-27T10:09:12.031" v="99"/>
            <ac:grpSpMkLst>
              <pc:docMk/>
              <pc:sldMasterMk cId="2791372136" sldId="2147483777"/>
              <pc:sldLayoutMk cId="3802747284" sldId="2147483880"/>
              <ac:grpSpMk id="2" creationId="{EADCE326-0F51-EBCB-0601-DCD81F3B1530}"/>
            </ac:grpSpMkLst>
          </pc:grpChg>
          <pc:grpChg chg="del">
            <ac:chgData name="Hans Gelissen (DHL SSC Maastricht)" userId="1afa8510-4eed-4b73-a29e-678838cd8acd" providerId="ADAL" clId="{308A76EE-EAA8-47ED-BC6D-655BCED3E177}" dt="2023-06-27T10:08:53.842" v="84" actId="478"/>
            <ac:grpSpMkLst>
              <pc:docMk/>
              <pc:sldMasterMk cId="2791372136" sldId="2147483777"/>
              <pc:sldLayoutMk cId="3802747284" sldId="2147483880"/>
              <ac:grpSpMk id="65" creationId="{1BDED68A-58CE-477A-8081-6078BF2E6B86}"/>
            </ac:grpSpMkLst>
          </pc:grpChg>
          <pc:picChg chg="mod">
            <ac:chgData name="Hans Gelissen (DHL SSC Maastricht)" userId="1afa8510-4eed-4b73-a29e-678838cd8acd" providerId="ADAL" clId="{308A76EE-EAA8-47ED-BC6D-655BCED3E177}" dt="2023-06-27T10:09:12.031" v="99"/>
            <ac:picMkLst>
              <pc:docMk/>
              <pc:sldMasterMk cId="2791372136" sldId="2147483777"/>
              <pc:sldLayoutMk cId="3802747284" sldId="2147483880"/>
              <ac:picMk id="5" creationId="{CCCE97DB-6FE5-B50D-6DEE-3966CEA988F6}"/>
            </ac:picMkLst>
          </pc:picChg>
          <pc:picChg chg="mod">
            <ac:chgData name="Hans Gelissen (DHL SSC Maastricht)" userId="1afa8510-4eed-4b73-a29e-678838cd8acd" providerId="ADAL" clId="{308A76EE-EAA8-47ED-BC6D-655BCED3E177}" dt="2023-06-27T10:09:12.031" v="99"/>
            <ac:picMkLst>
              <pc:docMk/>
              <pc:sldMasterMk cId="2791372136" sldId="2147483777"/>
              <pc:sldLayoutMk cId="3802747284" sldId="2147483880"/>
              <ac:picMk id="6" creationId="{13068C2E-54F7-C467-AD42-3F43A2B6A057}"/>
            </ac:picMkLst>
          </pc:picChg>
          <pc:picChg chg="mod">
            <ac:chgData name="Hans Gelissen (DHL SSC Maastricht)" userId="1afa8510-4eed-4b73-a29e-678838cd8acd" providerId="ADAL" clId="{308A76EE-EAA8-47ED-BC6D-655BCED3E177}" dt="2023-06-27T10:09:12.031" v="99"/>
            <ac:picMkLst>
              <pc:docMk/>
              <pc:sldMasterMk cId="2791372136" sldId="2147483777"/>
              <pc:sldLayoutMk cId="3802747284" sldId="2147483880"/>
              <ac:picMk id="7" creationId="{F1A689D1-0DAD-DEDB-9784-80C0B4BAFCC4}"/>
            </ac:picMkLst>
          </pc:picChg>
        </pc:sldLayoutChg>
        <pc:sldLayoutChg chg="addSp delSp modSp mod">
          <pc:chgData name="Hans Gelissen (DHL SSC Maastricht)" userId="1afa8510-4eed-4b73-a29e-678838cd8acd" providerId="ADAL" clId="{308A76EE-EAA8-47ED-BC6D-655BCED3E177}" dt="2023-06-27T10:09:12.880" v="100"/>
          <pc:sldLayoutMkLst>
            <pc:docMk/>
            <pc:sldMasterMk cId="2791372136" sldId="2147483777"/>
            <pc:sldLayoutMk cId="3314331250" sldId="2147483937"/>
          </pc:sldLayoutMkLst>
          <pc:spChg chg="mod">
            <ac:chgData name="Hans Gelissen (DHL SSC Maastricht)" userId="1afa8510-4eed-4b73-a29e-678838cd8acd" providerId="ADAL" clId="{308A76EE-EAA8-47ED-BC6D-655BCED3E177}" dt="2023-06-27T10:09:12.880" v="100"/>
            <ac:spMkLst>
              <pc:docMk/>
              <pc:sldMasterMk cId="2791372136" sldId="2147483777"/>
              <pc:sldLayoutMk cId="3314331250" sldId="2147483937"/>
              <ac:spMk id="4" creationId="{A38F0E71-EE82-38BC-E7E9-427FEF16DE7A}"/>
            </ac:spMkLst>
          </pc:spChg>
          <pc:grpChg chg="add mod">
            <ac:chgData name="Hans Gelissen (DHL SSC Maastricht)" userId="1afa8510-4eed-4b73-a29e-678838cd8acd" providerId="ADAL" clId="{308A76EE-EAA8-47ED-BC6D-655BCED3E177}" dt="2023-06-27T10:09:12.880" v="100"/>
            <ac:grpSpMkLst>
              <pc:docMk/>
              <pc:sldMasterMk cId="2791372136" sldId="2147483777"/>
              <pc:sldLayoutMk cId="3314331250" sldId="2147483937"/>
              <ac:grpSpMk id="2" creationId="{009EC787-1664-40D5-DB13-72B42146F5ED}"/>
            </ac:grpSpMkLst>
          </pc:grpChg>
          <pc:grpChg chg="del">
            <ac:chgData name="Hans Gelissen (DHL SSC Maastricht)" userId="1afa8510-4eed-4b73-a29e-678838cd8acd" providerId="ADAL" clId="{308A76EE-EAA8-47ED-BC6D-655BCED3E177}" dt="2023-06-27T10:08:52.946" v="83" actId="478"/>
            <ac:grpSpMkLst>
              <pc:docMk/>
              <pc:sldMasterMk cId="2791372136" sldId="2147483777"/>
              <pc:sldLayoutMk cId="3314331250" sldId="2147483937"/>
              <ac:grpSpMk id="65" creationId="{1BDED68A-58CE-477A-8081-6078BF2E6B86}"/>
            </ac:grpSpMkLst>
          </pc:grpChg>
          <pc:picChg chg="mod">
            <ac:chgData name="Hans Gelissen (DHL SSC Maastricht)" userId="1afa8510-4eed-4b73-a29e-678838cd8acd" providerId="ADAL" clId="{308A76EE-EAA8-47ED-BC6D-655BCED3E177}" dt="2023-06-27T10:09:12.880" v="100"/>
            <ac:picMkLst>
              <pc:docMk/>
              <pc:sldMasterMk cId="2791372136" sldId="2147483777"/>
              <pc:sldLayoutMk cId="3314331250" sldId="2147483937"/>
              <ac:picMk id="5" creationId="{46B73686-EB41-4BD7-4C24-E07EA9C60DD3}"/>
            </ac:picMkLst>
          </pc:picChg>
          <pc:picChg chg="mod">
            <ac:chgData name="Hans Gelissen (DHL SSC Maastricht)" userId="1afa8510-4eed-4b73-a29e-678838cd8acd" providerId="ADAL" clId="{308A76EE-EAA8-47ED-BC6D-655BCED3E177}" dt="2023-06-27T10:09:12.880" v="100"/>
            <ac:picMkLst>
              <pc:docMk/>
              <pc:sldMasterMk cId="2791372136" sldId="2147483777"/>
              <pc:sldLayoutMk cId="3314331250" sldId="2147483937"/>
              <ac:picMk id="6" creationId="{7F7527C6-CAB9-96CD-B877-226B5FB28DB0}"/>
            </ac:picMkLst>
          </pc:picChg>
          <pc:picChg chg="mod">
            <ac:chgData name="Hans Gelissen (DHL SSC Maastricht)" userId="1afa8510-4eed-4b73-a29e-678838cd8acd" providerId="ADAL" clId="{308A76EE-EAA8-47ED-BC6D-655BCED3E177}" dt="2023-06-27T10:09:12.880" v="100"/>
            <ac:picMkLst>
              <pc:docMk/>
              <pc:sldMasterMk cId="2791372136" sldId="2147483777"/>
              <pc:sldLayoutMk cId="3314331250" sldId="2147483937"/>
              <ac:picMk id="7" creationId="{118D0E28-B42D-53DC-2AD4-3FF0656ECB2E}"/>
            </ac:picMkLst>
          </pc:picChg>
        </pc:sldLayoutChg>
        <pc:sldLayoutChg chg="addSp delSp modSp mod">
          <pc:chgData name="Hans Gelissen (DHL SSC Maastricht)" userId="1afa8510-4eed-4b73-a29e-678838cd8acd" providerId="ADAL" clId="{308A76EE-EAA8-47ED-BC6D-655BCED3E177}" dt="2023-06-27T10:09:14.934" v="101"/>
          <pc:sldLayoutMkLst>
            <pc:docMk/>
            <pc:sldMasterMk cId="2791372136" sldId="2147483777"/>
            <pc:sldLayoutMk cId="2580627656" sldId="2147483938"/>
          </pc:sldLayoutMkLst>
          <pc:spChg chg="mod">
            <ac:chgData name="Hans Gelissen (DHL SSC Maastricht)" userId="1afa8510-4eed-4b73-a29e-678838cd8acd" providerId="ADAL" clId="{308A76EE-EAA8-47ED-BC6D-655BCED3E177}" dt="2023-06-27T10:09:14.934" v="101"/>
            <ac:spMkLst>
              <pc:docMk/>
              <pc:sldMasterMk cId="2791372136" sldId="2147483777"/>
              <pc:sldLayoutMk cId="2580627656" sldId="2147483938"/>
              <ac:spMk id="4" creationId="{370DA8C0-CA47-D9B4-C424-D6D3AC579CC0}"/>
            </ac:spMkLst>
          </pc:spChg>
          <pc:grpChg chg="add mod">
            <ac:chgData name="Hans Gelissen (DHL SSC Maastricht)" userId="1afa8510-4eed-4b73-a29e-678838cd8acd" providerId="ADAL" clId="{308A76EE-EAA8-47ED-BC6D-655BCED3E177}" dt="2023-06-27T10:09:14.934" v="101"/>
            <ac:grpSpMkLst>
              <pc:docMk/>
              <pc:sldMasterMk cId="2791372136" sldId="2147483777"/>
              <pc:sldLayoutMk cId="2580627656" sldId="2147483938"/>
              <ac:grpSpMk id="2" creationId="{49A074BC-2F87-9369-8EA1-116D15470DF5}"/>
            </ac:grpSpMkLst>
          </pc:grpChg>
          <pc:grpChg chg="del">
            <ac:chgData name="Hans Gelissen (DHL SSC Maastricht)" userId="1afa8510-4eed-4b73-a29e-678838cd8acd" providerId="ADAL" clId="{308A76EE-EAA8-47ED-BC6D-655BCED3E177}" dt="2023-06-27T10:08:52.037" v="82" actId="478"/>
            <ac:grpSpMkLst>
              <pc:docMk/>
              <pc:sldMasterMk cId="2791372136" sldId="2147483777"/>
              <pc:sldLayoutMk cId="2580627656" sldId="2147483938"/>
              <ac:grpSpMk id="65" creationId="{1BDED68A-58CE-477A-8081-6078BF2E6B86}"/>
            </ac:grpSpMkLst>
          </pc:grpChg>
          <pc:picChg chg="mod">
            <ac:chgData name="Hans Gelissen (DHL SSC Maastricht)" userId="1afa8510-4eed-4b73-a29e-678838cd8acd" providerId="ADAL" clId="{308A76EE-EAA8-47ED-BC6D-655BCED3E177}" dt="2023-06-27T10:09:14.934" v="101"/>
            <ac:picMkLst>
              <pc:docMk/>
              <pc:sldMasterMk cId="2791372136" sldId="2147483777"/>
              <pc:sldLayoutMk cId="2580627656" sldId="2147483938"/>
              <ac:picMk id="5" creationId="{3865B1CB-5040-093B-1E18-ABE3D92EF307}"/>
            </ac:picMkLst>
          </pc:picChg>
          <pc:picChg chg="mod">
            <ac:chgData name="Hans Gelissen (DHL SSC Maastricht)" userId="1afa8510-4eed-4b73-a29e-678838cd8acd" providerId="ADAL" clId="{308A76EE-EAA8-47ED-BC6D-655BCED3E177}" dt="2023-06-27T10:09:14.934" v="101"/>
            <ac:picMkLst>
              <pc:docMk/>
              <pc:sldMasterMk cId="2791372136" sldId="2147483777"/>
              <pc:sldLayoutMk cId="2580627656" sldId="2147483938"/>
              <ac:picMk id="6" creationId="{759BE949-1DB0-7428-4586-4DBDF68914EE}"/>
            </ac:picMkLst>
          </pc:picChg>
          <pc:picChg chg="mod">
            <ac:chgData name="Hans Gelissen (DHL SSC Maastricht)" userId="1afa8510-4eed-4b73-a29e-678838cd8acd" providerId="ADAL" clId="{308A76EE-EAA8-47ED-BC6D-655BCED3E177}" dt="2023-06-27T10:09:14.934" v="101"/>
            <ac:picMkLst>
              <pc:docMk/>
              <pc:sldMasterMk cId="2791372136" sldId="2147483777"/>
              <pc:sldLayoutMk cId="2580627656" sldId="2147483938"/>
              <ac:picMk id="7" creationId="{F5E94A37-D1AD-CAA7-68FD-322F93B15590}"/>
            </ac:picMkLst>
          </pc:picChg>
        </pc:sldLayoutChg>
        <pc:sldLayoutChg chg="addSp delSp modSp mod">
          <pc:chgData name="Hans Gelissen (DHL SSC Maastricht)" userId="1afa8510-4eed-4b73-a29e-678838cd8acd" providerId="ADAL" clId="{308A76EE-EAA8-47ED-BC6D-655BCED3E177}" dt="2023-06-27T10:09:15.538" v="102"/>
          <pc:sldLayoutMkLst>
            <pc:docMk/>
            <pc:sldMasterMk cId="2791372136" sldId="2147483777"/>
            <pc:sldLayoutMk cId="3319069032" sldId="2147483939"/>
          </pc:sldLayoutMkLst>
          <pc:spChg chg="mod">
            <ac:chgData name="Hans Gelissen (DHL SSC Maastricht)" userId="1afa8510-4eed-4b73-a29e-678838cd8acd" providerId="ADAL" clId="{308A76EE-EAA8-47ED-BC6D-655BCED3E177}" dt="2023-06-27T10:09:15.538" v="102"/>
            <ac:spMkLst>
              <pc:docMk/>
              <pc:sldMasterMk cId="2791372136" sldId="2147483777"/>
              <pc:sldLayoutMk cId="3319069032" sldId="2147483939"/>
              <ac:spMk id="4" creationId="{09955BE6-A8DB-A319-092B-D4CC4DAE5BD3}"/>
            </ac:spMkLst>
          </pc:spChg>
          <pc:grpChg chg="add mod">
            <ac:chgData name="Hans Gelissen (DHL SSC Maastricht)" userId="1afa8510-4eed-4b73-a29e-678838cd8acd" providerId="ADAL" clId="{308A76EE-EAA8-47ED-BC6D-655BCED3E177}" dt="2023-06-27T10:09:15.538" v="102"/>
            <ac:grpSpMkLst>
              <pc:docMk/>
              <pc:sldMasterMk cId="2791372136" sldId="2147483777"/>
              <pc:sldLayoutMk cId="3319069032" sldId="2147483939"/>
              <ac:grpSpMk id="2" creationId="{311D25AC-51AA-2CA3-A53F-B456671BBA17}"/>
            </ac:grpSpMkLst>
          </pc:grpChg>
          <pc:grpChg chg="del">
            <ac:chgData name="Hans Gelissen (DHL SSC Maastricht)" userId="1afa8510-4eed-4b73-a29e-678838cd8acd" providerId="ADAL" clId="{308A76EE-EAA8-47ED-BC6D-655BCED3E177}" dt="2023-06-27T10:08:51.156" v="81" actId="478"/>
            <ac:grpSpMkLst>
              <pc:docMk/>
              <pc:sldMasterMk cId="2791372136" sldId="2147483777"/>
              <pc:sldLayoutMk cId="3319069032" sldId="2147483939"/>
              <ac:grpSpMk id="65" creationId="{1BDED68A-58CE-477A-8081-6078BF2E6B86}"/>
            </ac:grpSpMkLst>
          </pc:grpChg>
          <pc:picChg chg="mod">
            <ac:chgData name="Hans Gelissen (DHL SSC Maastricht)" userId="1afa8510-4eed-4b73-a29e-678838cd8acd" providerId="ADAL" clId="{308A76EE-EAA8-47ED-BC6D-655BCED3E177}" dt="2023-06-27T10:09:15.538" v="102"/>
            <ac:picMkLst>
              <pc:docMk/>
              <pc:sldMasterMk cId="2791372136" sldId="2147483777"/>
              <pc:sldLayoutMk cId="3319069032" sldId="2147483939"/>
              <ac:picMk id="5" creationId="{03C8BBB2-42D5-D074-7C7B-7C24488CED84}"/>
            </ac:picMkLst>
          </pc:picChg>
          <pc:picChg chg="mod">
            <ac:chgData name="Hans Gelissen (DHL SSC Maastricht)" userId="1afa8510-4eed-4b73-a29e-678838cd8acd" providerId="ADAL" clId="{308A76EE-EAA8-47ED-BC6D-655BCED3E177}" dt="2023-06-27T10:09:15.538" v="102"/>
            <ac:picMkLst>
              <pc:docMk/>
              <pc:sldMasterMk cId="2791372136" sldId="2147483777"/>
              <pc:sldLayoutMk cId="3319069032" sldId="2147483939"/>
              <ac:picMk id="6" creationId="{F3E2766A-FA37-6A68-B004-E8644DDE5702}"/>
            </ac:picMkLst>
          </pc:picChg>
          <pc:picChg chg="mod">
            <ac:chgData name="Hans Gelissen (DHL SSC Maastricht)" userId="1afa8510-4eed-4b73-a29e-678838cd8acd" providerId="ADAL" clId="{308A76EE-EAA8-47ED-BC6D-655BCED3E177}" dt="2023-06-27T10:09:15.538" v="102"/>
            <ac:picMkLst>
              <pc:docMk/>
              <pc:sldMasterMk cId="2791372136" sldId="2147483777"/>
              <pc:sldLayoutMk cId="3319069032" sldId="2147483939"/>
              <ac:picMk id="7" creationId="{6B6388AC-0992-6DE5-C428-9A1A4AFA6727}"/>
            </ac:picMkLst>
          </pc:picChg>
        </pc:sldLayoutChg>
        <pc:sldLayoutChg chg="addSp delSp modSp mod">
          <pc:chgData name="Hans Gelissen (DHL SSC Maastricht)" userId="1afa8510-4eed-4b73-a29e-678838cd8acd" providerId="ADAL" clId="{308A76EE-EAA8-47ED-BC6D-655BCED3E177}" dt="2023-06-27T10:09:16.278" v="103"/>
          <pc:sldLayoutMkLst>
            <pc:docMk/>
            <pc:sldMasterMk cId="2791372136" sldId="2147483777"/>
            <pc:sldLayoutMk cId="3530943272" sldId="2147483940"/>
          </pc:sldLayoutMkLst>
          <pc:spChg chg="mod">
            <ac:chgData name="Hans Gelissen (DHL SSC Maastricht)" userId="1afa8510-4eed-4b73-a29e-678838cd8acd" providerId="ADAL" clId="{308A76EE-EAA8-47ED-BC6D-655BCED3E177}" dt="2023-06-27T10:09:16.278" v="103"/>
            <ac:spMkLst>
              <pc:docMk/>
              <pc:sldMasterMk cId="2791372136" sldId="2147483777"/>
              <pc:sldLayoutMk cId="3530943272" sldId="2147483940"/>
              <ac:spMk id="4" creationId="{72049FAE-F4AB-3E76-EBE0-EE0FE1135590}"/>
            </ac:spMkLst>
          </pc:spChg>
          <pc:grpChg chg="add mod">
            <ac:chgData name="Hans Gelissen (DHL SSC Maastricht)" userId="1afa8510-4eed-4b73-a29e-678838cd8acd" providerId="ADAL" clId="{308A76EE-EAA8-47ED-BC6D-655BCED3E177}" dt="2023-06-27T10:09:16.278" v="103"/>
            <ac:grpSpMkLst>
              <pc:docMk/>
              <pc:sldMasterMk cId="2791372136" sldId="2147483777"/>
              <pc:sldLayoutMk cId="3530943272" sldId="2147483940"/>
              <ac:grpSpMk id="2" creationId="{65EF8CD3-698C-98C8-5823-62F12ED0CE2F}"/>
            </ac:grpSpMkLst>
          </pc:grpChg>
          <pc:grpChg chg="del">
            <ac:chgData name="Hans Gelissen (DHL SSC Maastricht)" userId="1afa8510-4eed-4b73-a29e-678838cd8acd" providerId="ADAL" clId="{308A76EE-EAA8-47ED-BC6D-655BCED3E177}" dt="2023-06-27T10:08:50.304" v="80" actId="478"/>
            <ac:grpSpMkLst>
              <pc:docMk/>
              <pc:sldMasterMk cId="2791372136" sldId="2147483777"/>
              <pc:sldLayoutMk cId="3530943272" sldId="2147483940"/>
              <ac:grpSpMk id="65" creationId="{1BDED68A-58CE-477A-8081-6078BF2E6B86}"/>
            </ac:grpSpMkLst>
          </pc:grpChg>
          <pc:picChg chg="mod">
            <ac:chgData name="Hans Gelissen (DHL SSC Maastricht)" userId="1afa8510-4eed-4b73-a29e-678838cd8acd" providerId="ADAL" clId="{308A76EE-EAA8-47ED-BC6D-655BCED3E177}" dt="2023-06-27T10:09:16.278" v="103"/>
            <ac:picMkLst>
              <pc:docMk/>
              <pc:sldMasterMk cId="2791372136" sldId="2147483777"/>
              <pc:sldLayoutMk cId="3530943272" sldId="2147483940"/>
              <ac:picMk id="5" creationId="{110D1F0D-5DB1-8D97-FB76-A1F4CB533DF5}"/>
            </ac:picMkLst>
          </pc:picChg>
          <pc:picChg chg="mod">
            <ac:chgData name="Hans Gelissen (DHL SSC Maastricht)" userId="1afa8510-4eed-4b73-a29e-678838cd8acd" providerId="ADAL" clId="{308A76EE-EAA8-47ED-BC6D-655BCED3E177}" dt="2023-06-27T10:09:16.278" v="103"/>
            <ac:picMkLst>
              <pc:docMk/>
              <pc:sldMasterMk cId="2791372136" sldId="2147483777"/>
              <pc:sldLayoutMk cId="3530943272" sldId="2147483940"/>
              <ac:picMk id="6" creationId="{37DFAD49-365C-63FE-DB5F-3C5F72165CC4}"/>
            </ac:picMkLst>
          </pc:picChg>
          <pc:picChg chg="mod">
            <ac:chgData name="Hans Gelissen (DHL SSC Maastricht)" userId="1afa8510-4eed-4b73-a29e-678838cd8acd" providerId="ADAL" clId="{308A76EE-EAA8-47ED-BC6D-655BCED3E177}" dt="2023-06-27T10:09:16.278" v="103"/>
            <ac:picMkLst>
              <pc:docMk/>
              <pc:sldMasterMk cId="2791372136" sldId="2147483777"/>
              <pc:sldLayoutMk cId="3530943272" sldId="2147483940"/>
              <ac:picMk id="7" creationId="{5C6E229C-DDB1-FA2C-2E1F-C79C519C7FF8}"/>
            </ac:picMkLst>
          </pc:picChg>
        </pc:sldLayoutChg>
        <pc:sldLayoutChg chg="addSp delSp modSp mod">
          <pc:chgData name="Hans Gelissen (DHL SSC Maastricht)" userId="1afa8510-4eed-4b73-a29e-678838cd8acd" providerId="ADAL" clId="{308A76EE-EAA8-47ED-BC6D-655BCED3E177}" dt="2023-06-27T10:09:21.185" v="104"/>
          <pc:sldLayoutMkLst>
            <pc:docMk/>
            <pc:sldMasterMk cId="2791372136" sldId="2147483777"/>
            <pc:sldLayoutMk cId="1109663919" sldId="2147483941"/>
          </pc:sldLayoutMkLst>
          <pc:spChg chg="mod">
            <ac:chgData name="Hans Gelissen (DHL SSC Maastricht)" userId="1afa8510-4eed-4b73-a29e-678838cd8acd" providerId="ADAL" clId="{308A76EE-EAA8-47ED-BC6D-655BCED3E177}" dt="2023-06-27T10:09:21.185" v="104"/>
            <ac:spMkLst>
              <pc:docMk/>
              <pc:sldMasterMk cId="2791372136" sldId="2147483777"/>
              <pc:sldLayoutMk cId="1109663919" sldId="2147483941"/>
              <ac:spMk id="4" creationId="{E71D81EE-0AF9-EEA6-2891-E8615AD43257}"/>
            </ac:spMkLst>
          </pc:spChg>
          <pc:grpChg chg="add mod">
            <ac:chgData name="Hans Gelissen (DHL SSC Maastricht)" userId="1afa8510-4eed-4b73-a29e-678838cd8acd" providerId="ADAL" clId="{308A76EE-EAA8-47ED-BC6D-655BCED3E177}" dt="2023-06-27T10:09:21.185" v="104"/>
            <ac:grpSpMkLst>
              <pc:docMk/>
              <pc:sldMasterMk cId="2791372136" sldId="2147483777"/>
              <pc:sldLayoutMk cId="1109663919" sldId="2147483941"/>
              <ac:grpSpMk id="2" creationId="{EAF1C2DD-55D9-80AD-260B-6E0FAC9AAE67}"/>
            </ac:grpSpMkLst>
          </pc:grpChg>
          <pc:grpChg chg="del">
            <ac:chgData name="Hans Gelissen (DHL SSC Maastricht)" userId="1afa8510-4eed-4b73-a29e-678838cd8acd" providerId="ADAL" clId="{308A76EE-EAA8-47ED-BC6D-655BCED3E177}" dt="2023-06-27T10:08:49.401" v="79" actId="478"/>
            <ac:grpSpMkLst>
              <pc:docMk/>
              <pc:sldMasterMk cId="2791372136" sldId="2147483777"/>
              <pc:sldLayoutMk cId="1109663919" sldId="2147483941"/>
              <ac:grpSpMk id="65" creationId="{1BDED68A-58CE-477A-8081-6078BF2E6B86}"/>
            </ac:grpSpMkLst>
          </pc:grpChg>
          <pc:picChg chg="mod">
            <ac:chgData name="Hans Gelissen (DHL SSC Maastricht)" userId="1afa8510-4eed-4b73-a29e-678838cd8acd" providerId="ADAL" clId="{308A76EE-EAA8-47ED-BC6D-655BCED3E177}" dt="2023-06-27T10:09:21.185" v="104"/>
            <ac:picMkLst>
              <pc:docMk/>
              <pc:sldMasterMk cId="2791372136" sldId="2147483777"/>
              <pc:sldLayoutMk cId="1109663919" sldId="2147483941"/>
              <ac:picMk id="5" creationId="{8958AC56-39EC-24B6-7D90-3FEBC4F546EA}"/>
            </ac:picMkLst>
          </pc:picChg>
          <pc:picChg chg="mod">
            <ac:chgData name="Hans Gelissen (DHL SSC Maastricht)" userId="1afa8510-4eed-4b73-a29e-678838cd8acd" providerId="ADAL" clId="{308A76EE-EAA8-47ED-BC6D-655BCED3E177}" dt="2023-06-27T10:09:21.185" v="104"/>
            <ac:picMkLst>
              <pc:docMk/>
              <pc:sldMasterMk cId="2791372136" sldId="2147483777"/>
              <pc:sldLayoutMk cId="1109663919" sldId="2147483941"/>
              <ac:picMk id="6" creationId="{767BA54F-CF8E-0031-FD3D-99077F3975C8}"/>
            </ac:picMkLst>
          </pc:picChg>
          <pc:picChg chg="mod">
            <ac:chgData name="Hans Gelissen (DHL SSC Maastricht)" userId="1afa8510-4eed-4b73-a29e-678838cd8acd" providerId="ADAL" clId="{308A76EE-EAA8-47ED-BC6D-655BCED3E177}" dt="2023-06-27T10:09:21.185" v="104"/>
            <ac:picMkLst>
              <pc:docMk/>
              <pc:sldMasterMk cId="2791372136" sldId="2147483777"/>
              <pc:sldLayoutMk cId="1109663919" sldId="2147483941"/>
              <ac:picMk id="7" creationId="{F00F312A-4A3A-600F-E098-BD0FAFAEAD0C}"/>
            </ac:picMkLst>
          </pc:picChg>
        </pc:sldLayoutChg>
        <pc:sldLayoutChg chg="addSp delSp modSp mod">
          <pc:chgData name="Hans Gelissen (DHL SSC Maastricht)" userId="1afa8510-4eed-4b73-a29e-678838cd8acd" providerId="ADAL" clId="{308A76EE-EAA8-47ED-BC6D-655BCED3E177}" dt="2023-06-27T10:09:22.636" v="105"/>
          <pc:sldLayoutMkLst>
            <pc:docMk/>
            <pc:sldMasterMk cId="2791372136" sldId="2147483777"/>
            <pc:sldLayoutMk cId="2984325781" sldId="2147483977"/>
          </pc:sldLayoutMkLst>
          <pc:spChg chg="mod">
            <ac:chgData name="Hans Gelissen (DHL SSC Maastricht)" userId="1afa8510-4eed-4b73-a29e-678838cd8acd" providerId="ADAL" clId="{308A76EE-EAA8-47ED-BC6D-655BCED3E177}" dt="2023-06-27T10:09:22.636" v="105"/>
            <ac:spMkLst>
              <pc:docMk/>
              <pc:sldMasterMk cId="2791372136" sldId="2147483777"/>
              <pc:sldLayoutMk cId="2984325781" sldId="2147483977"/>
              <ac:spMk id="4" creationId="{E5340ED3-69F2-3FED-63F1-15A3D38F0CBC}"/>
            </ac:spMkLst>
          </pc:spChg>
          <pc:grpChg chg="add mod">
            <ac:chgData name="Hans Gelissen (DHL SSC Maastricht)" userId="1afa8510-4eed-4b73-a29e-678838cd8acd" providerId="ADAL" clId="{308A76EE-EAA8-47ED-BC6D-655BCED3E177}" dt="2023-06-27T10:09:22.636" v="105"/>
            <ac:grpSpMkLst>
              <pc:docMk/>
              <pc:sldMasterMk cId="2791372136" sldId="2147483777"/>
              <pc:sldLayoutMk cId="2984325781" sldId="2147483977"/>
              <ac:grpSpMk id="2" creationId="{BD7F71FA-695C-E01D-B5F9-30B301F3B699}"/>
            </ac:grpSpMkLst>
          </pc:grpChg>
          <pc:grpChg chg="del">
            <ac:chgData name="Hans Gelissen (DHL SSC Maastricht)" userId="1afa8510-4eed-4b73-a29e-678838cd8acd" providerId="ADAL" clId="{308A76EE-EAA8-47ED-BC6D-655BCED3E177}" dt="2023-06-27T10:08:48.566" v="78" actId="478"/>
            <ac:grpSpMkLst>
              <pc:docMk/>
              <pc:sldMasterMk cId="2791372136" sldId="2147483777"/>
              <pc:sldLayoutMk cId="2984325781" sldId="2147483977"/>
              <ac:grpSpMk id="65" creationId="{1BDED68A-58CE-477A-8081-6078BF2E6B86}"/>
            </ac:grpSpMkLst>
          </pc:grpChg>
          <pc:picChg chg="mod">
            <ac:chgData name="Hans Gelissen (DHL SSC Maastricht)" userId="1afa8510-4eed-4b73-a29e-678838cd8acd" providerId="ADAL" clId="{308A76EE-EAA8-47ED-BC6D-655BCED3E177}" dt="2023-06-27T10:09:22.636" v="105"/>
            <ac:picMkLst>
              <pc:docMk/>
              <pc:sldMasterMk cId="2791372136" sldId="2147483777"/>
              <pc:sldLayoutMk cId="2984325781" sldId="2147483977"/>
              <ac:picMk id="5" creationId="{94B0695A-EFDE-79F3-FF9C-C168C776E67A}"/>
            </ac:picMkLst>
          </pc:picChg>
          <pc:picChg chg="mod">
            <ac:chgData name="Hans Gelissen (DHL SSC Maastricht)" userId="1afa8510-4eed-4b73-a29e-678838cd8acd" providerId="ADAL" clId="{308A76EE-EAA8-47ED-BC6D-655BCED3E177}" dt="2023-06-27T10:09:22.636" v="105"/>
            <ac:picMkLst>
              <pc:docMk/>
              <pc:sldMasterMk cId="2791372136" sldId="2147483777"/>
              <pc:sldLayoutMk cId="2984325781" sldId="2147483977"/>
              <ac:picMk id="6" creationId="{1A13E0BB-F6F2-5D7E-C30C-7D54697D9BE2}"/>
            </ac:picMkLst>
          </pc:picChg>
          <pc:picChg chg="mod">
            <ac:chgData name="Hans Gelissen (DHL SSC Maastricht)" userId="1afa8510-4eed-4b73-a29e-678838cd8acd" providerId="ADAL" clId="{308A76EE-EAA8-47ED-BC6D-655BCED3E177}" dt="2023-06-27T10:09:22.636" v="105"/>
            <ac:picMkLst>
              <pc:docMk/>
              <pc:sldMasterMk cId="2791372136" sldId="2147483777"/>
              <pc:sldLayoutMk cId="2984325781" sldId="2147483977"/>
              <ac:picMk id="7" creationId="{1CA95F9E-9B60-A546-8C06-D78E39E95C48}"/>
            </ac:picMkLst>
          </pc:picChg>
        </pc:sldLayoutChg>
        <pc:sldLayoutChg chg="addSp delSp modSp mod">
          <pc:chgData name="Hans Gelissen (DHL SSC Maastricht)" userId="1afa8510-4eed-4b73-a29e-678838cd8acd" providerId="ADAL" clId="{308A76EE-EAA8-47ED-BC6D-655BCED3E177}" dt="2023-06-27T10:09:23.408" v="106"/>
          <pc:sldLayoutMkLst>
            <pc:docMk/>
            <pc:sldMasterMk cId="2791372136" sldId="2147483777"/>
            <pc:sldLayoutMk cId="1810193577" sldId="2147483978"/>
          </pc:sldLayoutMkLst>
          <pc:spChg chg="mod">
            <ac:chgData name="Hans Gelissen (DHL SSC Maastricht)" userId="1afa8510-4eed-4b73-a29e-678838cd8acd" providerId="ADAL" clId="{308A76EE-EAA8-47ED-BC6D-655BCED3E177}" dt="2023-06-27T10:09:23.408" v="106"/>
            <ac:spMkLst>
              <pc:docMk/>
              <pc:sldMasterMk cId="2791372136" sldId="2147483777"/>
              <pc:sldLayoutMk cId="1810193577" sldId="2147483978"/>
              <ac:spMk id="4" creationId="{77716B36-F90E-9633-9D2C-D5A11B73B88C}"/>
            </ac:spMkLst>
          </pc:spChg>
          <pc:grpChg chg="add mod">
            <ac:chgData name="Hans Gelissen (DHL SSC Maastricht)" userId="1afa8510-4eed-4b73-a29e-678838cd8acd" providerId="ADAL" clId="{308A76EE-EAA8-47ED-BC6D-655BCED3E177}" dt="2023-06-27T10:09:23.408" v="106"/>
            <ac:grpSpMkLst>
              <pc:docMk/>
              <pc:sldMasterMk cId="2791372136" sldId="2147483777"/>
              <pc:sldLayoutMk cId="1810193577" sldId="2147483978"/>
              <ac:grpSpMk id="2" creationId="{EDCDC8BD-9866-B482-F7FD-C1C4FDF7C65F}"/>
            </ac:grpSpMkLst>
          </pc:grpChg>
          <pc:grpChg chg="del">
            <ac:chgData name="Hans Gelissen (DHL SSC Maastricht)" userId="1afa8510-4eed-4b73-a29e-678838cd8acd" providerId="ADAL" clId="{308A76EE-EAA8-47ED-BC6D-655BCED3E177}" dt="2023-06-27T10:08:47.692" v="77" actId="478"/>
            <ac:grpSpMkLst>
              <pc:docMk/>
              <pc:sldMasterMk cId="2791372136" sldId="2147483777"/>
              <pc:sldLayoutMk cId="1810193577" sldId="2147483978"/>
              <ac:grpSpMk id="65" creationId="{1BDED68A-58CE-477A-8081-6078BF2E6B86}"/>
            </ac:grpSpMkLst>
          </pc:grpChg>
          <pc:picChg chg="mod">
            <ac:chgData name="Hans Gelissen (DHL SSC Maastricht)" userId="1afa8510-4eed-4b73-a29e-678838cd8acd" providerId="ADAL" clId="{308A76EE-EAA8-47ED-BC6D-655BCED3E177}" dt="2023-06-27T10:09:23.408" v="106"/>
            <ac:picMkLst>
              <pc:docMk/>
              <pc:sldMasterMk cId="2791372136" sldId="2147483777"/>
              <pc:sldLayoutMk cId="1810193577" sldId="2147483978"/>
              <ac:picMk id="5" creationId="{10F98A34-AEEC-AC9C-B89B-99540E2FF78F}"/>
            </ac:picMkLst>
          </pc:picChg>
          <pc:picChg chg="mod">
            <ac:chgData name="Hans Gelissen (DHL SSC Maastricht)" userId="1afa8510-4eed-4b73-a29e-678838cd8acd" providerId="ADAL" clId="{308A76EE-EAA8-47ED-BC6D-655BCED3E177}" dt="2023-06-27T10:09:23.408" v="106"/>
            <ac:picMkLst>
              <pc:docMk/>
              <pc:sldMasterMk cId="2791372136" sldId="2147483777"/>
              <pc:sldLayoutMk cId="1810193577" sldId="2147483978"/>
              <ac:picMk id="6" creationId="{76EEFCBA-7AEF-21AD-894D-25483CED57A2}"/>
            </ac:picMkLst>
          </pc:picChg>
          <pc:picChg chg="mod">
            <ac:chgData name="Hans Gelissen (DHL SSC Maastricht)" userId="1afa8510-4eed-4b73-a29e-678838cd8acd" providerId="ADAL" clId="{308A76EE-EAA8-47ED-BC6D-655BCED3E177}" dt="2023-06-27T10:09:23.408" v="106"/>
            <ac:picMkLst>
              <pc:docMk/>
              <pc:sldMasterMk cId="2791372136" sldId="2147483777"/>
              <pc:sldLayoutMk cId="1810193577" sldId="2147483978"/>
              <ac:picMk id="7" creationId="{AC307EA6-26E3-FE2B-B8C3-9D299422F96D}"/>
            </ac:picMkLst>
          </pc:picChg>
        </pc:sldLayoutChg>
        <pc:sldLayoutChg chg="addSp delSp modSp mod">
          <pc:chgData name="Hans Gelissen (DHL SSC Maastricht)" userId="1afa8510-4eed-4b73-a29e-678838cd8acd" providerId="ADAL" clId="{308A76EE-EAA8-47ED-BC6D-655BCED3E177}" dt="2023-06-27T10:09:24.252" v="107"/>
          <pc:sldLayoutMkLst>
            <pc:docMk/>
            <pc:sldMasterMk cId="2791372136" sldId="2147483777"/>
            <pc:sldLayoutMk cId="3829185410" sldId="2147483979"/>
          </pc:sldLayoutMkLst>
          <pc:spChg chg="mod">
            <ac:chgData name="Hans Gelissen (DHL SSC Maastricht)" userId="1afa8510-4eed-4b73-a29e-678838cd8acd" providerId="ADAL" clId="{308A76EE-EAA8-47ED-BC6D-655BCED3E177}" dt="2023-06-27T10:09:24.252" v="107"/>
            <ac:spMkLst>
              <pc:docMk/>
              <pc:sldMasterMk cId="2791372136" sldId="2147483777"/>
              <pc:sldLayoutMk cId="3829185410" sldId="2147483979"/>
              <ac:spMk id="4" creationId="{DBFFF62D-0515-C508-9D7A-F0FA008757EB}"/>
            </ac:spMkLst>
          </pc:spChg>
          <pc:grpChg chg="add mod">
            <ac:chgData name="Hans Gelissen (DHL SSC Maastricht)" userId="1afa8510-4eed-4b73-a29e-678838cd8acd" providerId="ADAL" clId="{308A76EE-EAA8-47ED-BC6D-655BCED3E177}" dt="2023-06-27T10:09:24.252" v="107"/>
            <ac:grpSpMkLst>
              <pc:docMk/>
              <pc:sldMasterMk cId="2791372136" sldId="2147483777"/>
              <pc:sldLayoutMk cId="3829185410" sldId="2147483979"/>
              <ac:grpSpMk id="2" creationId="{5EA6044A-7CD9-3223-C081-7BC4AFFD62A9}"/>
            </ac:grpSpMkLst>
          </pc:grpChg>
          <pc:grpChg chg="del">
            <ac:chgData name="Hans Gelissen (DHL SSC Maastricht)" userId="1afa8510-4eed-4b73-a29e-678838cd8acd" providerId="ADAL" clId="{308A76EE-EAA8-47ED-BC6D-655BCED3E177}" dt="2023-06-27T10:08:46.796" v="76" actId="478"/>
            <ac:grpSpMkLst>
              <pc:docMk/>
              <pc:sldMasterMk cId="2791372136" sldId="2147483777"/>
              <pc:sldLayoutMk cId="3829185410" sldId="2147483979"/>
              <ac:grpSpMk id="65" creationId="{1BDED68A-58CE-477A-8081-6078BF2E6B86}"/>
            </ac:grpSpMkLst>
          </pc:grpChg>
          <pc:picChg chg="mod">
            <ac:chgData name="Hans Gelissen (DHL SSC Maastricht)" userId="1afa8510-4eed-4b73-a29e-678838cd8acd" providerId="ADAL" clId="{308A76EE-EAA8-47ED-BC6D-655BCED3E177}" dt="2023-06-27T10:09:24.252" v="107"/>
            <ac:picMkLst>
              <pc:docMk/>
              <pc:sldMasterMk cId="2791372136" sldId="2147483777"/>
              <pc:sldLayoutMk cId="3829185410" sldId="2147483979"/>
              <ac:picMk id="5" creationId="{A79591F6-DC56-1CBB-7A32-36A70E457FD5}"/>
            </ac:picMkLst>
          </pc:picChg>
          <pc:picChg chg="mod">
            <ac:chgData name="Hans Gelissen (DHL SSC Maastricht)" userId="1afa8510-4eed-4b73-a29e-678838cd8acd" providerId="ADAL" clId="{308A76EE-EAA8-47ED-BC6D-655BCED3E177}" dt="2023-06-27T10:09:24.252" v="107"/>
            <ac:picMkLst>
              <pc:docMk/>
              <pc:sldMasterMk cId="2791372136" sldId="2147483777"/>
              <pc:sldLayoutMk cId="3829185410" sldId="2147483979"/>
              <ac:picMk id="6" creationId="{976C8138-6BE0-03E4-7206-F537F3868A78}"/>
            </ac:picMkLst>
          </pc:picChg>
          <pc:picChg chg="mod">
            <ac:chgData name="Hans Gelissen (DHL SSC Maastricht)" userId="1afa8510-4eed-4b73-a29e-678838cd8acd" providerId="ADAL" clId="{308A76EE-EAA8-47ED-BC6D-655BCED3E177}" dt="2023-06-27T10:09:24.252" v="107"/>
            <ac:picMkLst>
              <pc:docMk/>
              <pc:sldMasterMk cId="2791372136" sldId="2147483777"/>
              <pc:sldLayoutMk cId="3829185410" sldId="2147483979"/>
              <ac:picMk id="7" creationId="{D87DA6B0-F801-B68A-A1E8-6BC2EDDE31B3}"/>
            </ac:picMkLst>
          </pc:picChg>
        </pc:sldLayoutChg>
      </pc:sldMasterChg>
    </pc:docChg>
  </pc:docChgLst>
  <pc:docChgLst>
    <pc:chgData name="Hans Gelissen (DHL SSC Maastricht)" userId="1afa8510-4eed-4b73-a29e-678838cd8acd" providerId="ADAL" clId="{3783B829-9615-4619-9D2B-E6A2AB654372}"/>
    <pc:docChg chg="undo custSel delSld modSld addMainMaster delMainMaster modMainMaster">
      <pc:chgData name="Hans Gelissen (DHL SSC Maastricht)" userId="1afa8510-4eed-4b73-a29e-678838cd8acd" providerId="ADAL" clId="{3783B829-9615-4619-9D2B-E6A2AB654372}" dt="2023-03-14T12:38:18.656" v="1026" actId="6014"/>
      <pc:docMkLst>
        <pc:docMk/>
      </pc:docMkLst>
      <pc:sldChg chg="modSp del mod modClrScheme chgLayout">
        <pc:chgData name="Hans Gelissen (DHL SSC Maastricht)" userId="1afa8510-4eed-4b73-a29e-678838cd8acd" providerId="ADAL" clId="{3783B829-9615-4619-9D2B-E6A2AB654372}" dt="2023-03-14T10:33:23.229" v="237" actId="47"/>
        <pc:sldMkLst>
          <pc:docMk/>
          <pc:sldMk cId="3223761135" sldId="282"/>
        </pc:sldMkLst>
        <pc:spChg chg="mod ord">
          <ac:chgData name="Hans Gelissen (DHL SSC Maastricht)" userId="1afa8510-4eed-4b73-a29e-678838cd8acd" providerId="ADAL" clId="{3783B829-9615-4619-9D2B-E6A2AB654372}" dt="2023-03-14T10:31:35.943" v="230" actId="700"/>
          <ac:spMkLst>
            <pc:docMk/>
            <pc:sldMk cId="3223761135" sldId="282"/>
            <ac:spMk id="22" creationId="{6C0E8881-8451-4E57-96F1-E3D05E9ED366}"/>
          </ac:spMkLst>
        </pc:spChg>
        <pc:picChg chg="mod ord">
          <ac:chgData name="Hans Gelissen (DHL SSC Maastricht)" userId="1afa8510-4eed-4b73-a29e-678838cd8acd" providerId="ADAL" clId="{3783B829-9615-4619-9D2B-E6A2AB654372}" dt="2023-03-14T10:31:35.943" v="230" actId="700"/>
          <ac:picMkLst>
            <pc:docMk/>
            <pc:sldMk cId="3223761135" sldId="282"/>
            <ac:picMk id="23" creationId="{B73D4C54-0A1D-4989-8D6F-45CD15603F54}"/>
          </ac:picMkLst>
        </pc:picChg>
      </pc:sldChg>
      <pc:sldChg chg="modSp del mod modClrScheme chgLayout">
        <pc:chgData name="Hans Gelissen (DHL SSC Maastricht)" userId="1afa8510-4eed-4b73-a29e-678838cd8acd" providerId="ADAL" clId="{3783B829-9615-4619-9D2B-E6A2AB654372}" dt="2023-03-14T10:33:23.229" v="237" actId="47"/>
        <pc:sldMkLst>
          <pc:docMk/>
          <pc:sldMk cId="2737807208" sldId="283"/>
        </pc:sldMkLst>
        <pc:spChg chg="mod ord">
          <ac:chgData name="Hans Gelissen (DHL SSC Maastricht)" userId="1afa8510-4eed-4b73-a29e-678838cd8acd" providerId="ADAL" clId="{3783B829-9615-4619-9D2B-E6A2AB654372}" dt="2023-03-14T10:31:35.943" v="230" actId="700"/>
          <ac:spMkLst>
            <pc:docMk/>
            <pc:sldMk cId="2737807208" sldId="283"/>
            <ac:spMk id="22" creationId="{79B150B5-3946-4DA8-9260-E4FA90F79297}"/>
          </ac:spMkLst>
        </pc:spChg>
      </pc:sldChg>
      <pc:sldChg chg="addSp delSp modSp mod modClrScheme chgLayout">
        <pc:chgData name="Hans Gelissen (DHL SSC Maastricht)" userId="1afa8510-4eed-4b73-a29e-678838cd8acd" providerId="ADAL" clId="{3783B829-9615-4619-9D2B-E6A2AB654372}" dt="2023-03-14T12:27:54.723" v="1018" actId="700"/>
        <pc:sldMkLst>
          <pc:docMk/>
          <pc:sldMk cId="2219543139" sldId="284"/>
        </pc:sldMkLst>
        <pc:spChg chg="add del mod ord">
          <ac:chgData name="Hans Gelissen (DHL SSC Maastricht)" userId="1afa8510-4eed-4b73-a29e-678838cd8acd" providerId="ADAL" clId="{3783B829-9615-4619-9D2B-E6A2AB654372}" dt="2023-03-14T10:30:24.939" v="223" actId="700"/>
          <ac:spMkLst>
            <pc:docMk/>
            <pc:sldMk cId="2219543139" sldId="284"/>
            <ac:spMk id="2" creationId="{63EB41E9-A658-4734-BF53-C8909667A1C1}"/>
          </ac:spMkLst>
        </pc:spChg>
        <pc:spChg chg="add del mod ord">
          <ac:chgData name="Hans Gelissen (DHL SSC Maastricht)" userId="1afa8510-4eed-4b73-a29e-678838cd8acd" providerId="ADAL" clId="{3783B829-9615-4619-9D2B-E6A2AB654372}" dt="2023-03-14T10:32:16.897" v="234" actId="700"/>
          <ac:spMkLst>
            <pc:docMk/>
            <pc:sldMk cId="2219543139" sldId="284"/>
            <ac:spMk id="3" creationId="{257127C5-CF3E-4C1F-A407-3E98D5C0F919}"/>
          </ac:spMkLst>
        </pc:spChg>
        <pc:spChg chg="add del mod ord">
          <ac:chgData name="Hans Gelissen (DHL SSC Maastricht)" userId="1afa8510-4eed-4b73-a29e-678838cd8acd" providerId="ADAL" clId="{3783B829-9615-4619-9D2B-E6A2AB654372}" dt="2023-03-14T10:53:36.296" v="687" actId="700"/>
          <ac:spMkLst>
            <pc:docMk/>
            <pc:sldMk cId="2219543139" sldId="284"/>
            <ac:spMk id="4" creationId="{80A5AA50-BBDD-4D78-B392-58DCC6AF3808}"/>
          </ac:spMkLst>
        </pc:spChg>
        <pc:spChg chg="add del mod ord">
          <ac:chgData name="Hans Gelissen (DHL SSC Maastricht)" userId="1afa8510-4eed-4b73-a29e-678838cd8acd" providerId="ADAL" clId="{3783B829-9615-4619-9D2B-E6A2AB654372}" dt="2023-03-14T10:54:12.621" v="688" actId="700"/>
          <ac:spMkLst>
            <pc:docMk/>
            <pc:sldMk cId="2219543139" sldId="284"/>
            <ac:spMk id="5" creationId="{7359914C-CA08-465B-B362-4D1A006B309F}"/>
          </ac:spMkLst>
        </pc:spChg>
        <pc:spChg chg="add del mod ord">
          <ac:chgData name="Hans Gelissen (DHL SSC Maastricht)" userId="1afa8510-4eed-4b73-a29e-678838cd8acd" providerId="ADAL" clId="{3783B829-9615-4619-9D2B-E6A2AB654372}" dt="2023-03-14T12:20:33.429" v="949" actId="700"/>
          <ac:spMkLst>
            <pc:docMk/>
            <pc:sldMk cId="2219543139" sldId="284"/>
            <ac:spMk id="6" creationId="{85B776D8-71FA-41F7-A7D4-C3A015C3FC9B}"/>
          </ac:spMkLst>
        </pc:spChg>
        <pc:spChg chg="add del mod ord">
          <ac:chgData name="Hans Gelissen (DHL SSC Maastricht)" userId="1afa8510-4eed-4b73-a29e-678838cd8acd" providerId="ADAL" clId="{3783B829-9615-4619-9D2B-E6A2AB654372}" dt="2023-03-14T12:24:43.337" v="971" actId="478"/>
          <ac:spMkLst>
            <pc:docMk/>
            <pc:sldMk cId="2219543139" sldId="284"/>
            <ac:spMk id="7" creationId="{CCBF513F-EDCA-4574-84C9-7EB8D2BC504B}"/>
          </ac:spMkLst>
        </pc:spChg>
        <pc:spChg chg="add del mod ord">
          <ac:chgData name="Hans Gelissen (DHL SSC Maastricht)" userId="1afa8510-4eed-4b73-a29e-678838cd8acd" providerId="ADAL" clId="{3783B829-9615-4619-9D2B-E6A2AB654372}" dt="2023-03-14T12:24:52.270" v="972" actId="700"/>
          <ac:spMkLst>
            <pc:docMk/>
            <pc:sldMk cId="2219543139" sldId="284"/>
            <ac:spMk id="8" creationId="{A03D86A5-865A-4C47-9B04-6F03C06D2D3B}"/>
          </ac:spMkLst>
        </pc:spChg>
        <pc:spChg chg="add del mod ord">
          <ac:chgData name="Hans Gelissen (DHL SSC Maastricht)" userId="1afa8510-4eed-4b73-a29e-678838cd8acd" providerId="ADAL" clId="{3783B829-9615-4619-9D2B-E6A2AB654372}" dt="2023-03-14T12:24:52.270" v="972" actId="700"/>
          <ac:spMkLst>
            <pc:docMk/>
            <pc:sldMk cId="2219543139" sldId="284"/>
            <ac:spMk id="9" creationId="{22E0296D-0268-4132-ACB6-495EBA7D349C}"/>
          </ac:spMkLst>
        </pc:spChg>
        <pc:spChg chg="add del mod ord">
          <ac:chgData name="Hans Gelissen (DHL SSC Maastricht)" userId="1afa8510-4eed-4b73-a29e-678838cd8acd" providerId="ADAL" clId="{3783B829-9615-4619-9D2B-E6A2AB654372}" dt="2023-03-14T12:24:52.270" v="972" actId="700"/>
          <ac:spMkLst>
            <pc:docMk/>
            <pc:sldMk cId="2219543139" sldId="284"/>
            <ac:spMk id="10" creationId="{4ABBDDD7-5487-4342-9A17-C4CB5483FFF1}"/>
          </ac:spMkLst>
        </pc:spChg>
        <pc:spChg chg="add del mod ord">
          <ac:chgData name="Hans Gelissen (DHL SSC Maastricht)" userId="1afa8510-4eed-4b73-a29e-678838cd8acd" providerId="ADAL" clId="{3783B829-9615-4619-9D2B-E6A2AB654372}" dt="2023-03-14T12:24:52.270" v="972" actId="700"/>
          <ac:spMkLst>
            <pc:docMk/>
            <pc:sldMk cId="2219543139" sldId="284"/>
            <ac:spMk id="11" creationId="{640E5247-124B-4664-AC2D-9CB5CE5C5D7E}"/>
          </ac:spMkLst>
        </pc:spChg>
        <pc:spChg chg="add del mod ord">
          <ac:chgData name="Hans Gelissen (DHL SSC Maastricht)" userId="1afa8510-4eed-4b73-a29e-678838cd8acd" providerId="ADAL" clId="{3783B829-9615-4619-9D2B-E6A2AB654372}" dt="2023-03-14T12:24:52.270" v="972" actId="700"/>
          <ac:spMkLst>
            <pc:docMk/>
            <pc:sldMk cId="2219543139" sldId="284"/>
            <ac:spMk id="12" creationId="{4760EAB6-B489-4692-8CC9-C57C6BE33C1E}"/>
          </ac:spMkLst>
        </pc:spChg>
        <pc:spChg chg="add del mod ord">
          <ac:chgData name="Hans Gelissen (DHL SSC Maastricht)" userId="1afa8510-4eed-4b73-a29e-678838cd8acd" providerId="ADAL" clId="{3783B829-9615-4619-9D2B-E6A2AB654372}" dt="2023-03-14T12:25:06.084" v="973" actId="700"/>
          <ac:spMkLst>
            <pc:docMk/>
            <pc:sldMk cId="2219543139" sldId="284"/>
            <ac:spMk id="13" creationId="{C62484F0-7885-43D8-9CF9-B13F9674011B}"/>
          </ac:spMkLst>
        </pc:spChg>
        <pc:spChg chg="add del mod ord">
          <ac:chgData name="Hans Gelissen (DHL SSC Maastricht)" userId="1afa8510-4eed-4b73-a29e-678838cd8acd" providerId="ADAL" clId="{3783B829-9615-4619-9D2B-E6A2AB654372}" dt="2023-03-14T12:25:06.084" v="973" actId="700"/>
          <ac:spMkLst>
            <pc:docMk/>
            <pc:sldMk cId="2219543139" sldId="284"/>
            <ac:spMk id="14" creationId="{D50C8572-86A5-4A4B-B7BA-FD10A24FBF10}"/>
          </ac:spMkLst>
        </pc:spChg>
        <pc:spChg chg="del mod ord">
          <ac:chgData name="Hans Gelissen (DHL SSC Maastricht)" userId="1afa8510-4eed-4b73-a29e-678838cd8acd" providerId="ADAL" clId="{3783B829-9615-4619-9D2B-E6A2AB654372}" dt="2023-03-14T10:29:35.096" v="222" actId="700"/>
          <ac:spMkLst>
            <pc:docMk/>
            <pc:sldMk cId="2219543139" sldId="284"/>
            <ac:spMk id="15" creationId="{36BAE3D0-71D3-4780-B5CD-62064DA144FC}"/>
          </ac:spMkLst>
        </pc:spChg>
        <pc:spChg chg="add del mod ord">
          <ac:chgData name="Hans Gelissen (DHL SSC Maastricht)" userId="1afa8510-4eed-4b73-a29e-678838cd8acd" providerId="ADAL" clId="{3783B829-9615-4619-9D2B-E6A2AB654372}" dt="2023-03-14T12:25:06.084" v="973" actId="700"/>
          <ac:spMkLst>
            <pc:docMk/>
            <pc:sldMk cId="2219543139" sldId="284"/>
            <ac:spMk id="16" creationId="{48BA77DE-6489-462B-87FA-8B081D3EF942}"/>
          </ac:spMkLst>
        </pc:spChg>
        <pc:spChg chg="add del mod ord">
          <ac:chgData name="Hans Gelissen (DHL SSC Maastricht)" userId="1afa8510-4eed-4b73-a29e-678838cd8acd" providerId="ADAL" clId="{3783B829-9615-4619-9D2B-E6A2AB654372}" dt="2023-03-14T12:25:06.084" v="973" actId="700"/>
          <ac:spMkLst>
            <pc:docMk/>
            <pc:sldMk cId="2219543139" sldId="284"/>
            <ac:spMk id="17" creationId="{EEE54C11-6083-4267-928B-4C752A1357B7}"/>
          </ac:spMkLst>
        </pc:spChg>
        <pc:spChg chg="add del mod ord">
          <ac:chgData name="Hans Gelissen (DHL SSC Maastricht)" userId="1afa8510-4eed-4b73-a29e-678838cd8acd" providerId="ADAL" clId="{3783B829-9615-4619-9D2B-E6A2AB654372}" dt="2023-03-14T12:27:54.723" v="1018" actId="700"/>
          <ac:spMkLst>
            <pc:docMk/>
            <pc:sldMk cId="2219543139" sldId="284"/>
            <ac:spMk id="18" creationId="{D38483C4-3E9C-4AE5-BAE6-1DF17B841ABE}"/>
          </ac:spMkLst>
        </pc:spChg>
        <pc:spChg chg="add del mod ord">
          <ac:chgData name="Hans Gelissen (DHL SSC Maastricht)" userId="1afa8510-4eed-4b73-a29e-678838cd8acd" providerId="ADAL" clId="{3783B829-9615-4619-9D2B-E6A2AB654372}" dt="2023-03-14T12:27:54.723" v="1018" actId="700"/>
          <ac:spMkLst>
            <pc:docMk/>
            <pc:sldMk cId="2219543139" sldId="284"/>
            <ac:spMk id="19" creationId="{075A4783-BD2C-4270-A765-4A7421F884F0}"/>
          </ac:spMkLst>
        </pc:spChg>
        <pc:spChg chg="add del mod ord">
          <ac:chgData name="Hans Gelissen (DHL SSC Maastricht)" userId="1afa8510-4eed-4b73-a29e-678838cd8acd" providerId="ADAL" clId="{3783B829-9615-4619-9D2B-E6A2AB654372}" dt="2023-03-14T12:27:54.723" v="1018" actId="700"/>
          <ac:spMkLst>
            <pc:docMk/>
            <pc:sldMk cId="2219543139" sldId="284"/>
            <ac:spMk id="20" creationId="{1B792A4D-BFE4-4519-ACA0-B0869D3F7D83}"/>
          </ac:spMkLst>
        </pc:spChg>
        <pc:spChg chg="add del mod ord">
          <ac:chgData name="Hans Gelissen (DHL SSC Maastricht)" userId="1afa8510-4eed-4b73-a29e-678838cd8acd" providerId="ADAL" clId="{3783B829-9615-4619-9D2B-E6A2AB654372}" dt="2023-03-14T12:27:54.723" v="1018" actId="700"/>
          <ac:spMkLst>
            <pc:docMk/>
            <pc:sldMk cId="2219543139" sldId="284"/>
            <ac:spMk id="21" creationId="{26FD24A7-C589-490D-9568-51B2D1C21C38}"/>
          </ac:spMkLst>
        </pc:spChg>
        <pc:spChg chg="add del mod ord">
          <ac:chgData name="Hans Gelissen (DHL SSC Maastricht)" userId="1afa8510-4eed-4b73-a29e-678838cd8acd" providerId="ADAL" clId="{3783B829-9615-4619-9D2B-E6A2AB654372}" dt="2023-03-14T12:27:54.723" v="1018" actId="700"/>
          <ac:spMkLst>
            <pc:docMk/>
            <pc:sldMk cId="2219543139" sldId="284"/>
            <ac:spMk id="22" creationId="{B0F0FC03-5BE8-462B-AF89-10CD24BAB397}"/>
          </ac:spMkLst>
        </pc:spChg>
        <pc:spChg chg="add mod">
          <ac:chgData name="Hans Gelissen (DHL SSC Maastricht)" userId="1afa8510-4eed-4b73-a29e-678838cd8acd" providerId="ADAL" clId="{3783B829-9615-4619-9D2B-E6A2AB654372}" dt="2023-03-14T12:27:54.723" v="1018" actId="700"/>
          <ac:spMkLst>
            <pc:docMk/>
            <pc:sldMk cId="2219543139" sldId="284"/>
            <ac:spMk id="23" creationId="{94814C6D-1EBE-4ABC-B738-4D0D4D28108C}"/>
          </ac:spMkLst>
        </pc:spChg>
      </pc:sldChg>
      <pc:sldChg chg="modSp del mod modClrScheme chgLayout">
        <pc:chgData name="Hans Gelissen (DHL SSC Maastricht)" userId="1afa8510-4eed-4b73-a29e-678838cd8acd" providerId="ADAL" clId="{3783B829-9615-4619-9D2B-E6A2AB654372}" dt="2023-03-14T10:33:23.229" v="237" actId="47"/>
        <pc:sldMkLst>
          <pc:docMk/>
          <pc:sldMk cId="2907131151" sldId="285"/>
        </pc:sldMkLst>
        <pc:spChg chg="mod ord">
          <ac:chgData name="Hans Gelissen (DHL SSC Maastricht)" userId="1afa8510-4eed-4b73-a29e-678838cd8acd" providerId="ADAL" clId="{3783B829-9615-4619-9D2B-E6A2AB654372}" dt="2023-03-14T10:31:35.943" v="230" actId="700"/>
          <ac:spMkLst>
            <pc:docMk/>
            <pc:sldMk cId="2907131151" sldId="285"/>
            <ac:spMk id="22" creationId="{6C0E8881-8451-4E57-96F1-E3D05E9ED366}"/>
          </ac:spMkLst>
        </pc:spChg>
      </pc:sldChg>
      <pc:sldChg chg="modSp del mod modClrScheme chgLayout">
        <pc:chgData name="Hans Gelissen (DHL SSC Maastricht)" userId="1afa8510-4eed-4b73-a29e-678838cd8acd" providerId="ADAL" clId="{3783B829-9615-4619-9D2B-E6A2AB654372}" dt="2023-03-14T10:33:23.229" v="237" actId="47"/>
        <pc:sldMkLst>
          <pc:docMk/>
          <pc:sldMk cId="1318613216" sldId="286"/>
        </pc:sldMkLst>
        <pc:spChg chg="mod ord">
          <ac:chgData name="Hans Gelissen (DHL SSC Maastricht)" userId="1afa8510-4eed-4b73-a29e-678838cd8acd" providerId="ADAL" clId="{3783B829-9615-4619-9D2B-E6A2AB654372}" dt="2023-03-14T10:31:35.943" v="230" actId="700"/>
          <ac:spMkLst>
            <pc:docMk/>
            <pc:sldMk cId="1318613216" sldId="286"/>
            <ac:spMk id="22" creationId="{79B150B5-3946-4DA8-9260-E4FA90F79297}"/>
          </ac:spMkLst>
        </pc:spChg>
      </pc:sldChg>
      <pc:sldChg chg="addSp delSp modSp del mod modClrScheme chgLayout">
        <pc:chgData name="Hans Gelissen (DHL SSC Maastricht)" userId="1afa8510-4eed-4b73-a29e-678838cd8acd" providerId="ADAL" clId="{3783B829-9615-4619-9D2B-E6A2AB654372}" dt="2023-03-14T10:33:23.229" v="237" actId="47"/>
        <pc:sldMkLst>
          <pc:docMk/>
          <pc:sldMk cId="787741321" sldId="287"/>
        </pc:sldMkLst>
        <pc:spChg chg="add del mod ord">
          <ac:chgData name="Hans Gelissen (DHL SSC Maastricht)" userId="1afa8510-4eed-4b73-a29e-678838cd8acd" providerId="ADAL" clId="{3783B829-9615-4619-9D2B-E6A2AB654372}" dt="2023-03-14T10:30:44.003" v="227" actId="700"/>
          <ac:spMkLst>
            <pc:docMk/>
            <pc:sldMk cId="787741321" sldId="287"/>
            <ac:spMk id="2" creationId="{7A088A43-65D5-4AA5-B3D1-36C9E4E5238F}"/>
          </ac:spMkLst>
        </pc:spChg>
        <pc:spChg chg="add del mod ord">
          <ac:chgData name="Hans Gelissen (DHL SSC Maastricht)" userId="1afa8510-4eed-4b73-a29e-678838cd8acd" providerId="ADAL" clId="{3783B829-9615-4619-9D2B-E6A2AB654372}" dt="2023-03-14T10:30:56.075" v="228" actId="700"/>
          <ac:spMkLst>
            <pc:docMk/>
            <pc:sldMk cId="787741321" sldId="287"/>
            <ac:spMk id="4" creationId="{21BEB535-EDED-40B6-B787-3170FC110025}"/>
          </ac:spMkLst>
        </pc:spChg>
        <pc:spChg chg="add del mod ord">
          <ac:chgData name="Hans Gelissen (DHL SSC Maastricht)" userId="1afa8510-4eed-4b73-a29e-678838cd8acd" providerId="ADAL" clId="{3783B829-9615-4619-9D2B-E6A2AB654372}" dt="2023-03-14T10:31:35.943" v="230" actId="700"/>
          <ac:spMkLst>
            <pc:docMk/>
            <pc:sldMk cId="787741321" sldId="287"/>
            <ac:spMk id="5" creationId="{2E52895D-8FD0-442C-BE36-5A5879A0C2F8}"/>
          </ac:spMkLst>
        </pc:spChg>
        <pc:spChg chg="add mod ord">
          <ac:chgData name="Hans Gelissen (DHL SSC Maastricht)" userId="1afa8510-4eed-4b73-a29e-678838cd8acd" providerId="ADAL" clId="{3783B829-9615-4619-9D2B-E6A2AB654372}" dt="2023-03-14T10:31:35.943" v="230" actId="700"/>
          <ac:spMkLst>
            <pc:docMk/>
            <pc:sldMk cId="787741321" sldId="287"/>
            <ac:spMk id="6" creationId="{9FC196E2-67CC-4BB5-8DF0-E52D07B98EE7}"/>
          </ac:spMkLst>
        </pc:spChg>
        <pc:picChg chg="add del mod">
          <ac:chgData name="Hans Gelissen (DHL SSC Maastricht)" userId="1afa8510-4eed-4b73-a29e-678838cd8acd" providerId="ADAL" clId="{3783B829-9615-4619-9D2B-E6A2AB654372}" dt="2023-03-14T10:33:10.661" v="236" actId="478"/>
          <ac:picMkLst>
            <pc:docMk/>
            <pc:sldMk cId="787741321" sldId="287"/>
            <ac:picMk id="7" creationId="{2E6CA3ED-B3AF-48FF-9138-16BF20CA9054}"/>
          </ac:picMkLst>
        </pc:picChg>
      </pc:sldChg>
      <pc:sldMasterChg chg="addSldLayout delSldLayout modSldLayout">
        <pc:chgData name="Hans Gelissen (DHL SSC Maastricht)" userId="1afa8510-4eed-4b73-a29e-678838cd8acd" providerId="ADAL" clId="{3783B829-9615-4619-9D2B-E6A2AB654372}" dt="2023-03-14T10:32:28.247" v="235" actId="2696"/>
        <pc:sldMasterMkLst>
          <pc:docMk/>
          <pc:sldMasterMk cId="2253695231" sldId="2147483754"/>
        </pc:sldMasterMkLst>
        <pc:sldLayoutChg chg="add del">
          <pc:chgData name="Hans Gelissen (DHL SSC Maastricht)" userId="1afa8510-4eed-4b73-a29e-678838cd8acd" providerId="ADAL" clId="{3783B829-9615-4619-9D2B-E6A2AB654372}" dt="2023-03-14T10:31:58.948" v="232" actId="2696"/>
          <pc:sldLayoutMkLst>
            <pc:docMk/>
            <pc:sldMasterMk cId="2253695231" sldId="2147483754"/>
            <pc:sldLayoutMk cId="40428502" sldId="2147483975"/>
          </pc:sldLayoutMkLst>
        </pc:sldLayoutChg>
        <pc:sldLayoutChg chg="del mod">
          <pc:chgData name="Hans Gelissen (DHL SSC Maastricht)" userId="1afa8510-4eed-4b73-a29e-678838cd8acd" providerId="ADAL" clId="{3783B829-9615-4619-9D2B-E6A2AB654372}" dt="2023-03-14T10:32:28.247" v="235" actId="2696"/>
          <pc:sldLayoutMkLst>
            <pc:docMk/>
            <pc:sldMasterMk cId="2253695231" sldId="2147483754"/>
            <pc:sldLayoutMk cId="501379558" sldId="2147484024"/>
          </pc:sldLayoutMkLst>
        </pc:sldLayoutChg>
      </pc:sldMasterChg>
      <pc:sldMasterChg chg="del delSldLayout">
        <pc:chgData name="Hans Gelissen (DHL SSC Maastricht)" userId="1afa8510-4eed-4b73-a29e-678838cd8acd" providerId="ADAL" clId="{3783B829-9615-4619-9D2B-E6A2AB654372}" dt="2023-03-14T10:11:28.940" v="100" actId="2696"/>
        <pc:sldMasterMkLst>
          <pc:docMk/>
          <pc:sldMasterMk cId="31158695" sldId="2147483765"/>
        </pc:sldMasterMkLst>
        <pc:sldLayoutChg chg="del">
          <pc:chgData name="Hans Gelissen (DHL SSC Maastricht)" userId="1afa8510-4eed-4b73-a29e-678838cd8acd" providerId="ADAL" clId="{3783B829-9615-4619-9D2B-E6A2AB654372}" dt="2023-03-14T10:11:28.925" v="98" actId="2696"/>
          <pc:sldLayoutMkLst>
            <pc:docMk/>
            <pc:sldMasterMk cId="31158695" sldId="2147483765"/>
            <pc:sldLayoutMk cId="3456633064" sldId="2147483740"/>
          </pc:sldLayoutMkLst>
        </pc:sldLayoutChg>
        <pc:sldLayoutChg chg="del">
          <pc:chgData name="Hans Gelissen (DHL SSC Maastricht)" userId="1afa8510-4eed-4b73-a29e-678838cd8acd" providerId="ADAL" clId="{3783B829-9615-4619-9D2B-E6A2AB654372}" dt="2023-03-14T10:11:28.919" v="97" actId="2696"/>
          <pc:sldLayoutMkLst>
            <pc:docMk/>
            <pc:sldMasterMk cId="31158695" sldId="2147483765"/>
            <pc:sldLayoutMk cId="2945618025" sldId="2147483767"/>
          </pc:sldLayoutMkLst>
        </pc:sldLayoutChg>
        <pc:sldLayoutChg chg="del">
          <pc:chgData name="Hans Gelissen (DHL SSC Maastricht)" userId="1afa8510-4eed-4b73-a29e-678838cd8acd" providerId="ADAL" clId="{3783B829-9615-4619-9D2B-E6A2AB654372}" dt="2023-03-14T10:11:28.788" v="79" actId="2696"/>
          <pc:sldLayoutMkLst>
            <pc:docMk/>
            <pc:sldMasterMk cId="31158695" sldId="2147483765"/>
            <pc:sldLayoutMk cId="2950485860" sldId="2147483783"/>
          </pc:sldLayoutMkLst>
        </pc:sldLayoutChg>
        <pc:sldLayoutChg chg="del">
          <pc:chgData name="Hans Gelissen (DHL SSC Maastricht)" userId="1afa8510-4eed-4b73-a29e-678838cd8acd" providerId="ADAL" clId="{3783B829-9615-4619-9D2B-E6A2AB654372}" dt="2023-03-14T10:11:28.806" v="81" actId="2696"/>
          <pc:sldLayoutMkLst>
            <pc:docMk/>
            <pc:sldMasterMk cId="31158695" sldId="2147483765"/>
            <pc:sldLayoutMk cId="1992529386" sldId="2147483784"/>
          </pc:sldLayoutMkLst>
        </pc:sldLayoutChg>
        <pc:sldLayoutChg chg="del">
          <pc:chgData name="Hans Gelissen (DHL SSC Maastricht)" userId="1afa8510-4eed-4b73-a29e-678838cd8acd" providerId="ADAL" clId="{3783B829-9615-4619-9D2B-E6A2AB654372}" dt="2023-03-14T10:11:28.933" v="99" actId="2696"/>
          <pc:sldLayoutMkLst>
            <pc:docMk/>
            <pc:sldMasterMk cId="31158695" sldId="2147483765"/>
            <pc:sldLayoutMk cId="3995632658" sldId="2147483818"/>
          </pc:sldLayoutMkLst>
        </pc:sldLayoutChg>
        <pc:sldLayoutChg chg="del">
          <pc:chgData name="Hans Gelissen (DHL SSC Maastricht)" userId="1afa8510-4eed-4b73-a29e-678838cd8acd" providerId="ADAL" clId="{3783B829-9615-4619-9D2B-E6A2AB654372}" dt="2023-03-14T10:11:28.798" v="80" actId="2696"/>
          <pc:sldLayoutMkLst>
            <pc:docMk/>
            <pc:sldMasterMk cId="31158695" sldId="2147483765"/>
            <pc:sldLayoutMk cId="3064208592" sldId="2147483837"/>
          </pc:sldLayoutMkLst>
        </pc:sldLayoutChg>
        <pc:sldLayoutChg chg="del">
          <pc:chgData name="Hans Gelissen (DHL SSC Maastricht)" userId="1afa8510-4eed-4b73-a29e-678838cd8acd" providerId="ADAL" clId="{3783B829-9615-4619-9D2B-E6A2AB654372}" dt="2023-03-14T10:11:28.815" v="82" actId="2696"/>
          <pc:sldLayoutMkLst>
            <pc:docMk/>
            <pc:sldMasterMk cId="31158695" sldId="2147483765"/>
            <pc:sldLayoutMk cId="545118658" sldId="2147483870"/>
          </pc:sldLayoutMkLst>
        </pc:sldLayoutChg>
        <pc:sldLayoutChg chg="del">
          <pc:chgData name="Hans Gelissen (DHL SSC Maastricht)" userId="1afa8510-4eed-4b73-a29e-678838cd8acd" providerId="ADAL" clId="{3783B829-9615-4619-9D2B-E6A2AB654372}" dt="2023-03-14T10:11:28.820" v="83" actId="2696"/>
          <pc:sldLayoutMkLst>
            <pc:docMk/>
            <pc:sldMasterMk cId="31158695" sldId="2147483765"/>
            <pc:sldLayoutMk cId="1582268147" sldId="2147483871"/>
          </pc:sldLayoutMkLst>
        </pc:sldLayoutChg>
        <pc:sldLayoutChg chg="del">
          <pc:chgData name="Hans Gelissen (DHL SSC Maastricht)" userId="1afa8510-4eed-4b73-a29e-678838cd8acd" providerId="ADAL" clId="{3783B829-9615-4619-9D2B-E6A2AB654372}" dt="2023-03-14T10:11:28.828" v="84" actId="2696"/>
          <pc:sldLayoutMkLst>
            <pc:docMk/>
            <pc:sldMasterMk cId="31158695" sldId="2147483765"/>
            <pc:sldLayoutMk cId="3805107903" sldId="2147483872"/>
          </pc:sldLayoutMkLst>
        </pc:sldLayoutChg>
        <pc:sldLayoutChg chg="del">
          <pc:chgData name="Hans Gelissen (DHL SSC Maastricht)" userId="1afa8510-4eed-4b73-a29e-678838cd8acd" providerId="ADAL" clId="{3783B829-9615-4619-9D2B-E6A2AB654372}" dt="2023-03-14T10:11:28.834" v="85" actId="2696"/>
          <pc:sldLayoutMkLst>
            <pc:docMk/>
            <pc:sldMasterMk cId="31158695" sldId="2147483765"/>
            <pc:sldLayoutMk cId="2485888134" sldId="2147483920"/>
          </pc:sldLayoutMkLst>
        </pc:sldLayoutChg>
        <pc:sldLayoutChg chg="del">
          <pc:chgData name="Hans Gelissen (DHL SSC Maastricht)" userId="1afa8510-4eed-4b73-a29e-678838cd8acd" providerId="ADAL" clId="{3783B829-9615-4619-9D2B-E6A2AB654372}" dt="2023-03-14T10:11:28.840" v="86" actId="2696"/>
          <pc:sldLayoutMkLst>
            <pc:docMk/>
            <pc:sldMasterMk cId="31158695" sldId="2147483765"/>
            <pc:sldLayoutMk cId="3607067930" sldId="2147483921"/>
          </pc:sldLayoutMkLst>
        </pc:sldLayoutChg>
        <pc:sldLayoutChg chg="del">
          <pc:chgData name="Hans Gelissen (DHL SSC Maastricht)" userId="1afa8510-4eed-4b73-a29e-678838cd8acd" providerId="ADAL" clId="{3783B829-9615-4619-9D2B-E6A2AB654372}" dt="2023-03-14T10:11:28.849" v="87" actId="2696"/>
          <pc:sldLayoutMkLst>
            <pc:docMk/>
            <pc:sldMasterMk cId="31158695" sldId="2147483765"/>
            <pc:sldLayoutMk cId="2038943224" sldId="2147483922"/>
          </pc:sldLayoutMkLst>
        </pc:sldLayoutChg>
        <pc:sldLayoutChg chg="del">
          <pc:chgData name="Hans Gelissen (DHL SSC Maastricht)" userId="1afa8510-4eed-4b73-a29e-678838cd8acd" providerId="ADAL" clId="{3783B829-9615-4619-9D2B-E6A2AB654372}" dt="2023-03-14T10:11:28.854" v="88" actId="2696"/>
          <pc:sldLayoutMkLst>
            <pc:docMk/>
            <pc:sldMasterMk cId="31158695" sldId="2147483765"/>
            <pc:sldLayoutMk cId="3617648680" sldId="2147483923"/>
          </pc:sldLayoutMkLst>
        </pc:sldLayoutChg>
        <pc:sldLayoutChg chg="del">
          <pc:chgData name="Hans Gelissen (DHL SSC Maastricht)" userId="1afa8510-4eed-4b73-a29e-678838cd8acd" providerId="ADAL" clId="{3783B829-9615-4619-9D2B-E6A2AB654372}" dt="2023-03-14T10:11:28.864" v="89" actId="2696"/>
          <pc:sldLayoutMkLst>
            <pc:docMk/>
            <pc:sldMasterMk cId="31158695" sldId="2147483765"/>
            <pc:sldLayoutMk cId="45377857" sldId="2147484005"/>
          </pc:sldLayoutMkLst>
        </pc:sldLayoutChg>
        <pc:sldLayoutChg chg="del">
          <pc:chgData name="Hans Gelissen (DHL SSC Maastricht)" userId="1afa8510-4eed-4b73-a29e-678838cd8acd" providerId="ADAL" clId="{3783B829-9615-4619-9D2B-E6A2AB654372}" dt="2023-03-14T10:11:28.869" v="90" actId="2696"/>
          <pc:sldLayoutMkLst>
            <pc:docMk/>
            <pc:sldMasterMk cId="31158695" sldId="2147483765"/>
            <pc:sldLayoutMk cId="2920324277" sldId="2147484006"/>
          </pc:sldLayoutMkLst>
        </pc:sldLayoutChg>
        <pc:sldLayoutChg chg="del">
          <pc:chgData name="Hans Gelissen (DHL SSC Maastricht)" userId="1afa8510-4eed-4b73-a29e-678838cd8acd" providerId="ADAL" clId="{3783B829-9615-4619-9D2B-E6A2AB654372}" dt="2023-03-14T10:11:28.878" v="91" actId="2696"/>
          <pc:sldLayoutMkLst>
            <pc:docMk/>
            <pc:sldMasterMk cId="31158695" sldId="2147483765"/>
            <pc:sldLayoutMk cId="4039669190" sldId="2147484007"/>
          </pc:sldLayoutMkLst>
        </pc:sldLayoutChg>
        <pc:sldLayoutChg chg="del">
          <pc:chgData name="Hans Gelissen (DHL SSC Maastricht)" userId="1afa8510-4eed-4b73-a29e-678838cd8acd" providerId="ADAL" clId="{3783B829-9615-4619-9D2B-E6A2AB654372}" dt="2023-03-14T10:11:28.884" v="92" actId="2696"/>
          <pc:sldLayoutMkLst>
            <pc:docMk/>
            <pc:sldMasterMk cId="31158695" sldId="2147483765"/>
            <pc:sldLayoutMk cId="2399785295" sldId="2147484008"/>
          </pc:sldLayoutMkLst>
        </pc:sldLayoutChg>
        <pc:sldLayoutChg chg="del">
          <pc:chgData name="Hans Gelissen (DHL SSC Maastricht)" userId="1afa8510-4eed-4b73-a29e-678838cd8acd" providerId="ADAL" clId="{3783B829-9615-4619-9D2B-E6A2AB654372}" dt="2023-03-14T10:11:28.900" v="94" actId="2696"/>
          <pc:sldLayoutMkLst>
            <pc:docMk/>
            <pc:sldMasterMk cId="31158695" sldId="2147483765"/>
            <pc:sldLayoutMk cId="4104121178" sldId="2147484009"/>
          </pc:sldLayoutMkLst>
        </pc:sldLayoutChg>
        <pc:sldLayoutChg chg="del">
          <pc:chgData name="Hans Gelissen (DHL SSC Maastricht)" userId="1afa8510-4eed-4b73-a29e-678838cd8acd" providerId="ADAL" clId="{3783B829-9615-4619-9D2B-E6A2AB654372}" dt="2023-03-14T10:11:28.905" v="95" actId="2696"/>
          <pc:sldLayoutMkLst>
            <pc:docMk/>
            <pc:sldMasterMk cId="31158695" sldId="2147483765"/>
            <pc:sldLayoutMk cId="687159177" sldId="2147484010"/>
          </pc:sldLayoutMkLst>
        </pc:sldLayoutChg>
        <pc:sldLayoutChg chg="del">
          <pc:chgData name="Hans Gelissen (DHL SSC Maastricht)" userId="1afa8510-4eed-4b73-a29e-678838cd8acd" providerId="ADAL" clId="{3783B829-9615-4619-9D2B-E6A2AB654372}" dt="2023-03-14T10:11:28.914" v="96" actId="2696"/>
          <pc:sldLayoutMkLst>
            <pc:docMk/>
            <pc:sldMasterMk cId="31158695" sldId="2147483765"/>
            <pc:sldLayoutMk cId="2059647338" sldId="2147484011"/>
          </pc:sldLayoutMkLst>
        </pc:sldLayoutChg>
        <pc:sldLayoutChg chg="del">
          <pc:chgData name="Hans Gelissen (DHL SSC Maastricht)" userId="1afa8510-4eed-4b73-a29e-678838cd8acd" providerId="ADAL" clId="{3783B829-9615-4619-9D2B-E6A2AB654372}" dt="2023-03-14T10:11:28.890" v="93" actId="2696"/>
          <pc:sldLayoutMkLst>
            <pc:docMk/>
            <pc:sldMasterMk cId="31158695" sldId="2147483765"/>
            <pc:sldLayoutMk cId="459899407" sldId="2147484012"/>
          </pc:sldLayoutMkLst>
        </pc:sldLayoutChg>
      </pc:sldMasterChg>
      <pc:sldMasterChg chg="mod delSldLayout modSldLayout sldLayoutOrd">
        <pc:chgData name="Hans Gelissen (DHL SSC Maastricht)" userId="1afa8510-4eed-4b73-a29e-678838cd8acd" providerId="ADAL" clId="{3783B829-9615-4619-9D2B-E6A2AB654372}" dt="2023-03-14T12:38:18.656" v="1026" actId="6014"/>
        <pc:sldMasterMkLst>
          <pc:docMk/>
          <pc:sldMasterMk cId="727954729" sldId="2147483772"/>
        </pc:sldMasterMkLst>
        <pc:sldLayoutChg chg="ord">
          <pc:chgData name="Hans Gelissen (DHL SSC Maastricht)" userId="1afa8510-4eed-4b73-a29e-678838cd8acd" providerId="ADAL" clId="{3783B829-9615-4619-9D2B-E6A2AB654372}" dt="2023-03-14T12:37:55.916" v="1022" actId="20578"/>
          <pc:sldLayoutMkLst>
            <pc:docMk/>
            <pc:sldMasterMk cId="727954729" sldId="2147483772"/>
            <pc:sldLayoutMk cId="1997391794" sldId="2147483734"/>
          </pc:sldLayoutMkLst>
        </pc:sldLayoutChg>
        <pc:sldLayoutChg chg="ord">
          <pc:chgData name="Hans Gelissen (DHL SSC Maastricht)" userId="1afa8510-4eed-4b73-a29e-678838cd8acd" providerId="ADAL" clId="{3783B829-9615-4619-9D2B-E6A2AB654372}" dt="2023-03-14T12:37:55.916" v="1022" actId="20578"/>
          <pc:sldLayoutMkLst>
            <pc:docMk/>
            <pc:sldMasterMk cId="727954729" sldId="2147483772"/>
            <pc:sldLayoutMk cId="3070187357" sldId="2147483773"/>
          </pc:sldLayoutMkLst>
        </pc:sldLayoutChg>
        <pc:sldLayoutChg chg="mod ord">
          <pc:chgData name="Hans Gelissen (DHL SSC Maastricht)" userId="1afa8510-4eed-4b73-a29e-678838cd8acd" providerId="ADAL" clId="{3783B829-9615-4619-9D2B-E6A2AB654372}" dt="2023-03-14T12:38:01.838" v="1023" actId="6014"/>
          <pc:sldLayoutMkLst>
            <pc:docMk/>
            <pc:sldMasterMk cId="727954729" sldId="2147483772"/>
            <pc:sldLayoutMk cId="2597155215" sldId="2147483774"/>
          </pc:sldLayoutMkLst>
        </pc:sldLayoutChg>
        <pc:sldLayoutChg chg="mod">
          <pc:chgData name="Hans Gelissen (DHL SSC Maastricht)" userId="1afa8510-4eed-4b73-a29e-678838cd8acd" providerId="ADAL" clId="{3783B829-9615-4619-9D2B-E6A2AB654372}" dt="2023-03-14T12:38:06.403" v="1024" actId="6014"/>
          <pc:sldLayoutMkLst>
            <pc:docMk/>
            <pc:sldMasterMk cId="727954729" sldId="2147483772"/>
            <pc:sldLayoutMk cId="1441526566" sldId="2147484017"/>
          </pc:sldLayoutMkLst>
        </pc:sldLayoutChg>
        <pc:sldLayoutChg chg="del">
          <pc:chgData name="Hans Gelissen (DHL SSC Maastricht)" userId="1afa8510-4eed-4b73-a29e-678838cd8acd" providerId="ADAL" clId="{3783B829-9615-4619-9D2B-E6A2AB654372}" dt="2023-03-14T10:08:05.753" v="8" actId="2696"/>
          <pc:sldLayoutMkLst>
            <pc:docMk/>
            <pc:sldMasterMk cId="727954729" sldId="2147483772"/>
            <pc:sldLayoutMk cId="4112879424" sldId="2147484017"/>
          </pc:sldLayoutMkLst>
        </pc:sldLayoutChg>
        <pc:sldLayoutChg chg="del">
          <pc:chgData name="Hans Gelissen (DHL SSC Maastricht)" userId="1afa8510-4eed-4b73-a29e-678838cd8acd" providerId="ADAL" clId="{3783B829-9615-4619-9D2B-E6A2AB654372}" dt="2023-03-14T10:08:05.743" v="7" actId="2696"/>
          <pc:sldLayoutMkLst>
            <pc:docMk/>
            <pc:sldMasterMk cId="727954729" sldId="2147483772"/>
            <pc:sldLayoutMk cId="2013709759" sldId="2147484018"/>
          </pc:sldLayoutMkLst>
        </pc:sldLayoutChg>
        <pc:sldLayoutChg chg="mod">
          <pc:chgData name="Hans Gelissen (DHL SSC Maastricht)" userId="1afa8510-4eed-4b73-a29e-678838cd8acd" providerId="ADAL" clId="{3783B829-9615-4619-9D2B-E6A2AB654372}" dt="2023-03-14T12:38:13.410" v="1025" actId="6014"/>
          <pc:sldLayoutMkLst>
            <pc:docMk/>
            <pc:sldMasterMk cId="727954729" sldId="2147483772"/>
            <pc:sldLayoutMk cId="3489306472" sldId="2147484018"/>
          </pc:sldLayoutMkLst>
        </pc:sldLayoutChg>
        <pc:sldLayoutChg chg="mod">
          <pc:chgData name="Hans Gelissen (DHL SSC Maastricht)" userId="1afa8510-4eed-4b73-a29e-678838cd8acd" providerId="ADAL" clId="{3783B829-9615-4619-9D2B-E6A2AB654372}" dt="2023-03-14T12:38:18.656" v="1026" actId="6014"/>
          <pc:sldLayoutMkLst>
            <pc:docMk/>
            <pc:sldMasterMk cId="727954729" sldId="2147483772"/>
            <pc:sldLayoutMk cId="215789223" sldId="2147484019"/>
          </pc:sldLayoutMkLst>
        </pc:sldLayoutChg>
        <pc:sldLayoutChg chg="del">
          <pc:chgData name="Hans Gelissen (DHL SSC Maastricht)" userId="1afa8510-4eed-4b73-a29e-678838cd8acd" providerId="ADAL" clId="{3783B829-9615-4619-9D2B-E6A2AB654372}" dt="2023-03-14T10:08:05.738" v="6" actId="2696"/>
          <pc:sldLayoutMkLst>
            <pc:docMk/>
            <pc:sldMasterMk cId="727954729" sldId="2147483772"/>
            <pc:sldLayoutMk cId="3230136566" sldId="2147484019"/>
          </pc:sldLayoutMkLst>
        </pc:sldLayoutChg>
      </pc:sldMasterChg>
      <pc:sldMasterChg chg="del delSldLayout">
        <pc:chgData name="Hans Gelissen (DHL SSC Maastricht)" userId="1afa8510-4eed-4b73-a29e-678838cd8acd" providerId="ADAL" clId="{3783B829-9615-4619-9D2B-E6A2AB654372}" dt="2023-03-14T10:07:53.094" v="5" actId="2696"/>
        <pc:sldMasterMkLst>
          <pc:docMk/>
          <pc:sldMasterMk cId="4174525152" sldId="2147483787"/>
        </pc:sldMasterMkLst>
        <pc:sldLayoutChg chg="del">
          <pc:chgData name="Hans Gelissen (DHL SSC Maastricht)" userId="1afa8510-4eed-4b73-a29e-678838cd8acd" providerId="ADAL" clId="{3783B829-9615-4619-9D2B-E6A2AB654372}" dt="2023-03-14T10:07:53.074" v="2" actId="2696"/>
          <pc:sldLayoutMkLst>
            <pc:docMk/>
            <pc:sldMasterMk cId="4174525152" sldId="2147483787"/>
            <pc:sldLayoutMk cId="2728327263" sldId="2147483786"/>
          </pc:sldLayoutMkLst>
        </pc:sldLayoutChg>
        <pc:sldLayoutChg chg="del">
          <pc:chgData name="Hans Gelissen (DHL SSC Maastricht)" userId="1afa8510-4eed-4b73-a29e-678838cd8acd" providerId="ADAL" clId="{3783B829-9615-4619-9D2B-E6A2AB654372}" dt="2023-03-14T10:07:53.081" v="3" actId="2696"/>
          <pc:sldLayoutMkLst>
            <pc:docMk/>
            <pc:sldMasterMk cId="4174525152" sldId="2147483787"/>
            <pc:sldLayoutMk cId="3690997835" sldId="2147483800"/>
          </pc:sldLayoutMkLst>
        </pc:sldLayoutChg>
        <pc:sldLayoutChg chg="del">
          <pc:chgData name="Hans Gelissen (DHL SSC Maastricht)" userId="1afa8510-4eed-4b73-a29e-678838cd8acd" providerId="ADAL" clId="{3783B829-9615-4619-9D2B-E6A2AB654372}" dt="2023-03-14T10:07:53.086" v="4" actId="2696"/>
          <pc:sldLayoutMkLst>
            <pc:docMk/>
            <pc:sldMasterMk cId="4174525152" sldId="2147483787"/>
            <pc:sldLayoutMk cId="151018440" sldId="2147483801"/>
          </pc:sldLayoutMkLst>
        </pc:sldLayoutChg>
      </pc:sldMasterChg>
      <pc:sldMasterChg chg="del delSldLayout">
        <pc:chgData name="Hans Gelissen (DHL SSC Maastricht)" userId="1afa8510-4eed-4b73-a29e-678838cd8acd" providerId="ADAL" clId="{3783B829-9615-4619-9D2B-E6A2AB654372}" dt="2023-03-14T10:08:54.473" v="13" actId="2696"/>
        <pc:sldMasterMkLst>
          <pc:docMk/>
          <pc:sldMasterMk cId="872021773" sldId="2147483791"/>
        </pc:sldMasterMkLst>
        <pc:sldLayoutChg chg="del">
          <pc:chgData name="Hans Gelissen (DHL SSC Maastricht)" userId="1afa8510-4eed-4b73-a29e-678838cd8acd" providerId="ADAL" clId="{3783B829-9615-4619-9D2B-E6A2AB654372}" dt="2023-03-14T10:08:54.454" v="10" actId="2696"/>
          <pc:sldLayoutMkLst>
            <pc:docMk/>
            <pc:sldMasterMk cId="872021773" sldId="2147483791"/>
            <pc:sldLayoutMk cId="2354677274" sldId="2147483747"/>
          </pc:sldLayoutMkLst>
        </pc:sldLayoutChg>
        <pc:sldLayoutChg chg="del">
          <pc:chgData name="Hans Gelissen (DHL SSC Maastricht)" userId="1afa8510-4eed-4b73-a29e-678838cd8acd" providerId="ADAL" clId="{3783B829-9615-4619-9D2B-E6A2AB654372}" dt="2023-03-14T10:08:54.460" v="11" actId="2696"/>
          <pc:sldLayoutMkLst>
            <pc:docMk/>
            <pc:sldMasterMk cId="872021773" sldId="2147483791"/>
            <pc:sldLayoutMk cId="14774516" sldId="2147483749"/>
          </pc:sldLayoutMkLst>
        </pc:sldLayoutChg>
        <pc:sldLayoutChg chg="del">
          <pc:chgData name="Hans Gelissen (DHL SSC Maastricht)" userId="1afa8510-4eed-4b73-a29e-678838cd8acd" providerId="ADAL" clId="{3783B829-9615-4619-9D2B-E6A2AB654372}" dt="2023-03-14T10:08:54.466" v="12" actId="2696"/>
          <pc:sldLayoutMkLst>
            <pc:docMk/>
            <pc:sldMasterMk cId="872021773" sldId="2147483791"/>
            <pc:sldLayoutMk cId="465836321" sldId="2147483750"/>
          </pc:sldLayoutMkLst>
        </pc:sldLayoutChg>
      </pc:sldMasterChg>
      <pc:sldMasterChg chg="add del addSldLayout delSldLayout">
        <pc:chgData name="Hans Gelissen (DHL SSC Maastricht)" userId="1afa8510-4eed-4b73-a29e-678838cd8acd" providerId="ADAL" clId="{3783B829-9615-4619-9D2B-E6A2AB654372}" dt="2023-03-14T10:09:51.728" v="70" actId="2696"/>
        <pc:sldMasterMkLst>
          <pc:docMk/>
          <pc:sldMasterMk cId="3057125872" sldId="2147483795"/>
        </pc:sldMasterMkLst>
        <pc:sldLayoutChg chg="add del">
          <pc:chgData name="Hans Gelissen (DHL SSC Maastricht)" userId="1afa8510-4eed-4b73-a29e-678838cd8acd" providerId="ADAL" clId="{3783B829-9615-4619-9D2B-E6A2AB654372}" dt="2023-03-14T10:09:51.589" v="54" actId="2696"/>
          <pc:sldLayoutMkLst>
            <pc:docMk/>
            <pc:sldMasterMk cId="3057125872" sldId="2147483795"/>
            <pc:sldLayoutMk cId="411563442" sldId="2147483741"/>
          </pc:sldLayoutMkLst>
        </pc:sldLayoutChg>
        <pc:sldLayoutChg chg="add del">
          <pc:chgData name="Hans Gelissen (DHL SSC Maastricht)" userId="1afa8510-4eed-4b73-a29e-678838cd8acd" providerId="ADAL" clId="{3783B829-9615-4619-9D2B-E6A2AB654372}" dt="2023-03-14T10:09:51.600" v="55" actId="2696"/>
          <pc:sldLayoutMkLst>
            <pc:docMk/>
            <pc:sldMasterMk cId="3057125872" sldId="2147483795"/>
            <pc:sldLayoutMk cId="74026321" sldId="2147483850"/>
          </pc:sldLayoutMkLst>
        </pc:sldLayoutChg>
        <pc:sldLayoutChg chg="add del">
          <pc:chgData name="Hans Gelissen (DHL SSC Maastricht)" userId="1afa8510-4eed-4b73-a29e-678838cd8acd" providerId="ADAL" clId="{3783B829-9615-4619-9D2B-E6A2AB654372}" dt="2023-03-14T10:09:51.607" v="56" actId="2696"/>
          <pc:sldLayoutMkLst>
            <pc:docMk/>
            <pc:sldMasterMk cId="3057125872" sldId="2147483795"/>
            <pc:sldLayoutMk cId="2397447043" sldId="2147483851"/>
          </pc:sldLayoutMkLst>
        </pc:sldLayoutChg>
        <pc:sldLayoutChg chg="add del">
          <pc:chgData name="Hans Gelissen (DHL SSC Maastricht)" userId="1afa8510-4eed-4b73-a29e-678838cd8acd" providerId="ADAL" clId="{3783B829-9615-4619-9D2B-E6A2AB654372}" dt="2023-03-14T10:09:51.614" v="57" actId="2696"/>
          <pc:sldLayoutMkLst>
            <pc:docMk/>
            <pc:sldMasterMk cId="3057125872" sldId="2147483795"/>
            <pc:sldLayoutMk cId="710983192" sldId="2147483852"/>
          </pc:sldLayoutMkLst>
        </pc:sldLayoutChg>
        <pc:sldLayoutChg chg="add del">
          <pc:chgData name="Hans Gelissen (DHL SSC Maastricht)" userId="1afa8510-4eed-4b73-a29e-678838cd8acd" providerId="ADAL" clId="{3783B829-9615-4619-9D2B-E6A2AB654372}" dt="2023-03-14T10:09:51.624" v="58" actId="2696"/>
          <pc:sldLayoutMkLst>
            <pc:docMk/>
            <pc:sldMasterMk cId="3057125872" sldId="2147483795"/>
            <pc:sldLayoutMk cId="152283446" sldId="2147483891"/>
          </pc:sldLayoutMkLst>
        </pc:sldLayoutChg>
        <pc:sldLayoutChg chg="add del">
          <pc:chgData name="Hans Gelissen (DHL SSC Maastricht)" userId="1afa8510-4eed-4b73-a29e-678838cd8acd" providerId="ADAL" clId="{3783B829-9615-4619-9D2B-E6A2AB654372}" dt="2023-03-14T10:09:51.631" v="59" actId="2696"/>
          <pc:sldLayoutMkLst>
            <pc:docMk/>
            <pc:sldMasterMk cId="3057125872" sldId="2147483795"/>
            <pc:sldLayoutMk cId="3868992624" sldId="2147483892"/>
          </pc:sldLayoutMkLst>
        </pc:sldLayoutChg>
        <pc:sldLayoutChg chg="add del">
          <pc:chgData name="Hans Gelissen (DHL SSC Maastricht)" userId="1afa8510-4eed-4b73-a29e-678838cd8acd" providerId="ADAL" clId="{3783B829-9615-4619-9D2B-E6A2AB654372}" dt="2023-03-14T10:09:51.642" v="60" actId="2696"/>
          <pc:sldLayoutMkLst>
            <pc:docMk/>
            <pc:sldMasterMk cId="3057125872" sldId="2147483795"/>
            <pc:sldLayoutMk cId="2390748780" sldId="2147483893"/>
          </pc:sldLayoutMkLst>
        </pc:sldLayoutChg>
        <pc:sldLayoutChg chg="add del">
          <pc:chgData name="Hans Gelissen (DHL SSC Maastricht)" userId="1afa8510-4eed-4b73-a29e-678838cd8acd" providerId="ADAL" clId="{3783B829-9615-4619-9D2B-E6A2AB654372}" dt="2023-03-14T10:09:51.648" v="61" actId="2696"/>
          <pc:sldLayoutMkLst>
            <pc:docMk/>
            <pc:sldMasterMk cId="3057125872" sldId="2147483795"/>
            <pc:sldLayoutMk cId="2730652164" sldId="2147483894"/>
          </pc:sldLayoutMkLst>
        </pc:sldLayoutChg>
        <pc:sldLayoutChg chg="add del">
          <pc:chgData name="Hans Gelissen (DHL SSC Maastricht)" userId="1afa8510-4eed-4b73-a29e-678838cd8acd" providerId="ADAL" clId="{3783B829-9615-4619-9D2B-E6A2AB654372}" dt="2023-03-14T10:09:51.658" v="62" actId="2696"/>
          <pc:sldLayoutMkLst>
            <pc:docMk/>
            <pc:sldMasterMk cId="3057125872" sldId="2147483795"/>
            <pc:sldLayoutMk cId="2159871536" sldId="2147483942"/>
          </pc:sldLayoutMkLst>
        </pc:sldLayoutChg>
        <pc:sldLayoutChg chg="add del">
          <pc:chgData name="Hans Gelissen (DHL SSC Maastricht)" userId="1afa8510-4eed-4b73-a29e-678838cd8acd" providerId="ADAL" clId="{3783B829-9615-4619-9D2B-E6A2AB654372}" dt="2023-03-14T10:09:51.665" v="63" actId="2696"/>
          <pc:sldLayoutMkLst>
            <pc:docMk/>
            <pc:sldMasterMk cId="3057125872" sldId="2147483795"/>
            <pc:sldLayoutMk cId="2685927775" sldId="2147483943"/>
          </pc:sldLayoutMkLst>
        </pc:sldLayoutChg>
        <pc:sldLayoutChg chg="add del">
          <pc:chgData name="Hans Gelissen (DHL SSC Maastricht)" userId="1afa8510-4eed-4b73-a29e-678838cd8acd" providerId="ADAL" clId="{3783B829-9615-4619-9D2B-E6A2AB654372}" dt="2023-03-14T10:09:51.677" v="64" actId="2696"/>
          <pc:sldLayoutMkLst>
            <pc:docMk/>
            <pc:sldMasterMk cId="3057125872" sldId="2147483795"/>
            <pc:sldLayoutMk cId="2568452987" sldId="2147483944"/>
          </pc:sldLayoutMkLst>
        </pc:sldLayoutChg>
        <pc:sldLayoutChg chg="add del">
          <pc:chgData name="Hans Gelissen (DHL SSC Maastricht)" userId="1afa8510-4eed-4b73-a29e-678838cd8acd" providerId="ADAL" clId="{3783B829-9615-4619-9D2B-E6A2AB654372}" dt="2023-03-14T10:09:51.689" v="65" actId="2696"/>
          <pc:sldLayoutMkLst>
            <pc:docMk/>
            <pc:sldMasterMk cId="3057125872" sldId="2147483795"/>
            <pc:sldLayoutMk cId="280968267" sldId="2147483945"/>
          </pc:sldLayoutMkLst>
        </pc:sldLayoutChg>
        <pc:sldLayoutChg chg="add del">
          <pc:chgData name="Hans Gelissen (DHL SSC Maastricht)" userId="1afa8510-4eed-4b73-a29e-678838cd8acd" providerId="ADAL" clId="{3783B829-9615-4619-9D2B-E6A2AB654372}" dt="2023-03-14T10:09:51.695" v="66" actId="2696"/>
          <pc:sldLayoutMkLst>
            <pc:docMk/>
            <pc:sldMasterMk cId="3057125872" sldId="2147483795"/>
            <pc:sldLayoutMk cId="2123168194" sldId="2147483946"/>
          </pc:sldLayoutMkLst>
        </pc:sldLayoutChg>
        <pc:sldLayoutChg chg="add del">
          <pc:chgData name="Hans Gelissen (DHL SSC Maastricht)" userId="1afa8510-4eed-4b73-a29e-678838cd8acd" providerId="ADAL" clId="{3783B829-9615-4619-9D2B-E6A2AB654372}" dt="2023-03-14T10:09:51.705" v="67" actId="2696"/>
          <pc:sldLayoutMkLst>
            <pc:docMk/>
            <pc:sldMasterMk cId="3057125872" sldId="2147483795"/>
            <pc:sldLayoutMk cId="2260168434" sldId="2147483971"/>
          </pc:sldLayoutMkLst>
        </pc:sldLayoutChg>
        <pc:sldLayoutChg chg="add del">
          <pc:chgData name="Hans Gelissen (DHL SSC Maastricht)" userId="1afa8510-4eed-4b73-a29e-678838cd8acd" providerId="ADAL" clId="{3783B829-9615-4619-9D2B-E6A2AB654372}" dt="2023-03-14T10:09:51.711" v="68" actId="2696"/>
          <pc:sldLayoutMkLst>
            <pc:docMk/>
            <pc:sldMasterMk cId="3057125872" sldId="2147483795"/>
            <pc:sldLayoutMk cId="3664245632" sldId="2147483972"/>
          </pc:sldLayoutMkLst>
        </pc:sldLayoutChg>
        <pc:sldLayoutChg chg="add del">
          <pc:chgData name="Hans Gelissen (DHL SSC Maastricht)" userId="1afa8510-4eed-4b73-a29e-678838cd8acd" providerId="ADAL" clId="{3783B829-9615-4619-9D2B-E6A2AB654372}" dt="2023-03-14T10:09:51.718" v="69" actId="2696"/>
          <pc:sldLayoutMkLst>
            <pc:docMk/>
            <pc:sldMasterMk cId="3057125872" sldId="2147483795"/>
            <pc:sldLayoutMk cId="2363819363" sldId="2147483973"/>
          </pc:sldLayoutMkLst>
        </pc:sldLayoutChg>
      </pc:sldMasterChg>
      <pc:sldMasterChg chg="addSldLayout delSldLayout modSldLayout">
        <pc:chgData name="Hans Gelissen (DHL SSC Maastricht)" userId="1afa8510-4eed-4b73-a29e-678838cd8acd" providerId="ADAL" clId="{3783B829-9615-4619-9D2B-E6A2AB654372}" dt="2023-03-14T10:18:49.393" v="207" actId="2696"/>
        <pc:sldMasterMkLst>
          <pc:docMk/>
          <pc:sldMasterMk cId="1868986140" sldId="2147483797"/>
        </pc:sldMasterMkLst>
        <pc:sldLayoutChg chg="mod">
          <pc:chgData name="Hans Gelissen (DHL SSC Maastricht)" userId="1afa8510-4eed-4b73-a29e-678838cd8acd" providerId="ADAL" clId="{3783B829-9615-4619-9D2B-E6A2AB654372}" dt="2023-03-14T10:12:13.127" v="101" actId="6014"/>
          <pc:sldLayoutMkLst>
            <pc:docMk/>
            <pc:sldMasterMk cId="1868986140" sldId="2147483797"/>
            <pc:sldLayoutMk cId="1943396673" sldId="2147483817"/>
          </pc:sldLayoutMkLst>
        </pc:sldLayoutChg>
        <pc:sldLayoutChg chg="add del mod">
          <pc:chgData name="Hans Gelissen (DHL SSC Maastricht)" userId="1afa8510-4eed-4b73-a29e-678838cd8acd" providerId="ADAL" clId="{3783B829-9615-4619-9D2B-E6A2AB654372}" dt="2023-03-14T10:12:24.725" v="102" actId="6014"/>
          <pc:sldLayoutMkLst>
            <pc:docMk/>
            <pc:sldMasterMk cId="1868986140" sldId="2147483797"/>
            <pc:sldLayoutMk cId="2070522211" sldId="2147483819"/>
          </pc:sldLayoutMkLst>
        </pc:sldLayoutChg>
        <pc:sldLayoutChg chg="del mod">
          <pc:chgData name="Hans Gelissen (DHL SSC Maastricht)" userId="1afa8510-4eed-4b73-a29e-678838cd8acd" providerId="ADAL" clId="{3783B829-9615-4619-9D2B-E6A2AB654372}" dt="2023-03-14T10:13:45.289" v="117" actId="2696"/>
          <pc:sldLayoutMkLst>
            <pc:docMk/>
            <pc:sldMasterMk cId="1868986140" sldId="2147483797"/>
            <pc:sldLayoutMk cId="897400735" sldId="2147484028"/>
          </pc:sldLayoutMkLst>
        </pc:sldLayoutChg>
        <pc:sldLayoutChg chg="delSp modSp mod">
          <pc:chgData name="Hans Gelissen (DHL SSC Maastricht)" userId="1afa8510-4eed-4b73-a29e-678838cd8acd" providerId="ADAL" clId="{3783B829-9615-4619-9D2B-E6A2AB654372}" dt="2023-03-14T10:13:57.567" v="118"/>
          <pc:sldLayoutMkLst>
            <pc:docMk/>
            <pc:sldMasterMk cId="1868986140" sldId="2147483797"/>
            <pc:sldLayoutMk cId="3374177708" sldId="2147484029"/>
          </pc:sldLayoutMkLst>
          <pc:spChg chg="del">
            <ac:chgData name="Hans Gelissen (DHL SSC Maastricht)" userId="1afa8510-4eed-4b73-a29e-678838cd8acd" providerId="ADAL" clId="{3783B829-9615-4619-9D2B-E6A2AB654372}" dt="2023-03-14T10:12:50.421" v="105" actId="478"/>
            <ac:spMkLst>
              <pc:docMk/>
              <pc:sldMasterMk cId="1868986140" sldId="2147483797"/>
              <pc:sldLayoutMk cId="3374177708" sldId="2147484029"/>
              <ac:spMk id="3" creationId="{8CCBF2A2-4A94-4167-B811-76A9071CFD5E}"/>
            </ac:spMkLst>
          </pc:spChg>
          <pc:spChg chg="del">
            <ac:chgData name="Hans Gelissen (DHL SSC Maastricht)" userId="1afa8510-4eed-4b73-a29e-678838cd8acd" providerId="ADAL" clId="{3783B829-9615-4619-9D2B-E6A2AB654372}" dt="2023-03-14T10:13:15.114" v="114" actId="478"/>
            <ac:spMkLst>
              <pc:docMk/>
              <pc:sldMasterMk cId="1868986140" sldId="2147483797"/>
              <pc:sldLayoutMk cId="3374177708" sldId="2147484029"/>
              <ac:spMk id="6" creationId="{E5C9CD84-B7FC-41A4-A340-898AE0C16ED6}"/>
            </ac:spMkLst>
          </pc:spChg>
          <pc:spChg chg="del">
            <ac:chgData name="Hans Gelissen (DHL SSC Maastricht)" userId="1afa8510-4eed-4b73-a29e-678838cd8acd" providerId="ADAL" clId="{3783B829-9615-4619-9D2B-E6A2AB654372}" dt="2023-03-14T10:13:15.114" v="114" actId="478"/>
            <ac:spMkLst>
              <pc:docMk/>
              <pc:sldMasterMk cId="1868986140" sldId="2147483797"/>
              <pc:sldLayoutMk cId="3374177708" sldId="2147484029"/>
              <ac:spMk id="7" creationId="{2E82F2B6-D24A-416E-A187-4E49DE485402}"/>
            </ac:spMkLst>
          </pc:spChg>
          <pc:spChg chg="del">
            <ac:chgData name="Hans Gelissen (DHL SSC Maastricht)" userId="1afa8510-4eed-4b73-a29e-678838cd8acd" providerId="ADAL" clId="{3783B829-9615-4619-9D2B-E6A2AB654372}" dt="2023-03-14T10:13:15.114" v="114" actId="478"/>
            <ac:spMkLst>
              <pc:docMk/>
              <pc:sldMasterMk cId="1868986140" sldId="2147483797"/>
              <pc:sldLayoutMk cId="3374177708" sldId="2147484029"/>
              <ac:spMk id="9" creationId="{C4CCA36C-426E-4A63-9A07-DEB4BFCB3FAF}"/>
            </ac:spMkLst>
          </pc:spChg>
          <pc:spChg chg="del">
            <ac:chgData name="Hans Gelissen (DHL SSC Maastricht)" userId="1afa8510-4eed-4b73-a29e-678838cd8acd" providerId="ADAL" clId="{3783B829-9615-4619-9D2B-E6A2AB654372}" dt="2023-03-14T10:12:54.331" v="108" actId="478"/>
            <ac:spMkLst>
              <pc:docMk/>
              <pc:sldMasterMk cId="1868986140" sldId="2147483797"/>
              <pc:sldLayoutMk cId="3374177708" sldId="2147484029"/>
              <ac:spMk id="12" creationId="{DD2800E9-B245-4BF2-A06F-459F6B4DF8EC}"/>
            </ac:spMkLst>
          </pc:spChg>
          <pc:spChg chg="del">
            <ac:chgData name="Hans Gelissen (DHL SSC Maastricht)" userId="1afa8510-4eed-4b73-a29e-678838cd8acd" providerId="ADAL" clId="{3783B829-9615-4619-9D2B-E6A2AB654372}" dt="2023-03-14T10:12:57.887" v="111" actId="478"/>
            <ac:spMkLst>
              <pc:docMk/>
              <pc:sldMasterMk cId="1868986140" sldId="2147483797"/>
              <pc:sldLayoutMk cId="3374177708" sldId="2147484029"/>
              <ac:spMk id="14" creationId="{BEDB912A-94C7-48E7-9C7D-6933F5A16D89}"/>
            </ac:spMkLst>
          </pc:spChg>
          <pc:spChg chg="del">
            <ac:chgData name="Hans Gelissen (DHL SSC Maastricht)" userId="1afa8510-4eed-4b73-a29e-678838cd8acd" providerId="ADAL" clId="{3783B829-9615-4619-9D2B-E6A2AB654372}" dt="2023-03-14T10:13:02.317" v="113" actId="478"/>
            <ac:spMkLst>
              <pc:docMk/>
              <pc:sldMasterMk cId="1868986140" sldId="2147483797"/>
              <pc:sldLayoutMk cId="3374177708" sldId="2147484029"/>
              <ac:spMk id="18" creationId="{87DC52E1-61B4-41C6-9C1B-78B53F41A182}"/>
            </ac:spMkLst>
          </pc:spChg>
          <pc:spChg chg="del">
            <ac:chgData name="Hans Gelissen (DHL SSC Maastricht)" userId="1afa8510-4eed-4b73-a29e-678838cd8acd" providerId="ADAL" clId="{3783B829-9615-4619-9D2B-E6A2AB654372}" dt="2023-03-14T10:13:00.948" v="112" actId="478"/>
            <ac:spMkLst>
              <pc:docMk/>
              <pc:sldMasterMk cId="1868986140" sldId="2147483797"/>
              <pc:sldLayoutMk cId="3374177708" sldId="2147484029"/>
              <ac:spMk id="22" creationId="{5D33661A-E879-4955-BAB9-AA7B3C955E42}"/>
            </ac:spMkLst>
          </pc:spChg>
          <pc:spChg chg="del">
            <ac:chgData name="Hans Gelissen (DHL SSC Maastricht)" userId="1afa8510-4eed-4b73-a29e-678838cd8acd" providerId="ADAL" clId="{3783B829-9615-4619-9D2B-E6A2AB654372}" dt="2023-03-14T10:12:55.914" v="109" actId="478"/>
            <ac:spMkLst>
              <pc:docMk/>
              <pc:sldMasterMk cId="1868986140" sldId="2147483797"/>
              <pc:sldLayoutMk cId="3374177708" sldId="2147484029"/>
              <ac:spMk id="23" creationId="{694DBE2C-2418-448B-A0C4-52EECB64EBA6}"/>
            </ac:spMkLst>
          </pc:spChg>
          <pc:picChg chg="mod">
            <ac:chgData name="Hans Gelissen (DHL SSC Maastricht)" userId="1afa8510-4eed-4b73-a29e-678838cd8acd" providerId="ADAL" clId="{3783B829-9615-4619-9D2B-E6A2AB654372}" dt="2023-03-14T10:13:57.567" v="118"/>
            <ac:picMkLst>
              <pc:docMk/>
              <pc:sldMasterMk cId="1868986140" sldId="2147483797"/>
              <pc:sldLayoutMk cId="3374177708" sldId="2147484029"/>
              <ac:picMk id="13" creationId="{2B1BD734-7379-4346-88DF-5BB68C76BF87}"/>
            </ac:picMkLst>
          </pc:picChg>
          <pc:picChg chg="del">
            <ac:chgData name="Hans Gelissen (DHL SSC Maastricht)" userId="1afa8510-4eed-4b73-a29e-678838cd8acd" providerId="ADAL" clId="{3783B829-9615-4619-9D2B-E6A2AB654372}" dt="2023-03-14T10:12:51.081" v="106" actId="478"/>
            <ac:picMkLst>
              <pc:docMk/>
              <pc:sldMasterMk cId="1868986140" sldId="2147483797"/>
              <pc:sldLayoutMk cId="3374177708" sldId="2147484029"/>
              <ac:picMk id="24" creationId="{E4CF5DA5-4716-4782-9501-A8F5107FB956}"/>
            </ac:picMkLst>
          </pc:picChg>
          <pc:picChg chg="del">
            <ac:chgData name="Hans Gelissen (DHL SSC Maastricht)" userId="1afa8510-4eed-4b73-a29e-678838cd8acd" providerId="ADAL" clId="{3783B829-9615-4619-9D2B-E6A2AB654372}" dt="2023-03-14T10:12:52.499" v="107" actId="478"/>
            <ac:picMkLst>
              <pc:docMk/>
              <pc:sldMasterMk cId="1868986140" sldId="2147483797"/>
              <pc:sldLayoutMk cId="3374177708" sldId="2147484029"/>
              <ac:picMk id="25" creationId="{53847704-7CBE-4510-BC64-B020E265714C}"/>
            </ac:picMkLst>
          </pc:picChg>
          <pc:picChg chg="del">
            <ac:chgData name="Hans Gelissen (DHL SSC Maastricht)" userId="1afa8510-4eed-4b73-a29e-678838cd8acd" providerId="ADAL" clId="{3783B829-9615-4619-9D2B-E6A2AB654372}" dt="2023-03-14T10:12:56.948" v="110" actId="478"/>
            <ac:picMkLst>
              <pc:docMk/>
              <pc:sldMasterMk cId="1868986140" sldId="2147483797"/>
              <pc:sldLayoutMk cId="3374177708" sldId="2147484029"/>
              <ac:picMk id="1026" creationId="{4257E957-3DBE-477B-97FB-9F76589E1283}"/>
            </ac:picMkLst>
          </pc:picChg>
          <pc:picChg chg="del">
            <ac:chgData name="Hans Gelissen (DHL SSC Maastricht)" userId="1afa8510-4eed-4b73-a29e-678838cd8acd" providerId="ADAL" clId="{3783B829-9615-4619-9D2B-E6A2AB654372}" dt="2023-03-14T10:13:15.114" v="114" actId="478"/>
            <ac:picMkLst>
              <pc:docMk/>
              <pc:sldMasterMk cId="1868986140" sldId="2147483797"/>
              <pc:sldLayoutMk cId="3374177708" sldId="2147484029"/>
              <ac:picMk id="1028" creationId="{4FB6D550-E9CE-4FA3-8A58-428B76CA8F5D}"/>
            </ac:picMkLst>
          </pc:picChg>
        </pc:sldLayoutChg>
        <pc:sldLayoutChg chg="addSp delSp modSp del mod">
          <pc:chgData name="Hans Gelissen (DHL SSC Maastricht)" userId="1afa8510-4eed-4b73-a29e-678838cd8acd" providerId="ADAL" clId="{3783B829-9615-4619-9D2B-E6A2AB654372}" dt="2023-03-14T10:18:49.393" v="207" actId="2696"/>
          <pc:sldLayoutMkLst>
            <pc:docMk/>
            <pc:sldMasterMk cId="1868986140" sldId="2147483797"/>
            <pc:sldLayoutMk cId="414208771" sldId="2147484030"/>
          </pc:sldLayoutMkLst>
          <pc:spChg chg="add mod">
            <ac:chgData name="Hans Gelissen (DHL SSC Maastricht)" userId="1afa8510-4eed-4b73-a29e-678838cd8acd" providerId="ADAL" clId="{3783B829-9615-4619-9D2B-E6A2AB654372}" dt="2023-03-14T10:15:55.390" v="177" actId="1037"/>
            <ac:spMkLst>
              <pc:docMk/>
              <pc:sldMasterMk cId="1868986140" sldId="2147483797"/>
              <pc:sldLayoutMk cId="414208771" sldId="2147484030"/>
              <ac:spMk id="7" creationId="{B010EA47-4C5C-49EB-A69D-D0A21BE4735C}"/>
            </ac:spMkLst>
          </pc:spChg>
          <pc:spChg chg="mod">
            <ac:chgData name="Hans Gelissen (DHL SSC Maastricht)" userId="1afa8510-4eed-4b73-a29e-678838cd8acd" providerId="ADAL" clId="{3783B829-9615-4619-9D2B-E6A2AB654372}" dt="2023-03-14T10:15:24.825" v="130" actId="1038"/>
            <ac:spMkLst>
              <pc:docMk/>
              <pc:sldMasterMk cId="1868986140" sldId="2147483797"/>
              <pc:sldLayoutMk cId="414208771" sldId="2147484030"/>
              <ac:spMk id="8" creationId="{44129AD2-E0F3-4D9C-9F90-CC5CF8600EC5}"/>
            </ac:spMkLst>
          </pc:spChg>
          <pc:spChg chg="add mod">
            <ac:chgData name="Hans Gelissen (DHL SSC Maastricht)" userId="1afa8510-4eed-4b73-a29e-678838cd8acd" providerId="ADAL" clId="{3783B829-9615-4619-9D2B-E6A2AB654372}" dt="2023-03-14T10:15:53.900" v="173" actId="1037"/>
            <ac:spMkLst>
              <pc:docMk/>
              <pc:sldMasterMk cId="1868986140" sldId="2147483797"/>
              <pc:sldLayoutMk cId="414208771" sldId="2147484030"/>
              <ac:spMk id="9" creationId="{D51E019A-245B-4E0B-B864-90683F6AECF2}"/>
            </ac:spMkLst>
          </pc:spChg>
          <pc:spChg chg="mod">
            <ac:chgData name="Hans Gelissen (DHL SSC Maastricht)" userId="1afa8510-4eed-4b73-a29e-678838cd8acd" providerId="ADAL" clId="{3783B829-9615-4619-9D2B-E6A2AB654372}" dt="2023-03-14T10:15:24.825" v="130" actId="1038"/>
            <ac:spMkLst>
              <pc:docMk/>
              <pc:sldMasterMk cId="1868986140" sldId="2147483797"/>
              <pc:sldLayoutMk cId="414208771" sldId="2147484030"/>
              <ac:spMk id="10" creationId="{299B8E53-FFBC-4D45-AAD8-87ED27CD9185}"/>
            </ac:spMkLst>
          </pc:spChg>
          <pc:spChg chg="add mod">
            <ac:chgData name="Hans Gelissen (DHL SSC Maastricht)" userId="1afa8510-4eed-4b73-a29e-678838cd8acd" providerId="ADAL" clId="{3783B829-9615-4619-9D2B-E6A2AB654372}" dt="2023-03-14T10:15:24.825" v="130" actId="1038"/>
            <ac:spMkLst>
              <pc:docMk/>
              <pc:sldMasterMk cId="1868986140" sldId="2147483797"/>
              <pc:sldLayoutMk cId="414208771" sldId="2147484030"/>
              <ac:spMk id="12" creationId="{7015ADE4-5BC5-4D7C-87CE-574134FFD385}"/>
            </ac:spMkLst>
          </pc:spChg>
          <pc:spChg chg="add mod">
            <ac:chgData name="Hans Gelissen (DHL SSC Maastricht)" userId="1afa8510-4eed-4b73-a29e-678838cd8acd" providerId="ADAL" clId="{3783B829-9615-4619-9D2B-E6A2AB654372}" dt="2023-03-14T10:15:24.825" v="130" actId="1038"/>
            <ac:spMkLst>
              <pc:docMk/>
              <pc:sldMasterMk cId="1868986140" sldId="2147483797"/>
              <pc:sldLayoutMk cId="414208771" sldId="2147484030"/>
              <ac:spMk id="14" creationId="{713E4885-1DD0-4F60-BD87-A2BF20B02563}"/>
            </ac:spMkLst>
          </pc:spChg>
          <pc:spChg chg="add mod">
            <ac:chgData name="Hans Gelissen (DHL SSC Maastricht)" userId="1afa8510-4eed-4b73-a29e-678838cd8acd" providerId="ADAL" clId="{3783B829-9615-4619-9D2B-E6A2AB654372}" dt="2023-03-14T10:15:32.111" v="133" actId="1036"/>
            <ac:spMkLst>
              <pc:docMk/>
              <pc:sldMasterMk cId="1868986140" sldId="2147483797"/>
              <pc:sldLayoutMk cId="414208771" sldId="2147484030"/>
              <ac:spMk id="15" creationId="{51172AE3-15A4-4C0B-96BF-46AB5C7BFD17}"/>
            </ac:spMkLst>
          </pc:spChg>
          <pc:spChg chg="add mod">
            <ac:chgData name="Hans Gelissen (DHL SSC Maastricht)" userId="1afa8510-4eed-4b73-a29e-678838cd8acd" providerId="ADAL" clId="{3783B829-9615-4619-9D2B-E6A2AB654372}" dt="2023-03-14T10:15:42.264" v="134" actId="1076"/>
            <ac:spMkLst>
              <pc:docMk/>
              <pc:sldMasterMk cId="1868986140" sldId="2147483797"/>
              <pc:sldLayoutMk cId="414208771" sldId="2147484030"/>
              <ac:spMk id="16" creationId="{1A186C83-D957-408A-95BB-404DC8AFB447}"/>
            </ac:spMkLst>
          </pc:spChg>
          <pc:spChg chg="add del mod">
            <ac:chgData name="Hans Gelissen (DHL SSC Maastricht)" userId="1afa8510-4eed-4b73-a29e-678838cd8acd" providerId="ADAL" clId="{3783B829-9615-4619-9D2B-E6A2AB654372}" dt="2023-03-14T10:14:58.559" v="121" actId="478"/>
            <ac:spMkLst>
              <pc:docMk/>
              <pc:sldMasterMk cId="1868986140" sldId="2147483797"/>
              <pc:sldLayoutMk cId="414208771" sldId="2147484030"/>
              <ac:spMk id="17" creationId="{8A05C97D-3EB4-40DC-8E7D-12263DCFAEE6}"/>
            </ac:spMkLst>
          </pc:spChg>
          <pc:spChg chg="add del mod">
            <ac:chgData name="Hans Gelissen (DHL SSC Maastricht)" userId="1afa8510-4eed-4b73-a29e-678838cd8acd" providerId="ADAL" clId="{3783B829-9615-4619-9D2B-E6A2AB654372}" dt="2023-03-14T10:15:00.622" v="122" actId="478"/>
            <ac:spMkLst>
              <pc:docMk/>
              <pc:sldMasterMk cId="1868986140" sldId="2147483797"/>
              <pc:sldLayoutMk cId="414208771" sldId="2147484030"/>
              <ac:spMk id="18" creationId="{371A69F1-1DC9-4854-848E-77B3FB268524}"/>
            </ac:spMkLst>
          </pc:spChg>
          <pc:picChg chg="add del mod">
            <ac:chgData name="Hans Gelissen (DHL SSC Maastricht)" userId="1afa8510-4eed-4b73-a29e-678838cd8acd" providerId="ADAL" clId="{3783B829-9615-4619-9D2B-E6A2AB654372}" dt="2023-03-14T10:17:57.058" v="192" actId="478"/>
            <ac:picMkLst>
              <pc:docMk/>
              <pc:sldMasterMk cId="1868986140" sldId="2147483797"/>
              <pc:sldLayoutMk cId="414208771" sldId="2147484030"/>
              <ac:picMk id="31" creationId="{B8761461-1739-4422-B62E-837DE2BD05C9}"/>
            </ac:picMkLst>
          </pc:pic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3" creationId="{E7F00E61-CB13-4FDB-92C8-09428B2A2912}"/>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19" creationId="{9EF346B0-A95C-48B9-A290-06C06790D29C}"/>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1" creationId="{E21D5D22-03F2-4603-9A4B-31ADD75146BA}"/>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2" creationId="{C0932137-CE10-40E7-AF72-2AF6441D557E}"/>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3" creationId="{D5D976C0-9010-495E-8687-22D2D2339066}"/>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4" creationId="{92AA7FEA-704B-4CEB-AFF9-62776B1ED952}"/>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5" creationId="{4459D435-0084-44F4-A9FF-36D7E11B4EA7}"/>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6" creationId="{58FB8BAA-BC4E-494C-B2D3-623655122E9E}"/>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7" creationId="{DB726947-6207-4EF7-A480-EAC4AB48CB94}"/>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8" creationId="{3850983E-0922-4848-8BBD-B4F450D15804}"/>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29" creationId="{36A1BA1B-5D82-43C1-8101-C7F3DA63F151}"/>
            </ac:cxnSpMkLst>
          </pc:cxnChg>
          <pc:cxnChg chg="add mod">
            <ac:chgData name="Hans Gelissen (DHL SSC Maastricht)" userId="1afa8510-4eed-4b73-a29e-678838cd8acd" providerId="ADAL" clId="{3783B829-9615-4619-9D2B-E6A2AB654372}" dt="2023-03-14T10:16:54.714" v="189" actId="1035"/>
            <ac:cxnSpMkLst>
              <pc:docMk/>
              <pc:sldMasterMk cId="1868986140" sldId="2147483797"/>
              <pc:sldLayoutMk cId="414208771" sldId="2147484030"/>
              <ac:cxnSpMk id="30" creationId="{950664C4-7DEA-48F9-A56C-77C8E17A5A35}"/>
            </ac:cxnSpMkLst>
          </pc:cxnChg>
        </pc:sldLayoutChg>
      </pc:sldMasterChg>
      <pc:sldMasterChg chg="del delSldLayout">
        <pc:chgData name="Hans Gelissen (DHL SSC Maastricht)" userId="1afa8510-4eed-4b73-a29e-678838cd8acd" providerId="ADAL" clId="{3783B829-9615-4619-9D2B-E6A2AB654372}" dt="2023-03-14T10:07:17.778" v="1" actId="2696"/>
        <pc:sldMasterMkLst>
          <pc:docMk/>
          <pc:sldMasterMk cId="2722686442" sldId="2147484013"/>
        </pc:sldMasterMkLst>
        <pc:sldLayoutChg chg="del">
          <pc:chgData name="Hans Gelissen (DHL SSC Maastricht)" userId="1afa8510-4eed-4b73-a29e-678838cd8acd" providerId="ADAL" clId="{3783B829-9615-4619-9D2B-E6A2AB654372}" dt="2023-03-14T10:07:17.767" v="0" actId="2696"/>
          <pc:sldLayoutMkLst>
            <pc:docMk/>
            <pc:sldMasterMk cId="2722686442" sldId="2147484013"/>
            <pc:sldLayoutMk cId="2927420278" sldId="2147484014"/>
          </pc:sldLayoutMkLst>
        </pc:sldLayoutChg>
      </pc:sldMasterChg>
      <pc:sldMasterChg chg="del delSldLayout">
        <pc:chgData name="Hans Gelissen (DHL SSC Maastricht)" userId="1afa8510-4eed-4b73-a29e-678838cd8acd" providerId="ADAL" clId="{3783B829-9615-4619-9D2B-E6A2AB654372}" dt="2023-03-14T10:09:59.647" v="73" actId="2696"/>
        <pc:sldMasterMkLst>
          <pc:docMk/>
          <pc:sldMasterMk cId="2150040083" sldId="2147484015"/>
        </pc:sldMasterMkLst>
        <pc:sldLayoutChg chg="del">
          <pc:chgData name="Hans Gelissen (DHL SSC Maastricht)" userId="1afa8510-4eed-4b73-a29e-678838cd8acd" providerId="ADAL" clId="{3783B829-9615-4619-9D2B-E6A2AB654372}" dt="2023-03-14T10:09:59.637" v="72" actId="2696"/>
          <pc:sldLayoutMkLst>
            <pc:docMk/>
            <pc:sldMasterMk cId="2150040083" sldId="2147484015"/>
            <pc:sldLayoutMk cId="2210235025" sldId="2147484016"/>
          </pc:sldLayoutMkLst>
        </pc:sldLayoutChg>
      </pc:sldMasterChg>
      <pc:sldMasterChg chg="del delSldLayout">
        <pc:chgData name="Hans Gelissen (DHL SSC Maastricht)" userId="1afa8510-4eed-4b73-a29e-678838cd8acd" providerId="ADAL" clId="{3783B829-9615-4619-9D2B-E6A2AB654372}" dt="2023-03-14T10:09:23.627" v="17" actId="2696"/>
        <pc:sldMasterMkLst>
          <pc:docMk/>
          <pc:sldMasterMk cId="83650551" sldId="2147484020"/>
        </pc:sldMasterMkLst>
        <pc:sldLayoutChg chg="del">
          <pc:chgData name="Hans Gelissen (DHL SSC Maastricht)" userId="1afa8510-4eed-4b73-a29e-678838cd8acd" providerId="ADAL" clId="{3783B829-9615-4619-9D2B-E6A2AB654372}" dt="2023-03-14T10:09:16.783" v="16" actId="2696"/>
          <pc:sldLayoutMkLst>
            <pc:docMk/>
            <pc:sldMasterMk cId="83650551" sldId="2147484020"/>
            <pc:sldLayoutMk cId="1820317786" sldId="2147484021"/>
          </pc:sldLayoutMkLst>
        </pc:sldLayoutChg>
        <pc:sldLayoutChg chg="del">
          <pc:chgData name="Hans Gelissen (DHL SSC Maastricht)" userId="1afa8510-4eed-4b73-a29e-678838cd8acd" providerId="ADAL" clId="{3783B829-9615-4619-9D2B-E6A2AB654372}" dt="2023-03-14T10:09:16.743" v="15" actId="2696"/>
          <pc:sldLayoutMkLst>
            <pc:docMk/>
            <pc:sldMasterMk cId="83650551" sldId="2147484020"/>
            <pc:sldLayoutMk cId="3004330053" sldId="2147484022"/>
          </pc:sldLayoutMkLst>
        </pc:sldLayoutChg>
        <pc:sldLayoutChg chg="del">
          <pc:chgData name="Hans Gelissen (DHL SSC Maastricht)" userId="1afa8510-4eed-4b73-a29e-678838cd8acd" providerId="ADAL" clId="{3783B829-9615-4619-9D2B-E6A2AB654372}" dt="2023-03-14T10:09:16.736" v="14" actId="2696"/>
          <pc:sldLayoutMkLst>
            <pc:docMk/>
            <pc:sldMasterMk cId="83650551" sldId="2147484020"/>
            <pc:sldLayoutMk cId="2682910423" sldId="2147484023"/>
          </pc:sldLayoutMkLst>
        </pc:sldLayoutChg>
      </pc:sldMasterChg>
      <pc:sldMasterChg chg="del delSldLayout">
        <pc:chgData name="Hans Gelissen (DHL SSC Maastricht)" userId="1afa8510-4eed-4b73-a29e-678838cd8acd" providerId="ADAL" clId="{3783B829-9615-4619-9D2B-E6A2AB654372}" dt="2023-03-14T10:10:21.957" v="76" actId="2696"/>
        <pc:sldMasterMkLst>
          <pc:docMk/>
          <pc:sldMasterMk cId="1890045749" sldId="2147484025"/>
        </pc:sldMasterMkLst>
        <pc:sldLayoutChg chg="del">
          <pc:chgData name="Hans Gelissen (DHL SSC Maastricht)" userId="1afa8510-4eed-4b73-a29e-678838cd8acd" providerId="ADAL" clId="{3783B829-9615-4619-9D2B-E6A2AB654372}" dt="2023-03-14T10:10:17.157" v="75" actId="2696"/>
          <pc:sldLayoutMkLst>
            <pc:docMk/>
            <pc:sldMasterMk cId="1890045749" sldId="2147484025"/>
            <pc:sldLayoutMk cId="3662724284" sldId="2147484026"/>
          </pc:sldLayoutMkLst>
        </pc:sldLayoutChg>
        <pc:sldLayoutChg chg="del">
          <pc:chgData name="Hans Gelissen (DHL SSC Maastricht)" userId="1afa8510-4eed-4b73-a29e-678838cd8acd" providerId="ADAL" clId="{3783B829-9615-4619-9D2B-E6A2AB654372}" dt="2023-03-14T10:10:17.148" v="74" actId="2696"/>
          <pc:sldLayoutMkLst>
            <pc:docMk/>
            <pc:sldMasterMk cId="1890045749" sldId="2147484025"/>
            <pc:sldLayoutMk cId="3920329818" sldId="2147484027"/>
          </pc:sldLayoutMkLst>
        </pc:sldLayoutChg>
      </pc:sldMasterChg>
      <pc:sldMasterChg chg="delSp new mod addSldLayout delSldLayout modSldLayout">
        <pc:chgData name="Hans Gelissen (DHL SSC Maastricht)" userId="1afa8510-4eed-4b73-a29e-678838cd8acd" providerId="ADAL" clId="{3783B829-9615-4619-9D2B-E6A2AB654372}" dt="2023-03-14T10:56:34.926" v="725" actId="478"/>
        <pc:sldMasterMkLst>
          <pc:docMk/>
          <pc:sldMasterMk cId="452284608" sldId="2147484031"/>
        </pc:sldMasterMkLst>
        <pc:spChg chg="del">
          <ac:chgData name="Hans Gelissen (DHL SSC Maastricht)" userId="1afa8510-4eed-4b73-a29e-678838cd8acd" providerId="ADAL" clId="{3783B829-9615-4619-9D2B-E6A2AB654372}" dt="2023-03-14T10:18:41.106" v="195" actId="478"/>
          <ac:spMkLst>
            <pc:docMk/>
            <pc:sldMasterMk cId="452284608" sldId="2147484031"/>
            <ac:spMk id="2" creationId="{A6763497-65C8-471C-8176-A65BF03ABE94}"/>
          </ac:spMkLst>
        </pc:spChg>
        <pc:spChg chg="del">
          <ac:chgData name="Hans Gelissen (DHL SSC Maastricht)" userId="1afa8510-4eed-4b73-a29e-678838cd8acd" providerId="ADAL" clId="{3783B829-9615-4619-9D2B-E6A2AB654372}" dt="2023-03-14T10:18:41.106" v="195" actId="478"/>
          <ac:spMkLst>
            <pc:docMk/>
            <pc:sldMasterMk cId="452284608" sldId="2147484031"/>
            <ac:spMk id="3" creationId="{773A34DB-BD05-4E48-A60C-060AD6ABE570}"/>
          </ac:spMkLst>
        </pc:spChg>
        <pc:spChg chg="del">
          <ac:chgData name="Hans Gelissen (DHL SSC Maastricht)" userId="1afa8510-4eed-4b73-a29e-678838cd8acd" providerId="ADAL" clId="{3783B829-9615-4619-9D2B-E6A2AB654372}" dt="2023-03-14T10:18:41.106" v="195" actId="478"/>
          <ac:spMkLst>
            <pc:docMk/>
            <pc:sldMasterMk cId="452284608" sldId="2147484031"/>
            <ac:spMk id="4" creationId="{F47B312D-1F62-4842-9E70-9AF4FFCF88D7}"/>
          </ac:spMkLst>
        </pc:spChg>
        <pc:spChg chg="del">
          <ac:chgData name="Hans Gelissen (DHL SSC Maastricht)" userId="1afa8510-4eed-4b73-a29e-678838cd8acd" providerId="ADAL" clId="{3783B829-9615-4619-9D2B-E6A2AB654372}" dt="2023-03-14T10:18:41.106" v="195" actId="478"/>
          <ac:spMkLst>
            <pc:docMk/>
            <pc:sldMasterMk cId="452284608" sldId="2147484031"/>
            <ac:spMk id="5" creationId="{C027105A-A43E-417A-BA5C-26328898C9E6}"/>
          </ac:spMkLst>
        </pc:spChg>
        <pc:spChg chg="del">
          <ac:chgData name="Hans Gelissen (DHL SSC Maastricht)" userId="1afa8510-4eed-4b73-a29e-678838cd8acd" providerId="ADAL" clId="{3783B829-9615-4619-9D2B-E6A2AB654372}" dt="2023-03-14T10:18:41.106" v="195" actId="478"/>
          <ac:spMkLst>
            <pc:docMk/>
            <pc:sldMasterMk cId="452284608" sldId="2147484031"/>
            <ac:spMk id="6" creationId="{49854940-EA44-4CA8-9763-AA8B242DB425}"/>
          </ac:spMkLst>
        </pc:spChg>
        <pc:sldLayoutChg chg="addSp delSp modSp mod">
          <pc:chgData name="Hans Gelissen (DHL SSC Maastricht)" userId="1afa8510-4eed-4b73-a29e-678838cd8acd" providerId="ADAL" clId="{3783B829-9615-4619-9D2B-E6A2AB654372}" dt="2023-03-14T10:56:34.926" v="725" actId="478"/>
          <pc:sldLayoutMkLst>
            <pc:docMk/>
            <pc:sldMasterMk cId="452284608" sldId="2147484031"/>
            <pc:sldLayoutMk cId="2137232494" sldId="2147484032"/>
          </pc:sldLayoutMkLst>
          <pc:spChg chg="mod">
            <ac:chgData name="Hans Gelissen (DHL SSC Maastricht)" userId="1afa8510-4eed-4b73-a29e-678838cd8acd" providerId="ADAL" clId="{3783B829-9615-4619-9D2B-E6A2AB654372}" dt="2023-03-14T10:56:14.976" v="723" actId="1076"/>
            <ac:spMkLst>
              <pc:docMk/>
              <pc:sldMasterMk cId="452284608" sldId="2147484031"/>
              <pc:sldLayoutMk cId="2137232494" sldId="2147484032"/>
              <ac:spMk id="15" creationId="{51172AE3-15A4-4C0B-96BF-46AB5C7BFD17}"/>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4" creationId="{2EBEDB48-71DF-4C2A-BD77-35E19189232A}"/>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5" creationId="{AE1AC300-EF3E-4835-A1EE-CC9189A68697}"/>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6" creationId="{FE7532A3-4115-4C43-86A2-4F3AC8ECA9D7}"/>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7" creationId="{B86D9B73-C442-47E1-9A52-2E28EC8DAFF6}"/>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8" creationId="{12ED333C-C5F0-4CFB-ACBC-4936367BC83B}"/>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39" creationId="{99DA13B5-76A7-48B9-90A9-59F55AD9ADDD}"/>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0" creationId="{6C43807A-9E2E-4495-A2CD-0D95193D095E}"/>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1" creationId="{6ADFD19A-177A-4E11-A30D-48652BCEED46}"/>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2" creationId="{980C309C-D98D-4BC0-80B4-67AA859D274D}"/>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3" creationId="{0974C0AE-34FE-4874-B073-4B8F931D8CED}"/>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4" creationId="{E636AD03-9F8C-4878-9B97-81093452BAED}"/>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5" creationId="{CEC08D68-1AC0-41CC-ADD8-6795B8AAF42F}"/>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6" creationId="{E50CC4E4-EDA0-41B5-B88D-71FC89952B1C}"/>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7" creationId="{A5A3A191-85B6-4670-99F3-1EA861DC0AD1}"/>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8" creationId="{51DE0272-9A64-4ACA-A959-E9D9327EDDDA}"/>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49" creationId="{7AC17985-9557-47E3-883B-9C1A059C4346}"/>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50" creationId="{AD98F76F-696D-42BF-BC66-8A3E4C48FC35}"/>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51" creationId="{D5EF076B-F970-4D8B-AD38-B9C59ADC8426}"/>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52" creationId="{CB190908-0989-4D8C-AC1D-3D3D6F5C9112}"/>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53" creationId="{CEB4089E-02F9-4938-BA48-D51C7B5DB12D}"/>
            </ac:spMkLst>
          </pc:spChg>
          <pc:spChg chg="add mod">
            <ac:chgData name="Hans Gelissen (DHL SSC Maastricht)" userId="1afa8510-4eed-4b73-a29e-678838cd8acd" providerId="ADAL" clId="{3783B829-9615-4619-9D2B-E6A2AB654372}" dt="2023-03-14T10:54:59.647" v="706"/>
            <ac:spMkLst>
              <pc:docMk/>
              <pc:sldMasterMk cId="452284608" sldId="2147484031"/>
              <pc:sldLayoutMk cId="2137232494" sldId="2147484032"/>
              <ac:spMk id="54" creationId="{71C11793-2A76-44FA-804F-84A389E02A8C}"/>
            </ac:spMkLst>
          </pc:spChg>
          <pc:grpChg chg="add del mod">
            <ac:chgData name="Hans Gelissen (DHL SSC Maastricht)" userId="1afa8510-4eed-4b73-a29e-678838cd8acd" providerId="ADAL" clId="{3783B829-9615-4619-9D2B-E6A2AB654372}" dt="2023-03-14T10:56:34.926" v="725" actId="478"/>
            <ac:grpSpMkLst>
              <pc:docMk/>
              <pc:sldMasterMk cId="452284608" sldId="2147484031"/>
              <pc:sldLayoutMk cId="2137232494" sldId="2147484032"/>
              <ac:grpSpMk id="31" creationId="{86664D8D-2155-49C0-82FC-3F769FF62226}"/>
            </ac:grpSpMkLst>
          </pc:grpChg>
          <pc:grpChg chg="add del mod">
            <ac:chgData name="Hans Gelissen (DHL SSC Maastricht)" userId="1afa8510-4eed-4b73-a29e-678838cd8acd" providerId="ADAL" clId="{3783B829-9615-4619-9D2B-E6A2AB654372}" dt="2023-03-14T10:56:34.926" v="725" actId="478"/>
            <ac:grpSpMkLst>
              <pc:docMk/>
              <pc:sldMasterMk cId="452284608" sldId="2147484031"/>
              <pc:sldLayoutMk cId="2137232494" sldId="2147484032"/>
              <ac:grpSpMk id="32" creationId="{A599401B-63AD-46BF-A939-ED121B42EBE7}"/>
            </ac:grpSpMkLst>
          </pc:grpChg>
          <pc:grpChg chg="add del mod">
            <ac:chgData name="Hans Gelissen (DHL SSC Maastricht)" userId="1afa8510-4eed-4b73-a29e-678838cd8acd" providerId="ADAL" clId="{3783B829-9615-4619-9D2B-E6A2AB654372}" dt="2023-03-14T10:56:29.899" v="724" actId="1076"/>
            <ac:grpSpMkLst>
              <pc:docMk/>
              <pc:sldMasterMk cId="452284608" sldId="2147484031"/>
              <pc:sldLayoutMk cId="2137232494" sldId="2147484032"/>
              <ac:grpSpMk id="33" creationId="{42364757-2F22-41CE-BB9C-3743F572EC2C}"/>
            </ac:grpSpMkLst>
          </pc:grpChg>
        </pc:sldLayoutChg>
        <pc:sldLayoutChg chg="new del replId">
          <pc:chgData name="Hans Gelissen (DHL SSC Maastricht)" userId="1afa8510-4eed-4b73-a29e-678838cd8acd" providerId="ADAL" clId="{3783B829-9615-4619-9D2B-E6A2AB654372}" dt="2023-03-14T10:18:45.689" v="196" actId="2696"/>
          <pc:sldLayoutMkLst>
            <pc:docMk/>
            <pc:sldMasterMk cId="452284608" sldId="2147484031"/>
            <pc:sldLayoutMk cId="3480670543" sldId="2147484032"/>
          </pc:sldLayoutMkLst>
        </pc:sldLayoutChg>
        <pc:sldLayoutChg chg="new del replId">
          <pc:chgData name="Hans Gelissen (DHL SSC Maastricht)" userId="1afa8510-4eed-4b73-a29e-678838cd8acd" providerId="ADAL" clId="{3783B829-9615-4619-9D2B-E6A2AB654372}" dt="2023-03-14T10:18:45.697" v="197" actId="2696"/>
          <pc:sldLayoutMkLst>
            <pc:docMk/>
            <pc:sldMasterMk cId="452284608" sldId="2147484031"/>
            <pc:sldLayoutMk cId="3486769959" sldId="2147484033"/>
          </pc:sldLayoutMkLst>
        </pc:sldLayoutChg>
        <pc:sldLayoutChg chg="new del replId">
          <pc:chgData name="Hans Gelissen (DHL SSC Maastricht)" userId="1afa8510-4eed-4b73-a29e-678838cd8acd" providerId="ADAL" clId="{3783B829-9615-4619-9D2B-E6A2AB654372}" dt="2023-03-14T10:18:45.711" v="198" actId="2696"/>
          <pc:sldLayoutMkLst>
            <pc:docMk/>
            <pc:sldMasterMk cId="452284608" sldId="2147484031"/>
            <pc:sldLayoutMk cId="2364260378" sldId="2147484034"/>
          </pc:sldLayoutMkLst>
        </pc:sldLayoutChg>
        <pc:sldLayoutChg chg="new del replId">
          <pc:chgData name="Hans Gelissen (DHL SSC Maastricht)" userId="1afa8510-4eed-4b73-a29e-678838cd8acd" providerId="ADAL" clId="{3783B829-9615-4619-9D2B-E6A2AB654372}" dt="2023-03-14T10:18:45.730" v="199" actId="2696"/>
          <pc:sldLayoutMkLst>
            <pc:docMk/>
            <pc:sldMasterMk cId="452284608" sldId="2147484031"/>
            <pc:sldLayoutMk cId="1581097845" sldId="2147484035"/>
          </pc:sldLayoutMkLst>
        </pc:sldLayoutChg>
        <pc:sldLayoutChg chg="new del replId">
          <pc:chgData name="Hans Gelissen (DHL SSC Maastricht)" userId="1afa8510-4eed-4b73-a29e-678838cd8acd" providerId="ADAL" clId="{3783B829-9615-4619-9D2B-E6A2AB654372}" dt="2023-03-14T10:18:45.744" v="200" actId="2696"/>
          <pc:sldLayoutMkLst>
            <pc:docMk/>
            <pc:sldMasterMk cId="452284608" sldId="2147484031"/>
            <pc:sldLayoutMk cId="2006226617" sldId="2147484036"/>
          </pc:sldLayoutMkLst>
        </pc:sldLayoutChg>
        <pc:sldLayoutChg chg="new del replId">
          <pc:chgData name="Hans Gelissen (DHL SSC Maastricht)" userId="1afa8510-4eed-4b73-a29e-678838cd8acd" providerId="ADAL" clId="{3783B829-9615-4619-9D2B-E6A2AB654372}" dt="2023-03-14T10:18:45.757" v="201" actId="2696"/>
          <pc:sldLayoutMkLst>
            <pc:docMk/>
            <pc:sldMasterMk cId="452284608" sldId="2147484031"/>
            <pc:sldLayoutMk cId="3716752623" sldId="2147484037"/>
          </pc:sldLayoutMkLst>
        </pc:sldLayoutChg>
        <pc:sldLayoutChg chg="new del replId">
          <pc:chgData name="Hans Gelissen (DHL SSC Maastricht)" userId="1afa8510-4eed-4b73-a29e-678838cd8acd" providerId="ADAL" clId="{3783B829-9615-4619-9D2B-E6A2AB654372}" dt="2023-03-14T10:18:45.775" v="202" actId="2696"/>
          <pc:sldLayoutMkLst>
            <pc:docMk/>
            <pc:sldMasterMk cId="452284608" sldId="2147484031"/>
            <pc:sldLayoutMk cId="863183892" sldId="2147484038"/>
          </pc:sldLayoutMkLst>
        </pc:sldLayoutChg>
        <pc:sldLayoutChg chg="new del replId">
          <pc:chgData name="Hans Gelissen (DHL SSC Maastricht)" userId="1afa8510-4eed-4b73-a29e-678838cd8acd" providerId="ADAL" clId="{3783B829-9615-4619-9D2B-E6A2AB654372}" dt="2023-03-14T10:18:45.790" v="203" actId="2696"/>
          <pc:sldLayoutMkLst>
            <pc:docMk/>
            <pc:sldMasterMk cId="452284608" sldId="2147484031"/>
            <pc:sldLayoutMk cId="2571475881" sldId="2147484039"/>
          </pc:sldLayoutMkLst>
        </pc:sldLayoutChg>
        <pc:sldLayoutChg chg="new del replId">
          <pc:chgData name="Hans Gelissen (DHL SSC Maastricht)" userId="1afa8510-4eed-4b73-a29e-678838cd8acd" providerId="ADAL" clId="{3783B829-9615-4619-9D2B-E6A2AB654372}" dt="2023-03-14T10:18:45.806" v="204" actId="2696"/>
          <pc:sldLayoutMkLst>
            <pc:docMk/>
            <pc:sldMasterMk cId="452284608" sldId="2147484031"/>
            <pc:sldLayoutMk cId="1974787309" sldId="2147484040"/>
          </pc:sldLayoutMkLst>
        </pc:sldLayoutChg>
        <pc:sldLayoutChg chg="new del replId">
          <pc:chgData name="Hans Gelissen (DHL SSC Maastricht)" userId="1afa8510-4eed-4b73-a29e-678838cd8acd" providerId="ADAL" clId="{3783B829-9615-4619-9D2B-E6A2AB654372}" dt="2023-03-14T10:18:45.821" v="205" actId="2696"/>
          <pc:sldLayoutMkLst>
            <pc:docMk/>
            <pc:sldMasterMk cId="452284608" sldId="2147484031"/>
            <pc:sldLayoutMk cId="201821608" sldId="2147484041"/>
          </pc:sldLayoutMkLst>
        </pc:sldLayoutChg>
        <pc:sldLayoutChg chg="new del replId">
          <pc:chgData name="Hans Gelissen (DHL SSC Maastricht)" userId="1afa8510-4eed-4b73-a29e-678838cd8acd" providerId="ADAL" clId="{3783B829-9615-4619-9D2B-E6A2AB654372}" dt="2023-03-14T10:18:45.831" v="206" actId="2696"/>
          <pc:sldLayoutMkLst>
            <pc:docMk/>
            <pc:sldMasterMk cId="452284608" sldId="2147484031"/>
            <pc:sldLayoutMk cId="1170841079" sldId="2147484042"/>
          </pc:sldLayoutMkLst>
        </pc:sldLayoutChg>
      </pc:sldMasterChg>
      <pc:sldMasterChg chg="mod modSldLayout">
        <pc:chgData name="Hans Gelissen (DHL SSC Maastricht)" userId="1afa8510-4eed-4b73-a29e-678838cd8acd" providerId="ADAL" clId="{3783B829-9615-4619-9D2B-E6A2AB654372}" dt="2023-03-14T12:30:04.139" v="1021" actId="6014"/>
        <pc:sldMasterMkLst>
          <pc:docMk/>
          <pc:sldMasterMk cId="323497015" sldId="2147484033"/>
        </pc:sldMasterMkLst>
        <pc:sldLayoutChg chg="addSp delSp modSp mod">
          <pc:chgData name="Hans Gelissen (DHL SSC Maastricht)" userId="1afa8510-4eed-4b73-a29e-678838cd8acd" providerId="ADAL" clId="{3783B829-9615-4619-9D2B-E6A2AB654372}" dt="2023-03-14T12:29:54.637" v="1020" actId="6014"/>
          <pc:sldLayoutMkLst>
            <pc:docMk/>
            <pc:sldMasterMk cId="323497015" sldId="2147484033"/>
            <pc:sldLayoutMk cId="3607588471" sldId="2147484034"/>
          </pc:sldLayoutMkLst>
          <pc:spChg chg="add del">
            <ac:chgData name="Hans Gelissen (DHL SSC Maastricht)" userId="1afa8510-4eed-4b73-a29e-678838cd8acd" providerId="ADAL" clId="{3783B829-9615-4619-9D2B-E6A2AB654372}" dt="2023-03-14T12:16:45.124" v="789" actId="11529"/>
            <ac:spMkLst>
              <pc:docMk/>
              <pc:sldMasterMk cId="323497015" sldId="2147484033"/>
              <pc:sldLayoutMk cId="3607588471" sldId="2147484034"/>
              <ac:spMk id="2" creationId="{56C70592-C900-4A68-B564-27B264B2EAC7}"/>
            </ac:spMkLst>
          </pc:spChg>
          <pc:spChg chg="add del mod">
            <ac:chgData name="Hans Gelissen (DHL SSC Maastricht)" userId="1afa8510-4eed-4b73-a29e-678838cd8acd" providerId="ADAL" clId="{3783B829-9615-4619-9D2B-E6A2AB654372}" dt="2023-03-14T12:16:52.791" v="791" actId="478"/>
            <ac:spMkLst>
              <pc:docMk/>
              <pc:sldMasterMk cId="323497015" sldId="2147484033"/>
              <pc:sldLayoutMk cId="3607588471" sldId="2147484034"/>
              <ac:spMk id="4" creationId="{EE29A1E9-1613-49E6-9C0E-75FE2E428D88}"/>
            </ac:spMkLst>
          </pc:spChg>
          <pc:spChg chg="add del">
            <ac:chgData name="Hans Gelissen (DHL SSC Maastricht)" userId="1afa8510-4eed-4b73-a29e-678838cd8acd" providerId="ADAL" clId="{3783B829-9615-4619-9D2B-E6A2AB654372}" dt="2023-03-14T12:16:57.754" v="792" actId="11529"/>
            <ac:spMkLst>
              <pc:docMk/>
              <pc:sldMasterMk cId="323497015" sldId="2147484033"/>
              <pc:sldLayoutMk cId="3607588471" sldId="2147484034"/>
              <ac:spMk id="5" creationId="{14970D06-0C84-4F07-BEA5-D5BD0C348ECD}"/>
            </ac:spMkLst>
          </pc:spChg>
          <pc:spChg chg="add mod">
            <ac:chgData name="Hans Gelissen (DHL SSC Maastricht)" userId="1afa8510-4eed-4b73-a29e-678838cd8acd" providerId="ADAL" clId="{3783B829-9615-4619-9D2B-E6A2AB654372}" dt="2023-03-14T12:20:14.212" v="946" actId="1076"/>
            <ac:spMkLst>
              <pc:docMk/>
              <pc:sldMasterMk cId="323497015" sldId="2147484033"/>
              <pc:sldLayoutMk cId="3607588471" sldId="2147484034"/>
              <ac:spMk id="6" creationId="{7378D8CD-C3E3-4637-8184-7FC938EE9CFF}"/>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7" creationId="{B010EA47-4C5C-49EB-A69D-D0A21BE4735C}"/>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8" creationId="{44129AD2-E0F3-4D9C-9F90-CC5CF8600EC5}"/>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9" creationId="{D51E019A-245B-4E0B-B864-90683F6AECF2}"/>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10" creationId="{299B8E53-FFBC-4D45-AAD8-87ED27CD9185}"/>
            </ac:spMkLst>
          </pc:spChg>
          <pc:spChg chg="mod">
            <ac:chgData name="Hans Gelissen (DHL SSC Maastricht)" userId="1afa8510-4eed-4b73-a29e-678838cd8acd" providerId="ADAL" clId="{3783B829-9615-4619-9D2B-E6A2AB654372}" dt="2023-03-14T12:17:36.133" v="840" actId="1076"/>
            <ac:spMkLst>
              <pc:docMk/>
              <pc:sldMasterMk cId="323497015" sldId="2147484033"/>
              <pc:sldLayoutMk cId="3607588471" sldId="2147484034"/>
              <ac:spMk id="11" creationId="{C478DBB3-8CBA-44B0-8448-554392206DAD}"/>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12" creationId="{7015ADE4-5BC5-4D7C-87CE-574134FFD385}"/>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14" creationId="{713E4885-1DD0-4F60-BD87-A2BF20B02563}"/>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15" creationId="{51172AE3-15A4-4C0B-96BF-46AB5C7BFD17}"/>
            </ac:spMkLst>
          </pc:spChg>
          <pc:spChg chg="del">
            <ac:chgData name="Hans Gelissen (DHL SSC Maastricht)" userId="1afa8510-4eed-4b73-a29e-678838cd8acd" providerId="ADAL" clId="{3783B829-9615-4619-9D2B-E6A2AB654372}" dt="2023-03-14T10:26:50.532" v="209" actId="478"/>
            <ac:spMkLst>
              <pc:docMk/>
              <pc:sldMasterMk cId="323497015" sldId="2147484033"/>
              <pc:sldLayoutMk cId="3607588471" sldId="2147484034"/>
              <ac:spMk id="16" creationId="{1A186C83-D957-408A-95BB-404DC8AFB447}"/>
            </ac:spMkLst>
          </pc:spChg>
          <pc:spChg chg="add del mod">
            <ac:chgData name="Hans Gelissen (DHL SSC Maastricht)" userId="1afa8510-4eed-4b73-a29e-678838cd8acd" providerId="ADAL" clId="{3783B829-9615-4619-9D2B-E6A2AB654372}" dt="2023-03-14T12:23:37.083" v="969" actId="478"/>
            <ac:spMkLst>
              <pc:docMk/>
              <pc:sldMasterMk cId="323497015" sldId="2147484033"/>
              <pc:sldLayoutMk cId="3607588471" sldId="2147484034"/>
              <ac:spMk id="17" creationId="{6CFAF1F3-BA17-4BC1-8BDB-114B3B9E9C9C}"/>
            </ac:spMkLst>
          </pc:spChg>
          <pc:spChg chg="del mod ord">
            <ac:chgData name="Hans Gelissen (DHL SSC Maastricht)" userId="1afa8510-4eed-4b73-a29e-678838cd8acd" providerId="ADAL" clId="{3783B829-9615-4619-9D2B-E6A2AB654372}" dt="2023-03-14T12:23:03.911" v="965" actId="478"/>
            <ac:spMkLst>
              <pc:docMk/>
              <pc:sldMasterMk cId="323497015" sldId="2147484033"/>
              <pc:sldLayoutMk cId="3607588471" sldId="2147484034"/>
              <ac:spMk id="20" creationId="{00000000-0000-0000-0000-000000000000}"/>
            </ac:spMkLst>
          </pc:spChg>
          <pc:spChg chg="add mod">
            <ac:chgData name="Hans Gelissen (DHL SSC Maastricht)" userId="1afa8510-4eed-4b73-a29e-678838cd8acd" providerId="ADAL" clId="{3783B829-9615-4619-9D2B-E6A2AB654372}" dt="2023-03-14T12:20:14.212" v="946" actId="1076"/>
            <ac:spMkLst>
              <pc:docMk/>
              <pc:sldMasterMk cId="323497015" sldId="2147484033"/>
              <pc:sldLayoutMk cId="3607588471" sldId="2147484034"/>
              <ac:spMk id="33" creationId="{5B6B688A-4321-4967-ADCE-3DD62CCF28D1}"/>
            </ac:spMkLst>
          </pc:spChg>
          <pc:spChg chg="add mod">
            <ac:chgData name="Hans Gelissen (DHL SSC Maastricht)" userId="1afa8510-4eed-4b73-a29e-678838cd8acd" providerId="ADAL" clId="{3783B829-9615-4619-9D2B-E6A2AB654372}" dt="2023-03-14T12:20:14.212" v="946" actId="1076"/>
            <ac:spMkLst>
              <pc:docMk/>
              <pc:sldMasterMk cId="323497015" sldId="2147484033"/>
              <pc:sldLayoutMk cId="3607588471" sldId="2147484034"/>
              <ac:spMk id="34" creationId="{10A46619-F1F2-43A8-85D6-A1D7F402C17E}"/>
            </ac:spMkLst>
          </pc:spChg>
          <pc:spChg chg="add mod">
            <ac:chgData name="Hans Gelissen (DHL SSC Maastricht)" userId="1afa8510-4eed-4b73-a29e-678838cd8acd" providerId="ADAL" clId="{3783B829-9615-4619-9D2B-E6A2AB654372}" dt="2023-03-14T12:20:14.212" v="946" actId="1076"/>
            <ac:spMkLst>
              <pc:docMk/>
              <pc:sldMasterMk cId="323497015" sldId="2147484033"/>
              <pc:sldLayoutMk cId="3607588471" sldId="2147484034"/>
              <ac:spMk id="35" creationId="{A04A0385-DE7C-4017-A042-7DF11670E515}"/>
            </ac:spMkLst>
          </pc:spChg>
          <pc:spChg chg="add mod">
            <ac:chgData name="Hans Gelissen (DHL SSC Maastricht)" userId="1afa8510-4eed-4b73-a29e-678838cd8acd" providerId="ADAL" clId="{3783B829-9615-4619-9D2B-E6A2AB654372}" dt="2023-03-14T12:23:04.390" v="966"/>
            <ac:spMkLst>
              <pc:docMk/>
              <pc:sldMasterMk cId="323497015" sldId="2147484033"/>
              <pc:sldLayoutMk cId="3607588471" sldId="2147484034"/>
              <ac:spMk id="36" creationId="{AD590678-8D03-4720-9986-71EBEAE6C458}"/>
            </ac:spMkLst>
          </pc:spChg>
          <pc:spChg chg="add mod">
            <ac:chgData name="Hans Gelissen (DHL SSC Maastricht)" userId="1afa8510-4eed-4b73-a29e-678838cd8acd" providerId="ADAL" clId="{3783B829-9615-4619-9D2B-E6A2AB654372}" dt="2023-03-14T12:23:37.445" v="970"/>
            <ac:spMkLst>
              <pc:docMk/>
              <pc:sldMasterMk cId="323497015" sldId="2147484033"/>
              <pc:sldLayoutMk cId="3607588471" sldId="2147484034"/>
              <ac:spMk id="37" creationId="{1F9277E1-AD60-4D2D-BE69-54968C565961}"/>
            </ac:spMkLst>
          </pc:spChg>
          <pc:picChg chg="del">
            <ac:chgData name="Hans Gelissen (DHL SSC Maastricht)" userId="1afa8510-4eed-4b73-a29e-678838cd8acd" providerId="ADAL" clId="{3783B829-9615-4619-9D2B-E6A2AB654372}" dt="2023-03-14T10:28:33.396" v="216" actId="478"/>
            <ac:picMkLst>
              <pc:docMk/>
              <pc:sldMasterMk cId="323497015" sldId="2147484033"/>
              <pc:sldLayoutMk cId="3607588471" sldId="2147484034"/>
              <ac:picMk id="13" creationId="{2B1BD734-7379-4346-88DF-5BB68C76BF87}"/>
            </ac:picMkLst>
          </pc:picChg>
          <pc:picChg chg="add del mod">
            <ac:chgData name="Hans Gelissen (DHL SSC Maastricht)" userId="1afa8510-4eed-4b73-a29e-678838cd8acd" providerId="ADAL" clId="{3783B829-9615-4619-9D2B-E6A2AB654372}" dt="2023-03-14T10:28:49.222" v="219" actId="478"/>
            <ac:picMkLst>
              <pc:docMk/>
              <pc:sldMasterMk cId="323497015" sldId="2147484033"/>
              <pc:sldLayoutMk cId="3607588471" sldId="2147484034"/>
              <ac:picMk id="31" creationId="{C2300703-B026-4E7C-A464-79C15829A5C0}"/>
            </ac:picMkLst>
          </pc:picChg>
          <pc:picChg chg="add mod">
            <ac:chgData name="Hans Gelissen (DHL SSC Maastricht)" userId="1afa8510-4eed-4b73-a29e-678838cd8acd" providerId="ADAL" clId="{3783B829-9615-4619-9D2B-E6A2AB654372}" dt="2023-03-14T10:28:49.665" v="220"/>
            <ac:picMkLst>
              <pc:docMk/>
              <pc:sldMasterMk cId="323497015" sldId="2147484033"/>
              <pc:sldLayoutMk cId="3607588471" sldId="2147484034"/>
              <ac:picMk id="32" creationId="{1E14698F-2DFE-4ABC-8776-F961CD13BF3C}"/>
            </ac:picMkLst>
          </pc:pic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3" creationId="{E7F00E61-CB13-4FDB-92C8-09428B2A2912}"/>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19" creationId="{9EF346B0-A95C-48B9-A290-06C06790D29C}"/>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1" creationId="{E21D5D22-03F2-4603-9A4B-31ADD75146BA}"/>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2" creationId="{C0932137-CE10-40E7-AF72-2AF6441D557E}"/>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3" creationId="{D5D976C0-9010-495E-8687-22D2D2339066}"/>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4" creationId="{92AA7FEA-704B-4CEB-AFF9-62776B1ED952}"/>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5" creationId="{4459D435-0084-44F4-A9FF-36D7E11B4EA7}"/>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6" creationId="{58FB8BAA-BC4E-494C-B2D3-623655122E9E}"/>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7" creationId="{DB726947-6207-4EF7-A480-EAC4AB48CB94}"/>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8" creationId="{3850983E-0922-4848-8BBD-B4F450D15804}"/>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29" creationId="{36A1BA1B-5D82-43C1-8101-C7F3DA63F151}"/>
            </ac:cxnSpMkLst>
          </pc:cxnChg>
          <pc:cxnChg chg="del">
            <ac:chgData name="Hans Gelissen (DHL SSC Maastricht)" userId="1afa8510-4eed-4b73-a29e-678838cd8acd" providerId="ADAL" clId="{3783B829-9615-4619-9D2B-E6A2AB654372}" dt="2023-03-14T10:26:50.532" v="209" actId="478"/>
            <ac:cxnSpMkLst>
              <pc:docMk/>
              <pc:sldMasterMk cId="323497015" sldId="2147484033"/>
              <pc:sldLayoutMk cId="3607588471" sldId="2147484034"/>
              <ac:cxnSpMk id="30" creationId="{950664C4-7DEA-48F9-A56C-77C8E17A5A35}"/>
            </ac:cxnSpMkLst>
          </pc:cxnChg>
        </pc:sldLayoutChg>
        <pc:sldLayoutChg chg="addSp delSp modSp mod">
          <pc:chgData name="Hans Gelissen (DHL SSC Maastricht)" userId="1afa8510-4eed-4b73-a29e-678838cd8acd" providerId="ADAL" clId="{3783B829-9615-4619-9D2B-E6A2AB654372}" dt="2023-03-14T12:30:04.139" v="1021" actId="6014"/>
          <pc:sldLayoutMkLst>
            <pc:docMk/>
            <pc:sldMasterMk cId="323497015" sldId="2147484033"/>
            <pc:sldLayoutMk cId="1454208401" sldId="2147484035"/>
          </pc:sldLayoutMkLst>
          <pc:spChg chg="add mod">
            <ac:chgData name="Hans Gelissen (DHL SSC Maastricht)" userId="1afa8510-4eed-4b73-a29e-678838cd8acd" providerId="ADAL" clId="{3783B829-9615-4619-9D2B-E6A2AB654372}" dt="2023-03-14T10:27:56.474" v="213"/>
            <ac:spMkLst>
              <pc:docMk/>
              <pc:sldMasterMk cId="323497015" sldId="2147484033"/>
              <pc:sldLayoutMk cId="1454208401" sldId="2147484035"/>
              <ac:spMk id="5" creationId="{11CD8C8C-63CF-4943-89D3-B5BCA0F16C98}"/>
            </ac:spMkLst>
          </pc:spChg>
          <pc:spChg chg="add mod">
            <ac:chgData name="Hans Gelissen (DHL SSC Maastricht)" userId="1afa8510-4eed-4b73-a29e-678838cd8acd" providerId="ADAL" clId="{3783B829-9615-4619-9D2B-E6A2AB654372}" dt="2023-03-14T10:27:56.474" v="213"/>
            <ac:spMkLst>
              <pc:docMk/>
              <pc:sldMasterMk cId="323497015" sldId="2147484033"/>
              <pc:sldLayoutMk cId="1454208401" sldId="2147484035"/>
              <ac:spMk id="6" creationId="{77FBCCC6-2047-406D-B33D-317698474BB6}"/>
            </ac:spMkLst>
          </pc:spChg>
          <pc:spChg chg="add mod">
            <ac:chgData name="Hans Gelissen (DHL SSC Maastricht)" userId="1afa8510-4eed-4b73-a29e-678838cd8acd" providerId="ADAL" clId="{3783B829-9615-4619-9D2B-E6A2AB654372}" dt="2023-03-14T10:27:56.474" v="213"/>
            <ac:spMkLst>
              <pc:docMk/>
              <pc:sldMasterMk cId="323497015" sldId="2147484033"/>
              <pc:sldLayoutMk cId="1454208401" sldId="2147484035"/>
              <ac:spMk id="7" creationId="{12D982B6-0289-439C-A43F-7FF6B3744AD9}"/>
            </ac:spMkLst>
          </pc:spChg>
          <pc:spChg chg="add mod">
            <ac:chgData name="Hans Gelissen (DHL SSC Maastricht)" userId="1afa8510-4eed-4b73-a29e-678838cd8acd" providerId="ADAL" clId="{3783B829-9615-4619-9D2B-E6A2AB654372}" dt="2023-03-14T10:27:56.474" v="213"/>
            <ac:spMkLst>
              <pc:docMk/>
              <pc:sldMasterMk cId="323497015" sldId="2147484033"/>
              <pc:sldLayoutMk cId="1454208401" sldId="2147484035"/>
              <ac:spMk id="8" creationId="{FEB8FEBE-B61F-4667-AB15-3E01E9EFF369}"/>
            </ac:spMkLst>
          </pc:spChg>
          <pc:spChg chg="add del mod">
            <ac:chgData name="Hans Gelissen (DHL SSC Maastricht)" userId="1afa8510-4eed-4b73-a29e-678838cd8acd" providerId="ADAL" clId="{3783B829-9615-4619-9D2B-E6A2AB654372}" dt="2023-03-14T12:20:18.975" v="947" actId="478"/>
            <ac:spMkLst>
              <pc:docMk/>
              <pc:sldMasterMk cId="323497015" sldId="2147484033"/>
              <pc:sldLayoutMk cId="1454208401" sldId="2147484035"/>
              <ac:spMk id="9" creationId="{1D880A48-2B81-46F6-868E-C4507009DDE6}"/>
            </ac:spMkLst>
          </pc:spChg>
          <pc:spChg chg="add del mod">
            <ac:chgData name="Hans Gelissen (DHL SSC Maastricht)" userId="1afa8510-4eed-4b73-a29e-678838cd8acd" providerId="ADAL" clId="{3783B829-9615-4619-9D2B-E6A2AB654372}" dt="2023-03-14T12:20:18.975" v="947" actId="478"/>
            <ac:spMkLst>
              <pc:docMk/>
              <pc:sldMasterMk cId="323497015" sldId="2147484033"/>
              <pc:sldLayoutMk cId="1454208401" sldId="2147484035"/>
              <ac:spMk id="10" creationId="{F3AD1A7B-4F22-44EC-8388-8FD5E418875A}"/>
            </ac:spMkLst>
          </pc:spChg>
          <pc:spChg chg="add del mod">
            <ac:chgData name="Hans Gelissen (DHL SSC Maastricht)" userId="1afa8510-4eed-4b73-a29e-678838cd8acd" providerId="ADAL" clId="{3783B829-9615-4619-9D2B-E6A2AB654372}" dt="2023-03-14T12:20:18.975" v="947" actId="478"/>
            <ac:spMkLst>
              <pc:docMk/>
              <pc:sldMasterMk cId="323497015" sldId="2147484033"/>
              <pc:sldLayoutMk cId="1454208401" sldId="2147484035"/>
              <ac:spMk id="12" creationId="{F16AEBEF-9EE1-44DF-BBA5-A0AE7E9C88F7}"/>
            </ac:spMkLst>
          </pc:spChg>
          <pc:spChg chg="add del mod">
            <ac:chgData name="Hans Gelissen (DHL SSC Maastricht)" userId="1afa8510-4eed-4b73-a29e-678838cd8acd" providerId="ADAL" clId="{3783B829-9615-4619-9D2B-E6A2AB654372}" dt="2023-03-14T12:20:18.975" v="947" actId="478"/>
            <ac:spMkLst>
              <pc:docMk/>
              <pc:sldMasterMk cId="323497015" sldId="2147484033"/>
              <pc:sldLayoutMk cId="1454208401" sldId="2147484035"/>
              <ac:spMk id="14" creationId="{25C07D22-2FDA-487D-BD82-79AC96D56E5B}"/>
            </ac:spMkLst>
          </pc:spChg>
          <pc:spChg chg="add del mod">
            <ac:chgData name="Hans Gelissen (DHL SSC Maastricht)" userId="1afa8510-4eed-4b73-a29e-678838cd8acd" providerId="ADAL" clId="{3783B829-9615-4619-9D2B-E6A2AB654372}" dt="2023-03-14T12:20:18.975" v="947" actId="478"/>
            <ac:spMkLst>
              <pc:docMk/>
              <pc:sldMasterMk cId="323497015" sldId="2147484033"/>
              <pc:sldLayoutMk cId="1454208401" sldId="2147484035"/>
              <ac:spMk id="15" creationId="{FFE6D7F0-81AA-44F5-B537-6E01C1155F4A}"/>
            </ac:spMkLst>
          </pc:spChg>
          <pc:spChg chg="add mod">
            <ac:chgData name="Hans Gelissen (DHL SSC Maastricht)" userId="1afa8510-4eed-4b73-a29e-678838cd8acd" providerId="ADAL" clId="{3783B829-9615-4619-9D2B-E6A2AB654372}" dt="2023-03-14T12:20:19.741" v="948"/>
            <ac:spMkLst>
              <pc:docMk/>
              <pc:sldMasterMk cId="323497015" sldId="2147484033"/>
              <pc:sldLayoutMk cId="1454208401" sldId="2147484035"/>
              <ac:spMk id="16" creationId="{543B43F8-9408-4DE6-ADB1-0F55458A9A22}"/>
            </ac:spMkLst>
          </pc:spChg>
          <pc:spChg chg="add mod">
            <ac:chgData name="Hans Gelissen (DHL SSC Maastricht)" userId="1afa8510-4eed-4b73-a29e-678838cd8acd" providerId="ADAL" clId="{3783B829-9615-4619-9D2B-E6A2AB654372}" dt="2023-03-14T12:20:19.741" v="948"/>
            <ac:spMkLst>
              <pc:docMk/>
              <pc:sldMasterMk cId="323497015" sldId="2147484033"/>
              <pc:sldLayoutMk cId="1454208401" sldId="2147484035"/>
              <ac:spMk id="17" creationId="{94772D6F-1FC4-4476-A44A-08C36474BFAC}"/>
            </ac:spMkLst>
          </pc:spChg>
          <pc:spChg chg="add mod">
            <ac:chgData name="Hans Gelissen (DHL SSC Maastricht)" userId="1afa8510-4eed-4b73-a29e-678838cd8acd" providerId="ADAL" clId="{3783B829-9615-4619-9D2B-E6A2AB654372}" dt="2023-03-14T12:20:19.741" v="948"/>
            <ac:spMkLst>
              <pc:docMk/>
              <pc:sldMasterMk cId="323497015" sldId="2147484033"/>
              <pc:sldLayoutMk cId="1454208401" sldId="2147484035"/>
              <ac:spMk id="18" creationId="{512809E2-9DA5-447E-955E-34FB70D95FD4}"/>
            </ac:spMkLst>
          </pc:spChg>
          <pc:spChg chg="add mod">
            <ac:chgData name="Hans Gelissen (DHL SSC Maastricht)" userId="1afa8510-4eed-4b73-a29e-678838cd8acd" providerId="ADAL" clId="{3783B829-9615-4619-9D2B-E6A2AB654372}" dt="2023-03-14T12:20:19.741" v="948"/>
            <ac:spMkLst>
              <pc:docMk/>
              <pc:sldMasterMk cId="323497015" sldId="2147484033"/>
              <pc:sldLayoutMk cId="1454208401" sldId="2147484035"/>
              <ac:spMk id="19" creationId="{B7A3AD81-254E-4701-8E10-052F58E25B96}"/>
            </ac:spMkLst>
          </pc:spChg>
          <pc:spChg chg="del mod">
            <ac:chgData name="Hans Gelissen (DHL SSC Maastricht)" userId="1afa8510-4eed-4b73-a29e-678838cd8acd" providerId="ADAL" clId="{3783B829-9615-4619-9D2B-E6A2AB654372}" dt="2023-03-14T12:22:57.718" v="964" actId="478"/>
            <ac:spMkLst>
              <pc:docMk/>
              <pc:sldMasterMk cId="323497015" sldId="2147484033"/>
              <pc:sldLayoutMk cId="1454208401" sldId="2147484035"/>
              <ac:spMk id="20" creationId="{00000000-0000-0000-0000-000000000000}"/>
            </ac:spMkLst>
          </pc:spChg>
          <pc:spChg chg="add mod">
            <ac:chgData name="Hans Gelissen (DHL SSC Maastricht)" userId="1afa8510-4eed-4b73-a29e-678838cd8acd" providerId="ADAL" clId="{3783B829-9615-4619-9D2B-E6A2AB654372}" dt="2023-03-14T12:23:32.178" v="968" actId="1076"/>
            <ac:spMkLst>
              <pc:docMk/>
              <pc:sldMasterMk cId="323497015" sldId="2147484033"/>
              <pc:sldLayoutMk cId="1454208401" sldId="2147484035"/>
              <ac:spMk id="21" creationId="{90FA61AE-BB1F-440B-B9B9-EEF289294A6B}"/>
            </ac:spMkLst>
          </pc:spChg>
          <pc:spChg chg="add mod">
            <ac:chgData name="Hans Gelissen (DHL SSC Maastricht)" userId="1afa8510-4eed-4b73-a29e-678838cd8acd" providerId="ADAL" clId="{3783B829-9615-4619-9D2B-E6A2AB654372}" dt="2023-03-14T12:22:53.959" v="963" actId="1076"/>
            <ac:spMkLst>
              <pc:docMk/>
              <pc:sldMasterMk cId="323497015" sldId="2147484033"/>
              <pc:sldLayoutMk cId="1454208401" sldId="2147484035"/>
              <ac:spMk id="22" creationId="{F50D9795-89E4-442A-AB07-DB9973DB0C26}"/>
            </ac:spMkLst>
          </pc:spChg>
          <pc:picChg chg="mod">
            <ac:chgData name="Hans Gelissen (DHL SSC Maastricht)" userId="1afa8510-4eed-4b73-a29e-678838cd8acd" providerId="ADAL" clId="{3783B829-9615-4619-9D2B-E6A2AB654372}" dt="2023-03-14T10:28:12.277" v="215" actId="14100"/>
            <ac:picMkLst>
              <pc:docMk/>
              <pc:sldMasterMk cId="323497015" sldId="2147484033"/>
              <pc:sldLayoutMk cId="1454208401" sldId="2147484035"/>
              <ac:picMk id="13" creationId="{2B1BD734-7379-4346-88DF-5BB68C76BF87}"/>
            </ac:picMkLst>
          </pc:picChg>
        </pc:sldLayoutChg>
      </pc:sldMasterChg>
      <pc:sldMasterChg chg="addSp delSp modSp mod delSldLayout modSldLayout">
        <pc:chgData name="Hans Gelissen (DHL SSC Maastricht)" userId="1afa8510-4eed-4b73-a29e-678838cd8acd" providerId="ADAL" clId="{3783B829-9615-4619-9D2B-E6A2AB654372}" dt="2023-03-14T12:26:40.115" v="1017" actId="20577"/>
        <pc:sldMasterMkLst>
          <pc:docMk/>
          <pc:sldMasterMk cId="346234790" sldId="2147484036"/>
        </pc:sldMasterMkLst>
        <pc:spChg chg="add del mod">
          <ac:chgData name="Hans Gelissen (DHL SSC Maastricht)" userId="1afa8510-4eed-4b73-a29e-678838cd8acd" providerId="ADAL" clId="{3783B829-9615-4619-9D2B-E6A2AB654372}" dt="2023-03-14T10:42:08.955" v="262" actId="21"/>
          <ac:spMkLst>
            <pc:docMk/>
            <pc:sldMasterMk cId="346234790" sldId="2147484036"/>
            <ac:spMk id="2" creationId="{B164647A-BE75-4D40-8286-8C4ADFDCC6F9}"/>
          </ac:spMkLst>
        </pc:spChg>
        <pc:sldLayoutChg chg="addSp delSp modSp mod">
          <pc:chgData name="Hans Gelissen (DHL SSC Maastricht)" userId="1afa8510-4eed-4b73-a29e-678838cd8acd" providerId="ADAL" clId="{3783B829-9615-4619-9D2B-E6A2AB654372}" dt="2023-03-14T12:26:40.115" v="1017" actId="20577"/>
          <pc:sldLayoutMkLst>
            <pc:docMk/>
            <pc:sldMasterMk cId="346234790" sldId="2147484036"/>
            <pc:sldLayoutMk cId="3570524635" sldId="2147484037"/>
          </pc:sldLayoutMkLst>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7" creationId="{B010EA47-4C5C-49EB-A69D-D0A21BE4735C}"/>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8" creationId="{44129AD2-E0F3-4D9C-9F90-CC5CF8600EC5}"/>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9" creationId="{D51E019A-245B-4E0B-B864-90683F6AECF2}"/>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10" creationId="{299B8E53-FFBC-4D45-AAD8-87ED27CD9185}"/>
            </ac:spMkLst>
          </pc:spChg>
          <pc:spChg chg="mod">
            <ac:chgData name="Hans Gelissen (DHL SSC Maastricht)" userId="1afa8510-4eed-4b73-a29e-678838cd8acd" providerId="ADAL" clId="{3783B829-9615-4619-9D2B-E6A2AB654372}" dt="2023-03-14T10:55:27.230" v="715" actId="1076"/>
            <ac:spMkLst>
              <pc:docMk/>
              <pc:sldMasterMk cId="346234790" sldId="2147484036"/>
              <pc:sldLayoutMk cId="3570524635" sldId="2147484037"/>
              <ac:spMk id="11" creationId="{C478DBB3-8CBA-44B0-8448-554392206DAD}"/>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12" creationId="{7015ADE4-5BC5-4D7C-87CE-574134FFD385}"/>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14" creationId="{713E4885-1DD0-4F60-BD87-A2BF20B02563}"/>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15" creationId="{51172AE3-15A4-4C0B-96BF-46AB5C7BFD17}"/>
            </ac:spMkLst>
          </pc:spChg>
          <pc:spChg chg="del">
            <ac:chgData name="Hans Gelissen (DHL SSC Maastricht)" userId="1afa8510-4eed-4b73-a29e-678838cd8acd" providerId="ADAL" clId="{3783B829-9615-4619-9D2B-E6A2AB654372}" dt="2023-03-14T10:41:04.545" v="240" actId="478"/>
            <ac:spMkLst>
              <pc:docMk/>
              <pc:sldMasterMk cId="346234790" sldId="2147484036"/>
              <pc:sldLayoutMk cId="3570524635" sldId="2147484037"/>
              <ac:spMk id="16" creationId="{1A186C83-D957-408A-95BB-404DC8AFB447}"/>
            </ac:spMkLst>
          </pc:spChg>
          <pc:spChg chg="del mod">
            <ac:chgData name="Hans Gelissen (DHL SSC Maastricht)" userId="1afa8510-4eed-4b73-a29e-678838cd8acd" providerId="ADAL" clId="{3783B829-9615-4619-9D2B-E6A2AB654372}" dt="2023-03-14T12:26:28.307" v="977" actId="478"/>
            <ac:spMkLst>
              <pc:docMk/>
              <pc:sldMasterMk cId="346234790" sldId="2147484036"/>
              <pc:sldLayoutMk cId="3570524635" sldId="2147484037"/>
              <ac:spMk id="20" creationId="{00000000-0000-0000-0000-000000000000}"/>
            </ac:spMkLst>
          </pc:spChg>
          <pc:spChg chg="add del mod">
            <ac:chgData name="Hans Gelissen (DHL SSC Maastricht)" userId="1afa8510-4eed-4b73-a29e-678838cd8acd" providerId="ADAL" clId="{3783B829-9615-4619-9D2B-E6A2AB654372}" dt="2023-03-14T10:44:22.191" v="325" actId="478"/>
            <ac:spMkLst>
              <pc:docMk/>
              <pc:sldMasterMk cId="346234790" sldId="2147484036"/>
              <pc:sldLayoutMk cId="3570524635" sldId="2147484037"/>
              <ac:spMk id="31" creationId="{5EDF3B21-1626-4A17-BFD1-441BDC51FBB7}"/>
            </ac:spMkLst>
          </pc:spChg>
          <pc:spChg chg="add mod">
            <ac:chgData name="Hans Gelissen (DHL SSC Maastricht)" userId="1afa8510-4eed-4b73-a29e-678838cd8acd" providerId="ADAL" clId="{3783B829-9615-4619-9D2B-E6A2AB654372}" dt="2023-03-14T10:50:14.156" v="515" actId="164"/>
            <ac:spMkLst>
              <pc:docMk/>
              <pc:sldMasterMk cId="346234790" sldId="2147484036"/>
              <pc:sldLayoutMk cId="3570524635" sldId="2147484037"/>
              <ac:spMk id="32" creationId="{F42498E7-9A6A-4427-8E01-F3E38A5DD94C}"/>
            </ac:spMkLst>
          </pc:spChg>
          <pc:spChg chg="add mod ord">
            <ac:chgData name="Hans Gelissen (DHL SSC Maastricht)" userId="1afa8510-4eed-4b73-a29e-678838cd8acd" providerId="ADAL" clId="{3783B829-9615-4619-9D2B-E6A2AB654372}" dt="2023-03-14T10:51:34.614" v="587" actId="1038"/>
            <ac:spMkLst>
              <pc:docMk/>
              <pc:sldMasterMk cId="346234790" sldId="2147484036"/>
              <pc:sldLayoutMk cId="3570524635" sldId="2147484037"/>
              <ac:spMk id="45" creationId="{12D3229C-0AB6-4C9A-BC60-EC460FCEFE37}"/>
            </ac:spMkLst>
          </pc:spChg>
          <pc:spChg chg="add del mod">
            <ac:chgData name="Hans Gelissen (DHL SSC Maastricht)" userId="1afa8510-4eed-4b73-a29e-678838cd8acd" providerId="ADAL" clId="{3783B829-9615-4619-9D2B-E6A2AB654372}" dt="2023-03-14T10:45:39.970" v="365" actId="478"/>
            <ac:spMkLst>
              <pc:docMk/>
              <pc:sldMasterMk cId="346234790" sldId="2147484036"/>
              <pc:sldLayoutMk cId="3570524635" sldId="2147484037"/>
              <ac:spMk id="52" creationId="{CBCA06BA-D45B-4D84-8229-DD6F09CDC6A3}"/>
            </ac:spMkLst>
          </pc:spChg>
          <pc:spChg chg="add del mod">
            <ac:chgData name="Hans Gelissen (DHL SSC Maastricht)" userId="1afa8510-4eed-4b73-a29e-678838cd8acd" providerId="ADAL" clId="{3783B829-9615-4619-9D2B-E6A2AB654372}" dt="2023-03-14T10:45:39.970" v="365" actId="478"/>
            <ac:spMkLst>
              <pc:docMk/>
              <pc:sldMasterMk cId="346234790" sldId="2147484036"/>
              <pc:sldLayoutMk cId="3570524635" sldId="2147484037"/>
              <ac:spMk id="53" creationId="{82292F7B-A509-4C76-B19D-3D68638D715D}"/>
            </ac:spMkLst>
          </pc:spChg>
          <pc:spChg chg="add mod ord">
            <ac:chgData name="Hans Gelissen (DHL SSC Maastricht)" userId="1afa8510-4eed-4b73-a29e-678838cd8acd" providerId="ADAL" clId="{3783B829-9615-4619-9D2B-E6A2AB654372}" dt="2023-03-14T10:51:34.614" v="587" actId="1038"/>
            <ac:spMkLst>
              <pc:docMk/>
              <pc:sldMasterMk cId="346234790" sldId="2147484036"/>
              <pc:sldLayoutMk cId="3570524635" sldId="2147484037"/>
              <ac:spMk id="55" creationId="{26DA2E06-BF6F-44F2-889F-FB74EF488502}"/>
            </ac:spMkLst>
          </pc:spChg>
          <pc:spChg chg="add mod ord">
            <ac:chgData name="Hans Gelissen (DHL SSC Maastricht)" userId="1afa8510-4eed-4b73-a29e-678838cd8acd" providerId="ADAL" clId="{3783B829-9615-4619-9D2B-E6A2AB654372}" dt="2023-03-14T10:51:45.016" v="590" actId="1076"/>
            <ac:spMkLst>
              <pc:docMk/>
              <pc:sldMasterMk cId="346234790" sldId="2147484036"/>
              <pc:sldLayoutMk cId="3570524635" sldId="2147484037"/>
              <ac:spMk id="56" creationId="{22D6ED94-01B1-4EA3-A18D-BF7375C8FBE1}"/>
            </ac:spMkLst>
          </pc:spChg>
          <pc:spChg chg="add mod ord">
            <ac:chgData name="Hans Gelissen (DHL SSC Maastricht)" userId="1afa8510-4eed-4b73-a29e-678838cd8acd" providerId="ADAL" clId="{3783B829-9615-4619-9D2B-E6A2AB654372}" dt="2023-03-14T10:50:45.394" v="522" actId="1035"/>
            <ac:spMkLst>
              <pc:docMk/>
              <pc:sldMasterMk cId="346234790" sldId="2147484036"/>
              <pc:sldLayoutMk cId="3570524635" sldId="2147484037"/>
              <ac:spMk id="72" creationId="{C8FB9A94-1E1C-437D-9EAE-EF02563B0EFD}"/>
            </ac:spMkLst>
          </pc:spChg>
          <pc:spChg chg="mod">
            <ac:chgData name="Hans Gelissen (DHL SSC Maastricht)" userId="1afa8510-4eed-4b73-a29e-678838cd8acd" providerId="ADAL" clId="{3783B829-9615-4619-9D2B-E6A2AB654372}" dt="2023-03-14T10:50:49.794" v="523"/>
            <ac:spMkLst>
              <pc:docMk/>
              <pc:sldMasterMk cId="346234790" sldId="2147484036"/>
              <pc:sldLayoutMk cId="3570524635" sldId="2147484037"/>
              <ac:spMk id="75" creationId="{B77E976E-7E2D-437E-A7A8-F335D914D0D7}"/>
            </ac:spMkLst>
          </pc:spChg>
          <pc:spChg chg="mod">
            <ac:chgData name="Hans Gelissen (DHL SSC Maastricht)" userId="1afa8510-4eed-4b73-a29e-678838cd8acd" providerId="ADAL" clId="{3783B829-9615-4619-9D2B-E6A2AB654372}" dt="2023-03-14T10:51:13.679" v="578" actId="20577"/>
            <ac:spMkLst>
              <pc:docMk/>
              <pc:sldMasterMk cId="346234790" sldId="2147484036"/>
              <pc:sldLayoutMk cId="3570524635" sldId="2147484037"/>
              <ac:spMk id="91" creationId="{4FD88F49-5DDD-48A5-A784-DD5B0EDE8C56}"/>
            </ac:spMkLst>
          </pc:spChg>
          <pc:spChg chg="mod">
            <ac:chgData name="Hans Gelissen (DHL SSC Maastricht)" userId="1afa8510-4eed-4b73-a29e-678838cd8acd" providerId="ADAL" clId="{3783B829-9615-4619-9D2B-E6A2AB654372}" dt="2023-03-14T10:51:21.195" v="579"/>
            <ac:spMkLst>
              <pc:docMk/>
              <pc:sldMasterMk cId="346234790" sldId="2147484036"/>
              <pc:sldLayoutMk cId="3570524635" sldId="2147484037"/>
              <ac:spMk id="93" creationId="{AE62B214-39C7-4E08-B99C-79B7A172F05E}"/>
            </ac:spMkLst>
          </pc:spChg>
          <pc:spChg chg="mod">
            <ac:chgData name="Hans Gelissen (DHL SSC Maastricht)" userId="1afa8510-4eed-4b73-a29e-678838cd8acd" providerId="ADAL" clId="{3783B829-9615-4619-9D2B-E6A2AB654372}" dt="2023-03-14T10:52:19.145" v="685" actId="20577"/>
            <ac:spMkLst>
              <pc:docMk/>
              <pc:sldMasterMk cId="346234790" sldId="2147484036"/>
              <pc:sldLayoutMk cId="3570524635" sldId="2147484037"/>
              <ac:spMk id="109" creationId="{2AF0CA33-BBE3-4B91-9FAE-B904C1FA83B8}"/>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1" creationId="{9CBB221F-6297-48D9-A883-BCC6E06996E5}"/>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2" creationId="{0B1B3005-D22D-4E6A-8FAE-8B3C089D8F15}"/>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3" creationId="{673753D7-EF20-4AE0-9A49-632F7028FE46}"/>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4" creationId="{5C615259-F451-4473-A584-3CCFCB935B5E}"/>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5" creationId="{D2535FE0-98DB-4BDF-ABC8-6DFBEA5488A6}"/>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6" creationId="{CD08A068-21FB-43E0-B392-92C70169D551}"/>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7" creationId="{7004FC27-66B6-4C50-A7DD-AED6848D5020}"/>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8" creationId="{3F1D5CC3-C0EB-46E4-B417-800EDC8B8E14}"/>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19" creationId="{D2023F45-D368-45F8-A480-815665BE826D}"/>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20" creationId="{C1795A1C-49F1-405A-84D7-EB35095FF737}"/>
            </ac:spMkLst>
          </pc:spChg>
          <pc:spChg chg="mod">
            <ac:chgData name="Hans Gelissen (DHL SSC Maastricht)" userId="1afa8510-4eed-4b73-a29e-678838cd8acd" providerId="ADAL" clId="{3783B829-9615-4619-9D2B-E6A2AB654372}" dt="2023-03-14T10:55:09.928" v="709"/>
            <ac:spMkLst>
              <pc:docMk/>
              <pc:sldMasterMk cId="346234790" sldId="2147484036"/>
              <pc:sldLayoutMk cId="3570524635" sldId="2147484037"/>
              <ac:spMk id="121" creationId="{6039D46A-928A-4370-9A63-EA0CA268852B}"/>
            </ac:spMkLst>
          </pc:spChg>
          <pc:spChg chg="mod">
            <ac:chgData name="Hans Gelissen (DHL SSC Maastricht)" userId="1afa8510-4eed-4b73-a29e-678838cd8acd" providerId="ADAL" clId="{3783B829-9615-4619-9D2B-E6A2AB654372}" dt="2023-03-14T10:55:19.601" v="711"/>
            <ac:spMkLst>
              <pc:docMk/>
              <pc:sldMasterMk cId="346234790" sldId="2147484036"/>
              <pc:sldLayoutMk cId="3570524635" sldId="2147484037"/>
              <ac:spMk id="123" creationId="{DF79A7DF-6896-4E54-8E1E-3DA55AB53B22}"/>
            </ac:spMkLst>
          </pc:spChg>
          <pc:spChg chg="mod">
            <ac:chgData name="Hans Gelissen (DHL SSC Maastricht)" userId="1afa8510-4eed-4b73-a29e-678838cd8acd" providerId="ADAL" clId="{3783B829-9615-4619-9D2B-E6A2AB654372}" dt="2023-03-14T10:55:19.601" v="711"/>
            <ac:spMkLst>
              <pc:docMk/>
              <pc:sldMasterMk cId="346234790" sldId="2147484036"/>
              <pc:sldLayoutMk cId="3570524635" sldId="2147484037"/>
              <ac:spMk id="124" creationId="{B3F59764-2211-4809-8809-E37EA2A00CB4}"/>
            </ac:spMkLst>
          </pc:spChg>
          <pc:spChg chg="mod">
            <ac:chgData name="Hans Gelissen (DHL SSC Maastricht)" userId="1afa8510-4eed-4b73-a29e-678838cd8acd" providerId="ADAL" clId="{3783B829-9615-4619-9D2B-E6A2AB654372}" dt="2023-03-14T10:55:19.601" v="711"/>
            <ac:spMkLst>
              <pc:docMk/>
              <pc:sldMasterMk cId="346234790" sldId="2147484036"/>
              <pc:sldLayoutMk cId="3570524635" sldId="2147484037"/>
              <ac:spMk id="125" creationId="{843EB960-B149-48D2-B2C7-169E954E0593}"/>
            </ac:spMkLst>
          </pc:spChg>
          <pc:spChg chg="mod">
            <ac:chgData name="Hans Gelissen (DHL SSC Maastricht)" userId="1afa8510-4eed-4b73-a29e-678838cd8acd" providerId="ADAL" clId="{3783B829-9615-4619-9D2B-E6A2AB654372}" dt="2023-03-14T10:55:19.601" v="711"/>
            <ac:spMkLst>
              <pc:docMk/>
              <pc:sldMasterMk cId="346234790" sldId="2147484036"/>
              <pc:sldLayoutMk cId="3570524635" sldId="2147484037"/>
              <ac:spMk id="126" creationId="{7165BA37-08A4-4E09-BB0E-056E6B4D16A6}"/>
            </ac:spMkLst>
          </pc:spChg>
          <pc:spChg chg="mod">
            <ac:chgData name="Hans Gelissen (DHL SSC Maastricht)" userId="1afa8510-4eed-4b73-a29e-678838cd8acd" providerId="ADAL" clId="{3783B829-9615-4619-9D2B-E6A2AB654372}" dt="2023-03-14T10:55:19.601" v="711"/>
            <ac:spMkLst>
              <pc:docMk/>
              <pc:sldMasterMk cId="346234790" sldId="2147484036"/>
              <pc:sldLayoutMk cId="3570524635" sldId="2147484037"/>
              <ac:spMk id="127" creationId="{6DE8B1AB-769D-4F9B-82A7-6B291F83E8AC}"/>
            </ac:spMkLst>
          </pc:spChg>
          <pc:spChg chg="add mod">
            <ac:chgData name="Hans Gelissen (DHL SSC Maastricht)" userId="1afa8510-4eed-4b73-a29e-678838cd8acd" providerId="ADAL" clId="{3783B829-9615-4619-9D2B-E6A2AB654372}" dt="2023-03-14T12:26:40.115" v="1017" actId="20577"/>
            <ac:spMkLst>
              <pc:docMk/>
              <pc:sldMasterMk cId="346234790" sldId="2147484036"/>
              <pc:sldLayoutMk cId="3570524635" sldId="2147484037"/>
              <ac:spMk id="128" creationId="{18B1A514-FFCC-4910-B0FD-7A1144DA81CD}"/>
            </ac:spMkLst>
          </pc:spChg>
          <pc:grpChg chg="add mod">
            <ac:chgData name="Hans Gelissen (DHL SSC Maastricht)" userId="1afa8510-4eed-4b73-a29e-678838cd8acd" providerId="ADAL" clId="{3783B829-9615-4619-9D2B-E6A2AB654372}" dt="2023-03-14T10:51:34.614" v="587" actId="1038"/>
            <ac:grpSpMkLst>
              <pc:docMk/>
              <pc:sldMasterMk cId="346234790" sldId="2147484036"/>
              <pc:sldLayoutMk cId="3570524635" sldId="2147484037"/>
              <ac:grpSpMk id="73" creationId="{E4777B42-32A3-4712-8778-BC1FBB94A9A4}"/>
            </ac:grpSpMkLst>
          </pc:grpChg>
          <pc:grpChg chg="add mod">
            <ac:chgData name="Hans Gelissen (DHL SSC Maastricht)" userId="1afa8510-4eed-4b73-a29e-678838cd8acd" providerId="ADAL" clId="{3783B829-9615-4619-9D2B-E6A2AB654372}" dt="2023-03-14T10:51:34.614" v="587" actId="1038"/>
            <ac:grpSpMkLst>
              <pc:docMk/>
              <pc:sldMasterMk cId="346234790" sldId="2147484036"/>
              <pc:sldLayoutMk cId="3570524635" sldId="2147484037"/>
              <ac:grpSpMk id="74" creationId="{A1E1A978-B4C1-419A-9F1C-98542ED88BA1}"/>
            </ac:grpSpMkLst>
          </pc:grpChg>
          <pc:grpChg chg="add mod">
            <ac:chgData name="Hans Gelissen (DHL SSC Maastricht)" userId="1afa8510-4eed-4b73-a29e-678838cd8acd" providerId="ADAL" clId="{3783B829-9615-4619-9D2B-E6A2AB654372}" dt="2023-03-14T10:51:34.614" v="587" actId="1038"/>
            <ac:grpSpMkLst>
              <pc:docMk/>
              <pc:sldMasterMk cId="346234790" sldId="2147484036"/>
              <pc:sldLayoutMk cId="3570524635" sldId="2147484037"/>
              <ac:grpSpMk id="92" creationId="{8257BD7D-96C3-470C-8BBA-18F14DC4CDCE}"/>
            </ac:grpSpMkLst>
          </pc:grpChg>
          <pc:grpChg chg="add mod">
            <ac:chgData name="Hans Gelissen (DHL SSC Maastricht)" userId="1afa8510-4eed-4b73-a29e-678838cd8acd" providerId="ADAL" clId="{3783B829-9615-4619-9D2B-E6A2AB654372}" dt="2023-03-14T10:55:12.722" v="710" actId="1076"/>
            <ac:grpSpMkLst>
              <pc:docMk/>
              <pc:sldMasterMk cId="346234790" sldId="2147484036"/>
              <pc:sldLayoutMk cId="3570524635" sldId="2147484037"/>
              <ac:grpSpMk id="110" creationId="{CE3E6607-FC55-40FA-A765-40FE8C944B46}"/>
            </ac:grpSpMkLst>
          </pc:grpChg>
          <pc:grpChg chg="add mod">
            <ac:chgData name="Hans Gelissen (DHL SSC Maastricht)" userId="1afa8510-4eed-4b73-a29e-678838cd8acd" providerId="ADAL" clId="{3783B829-9615-4619-9D2B-E6A2AB654372}" dt="2023-03-14T10:55:49.027" v="716" actId="1076"/>
            <ac:grpSpMkLst>
              <pc:docMk/>
              <pc:sldMasterMk cId="346234790" sldId="2147484036"/>
              <pc:sldLayoutMk cId="3570524635" sldId="2147484037"/>
              <ac:grpSpMk id="122" creationId="{4D11FDE0-6B4F-4C9D-8456-0914AE2A162C}"/>
            </ac:grpSpMkLst>
          </pc:grp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3" creationId="{E7F00E61-CB13-4FDB-92C8-09428B2A2912}"/>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19" creationId="{9EF346B0-A95C-48B9-A290-06C06790D29C}"/>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1" creationId="{E21D5D22-03F2-4603-9A4B-31ADD75146BA}"/>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2" creationId="{C0932137-CE10-40E7-AF72-2AF6441D557E}"/>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3" creationId="{D5D976C0-9010-495E-8687-22D2D2339066}"/>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4" creationId="{92AA7FEA-704B-4CEB-AFF9-62776B1ED952}"/>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5" creationId="{4459D435-0084-44F4-A9FF-36D7E11B4EA7}"/>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6" creationId="{58FB8BAA-BC4E-494C-B2D3-623655122E9E}"/>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7" creationId="{DB726947-6207-4EF7-A480-EAC4AB48CB94}"/>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8" creationId="{3850983E-0922-4848-8BBD-B4F450D15804}"/>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29" creationId="{36A1BA1B-5D82-43C1-8101-C7F3DA63F151}"/>
            </ac:cxnSpMkLst>
          </pc:cxnChg>
          <pc:cxnChg chg="del">
            <ac:chgData name="Hans Gelissen (DHL SSC Maastricht)" userId="1afa8510-4eed-4b73-a29e-678838cd8acd" providerId="ADAL" clId="{3783B829-9615-4619-9D2B-E6A2AB654372}" dt="2023-03-14T10:41:04.545" v="240" actId="478"/>
            <ac:cxnSpMkLst>
              <pc:docMk/>
              <pc:sldMasterMk cId="346234790" sldId="2147484036"/>
              <pc:sldLayoutMk cId="3570524635" sldId="2147484037"/>
              <ac:cxnSpMk id="30" creationId="{950664C4-7DEA-48F9-A56C-77C8E17A5A35}"/>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3" creationId="{50037C88-F40E-459B-A7A5-0B495774C2A9}"/>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4" creationId="{7BDC5ADE-C483-43FE-89D2-69E9F1D3CB46}"/>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5" creationId="{CC15B844-50B3-4D81-99A7-DF57FAFEA3A5}"/>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6" creationId="{FE6A6976-9EDD-4A58-9E71-FB637AFDD706}"/>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7" creationId="{969A938A-0628-4311-9E49-A5CF798F2F4E}"/>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8" creationId="{5B8D46D8-4578-4AA5-8E03-DDB1DD31090B}"/>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39" creationId="{3710CA46-D3A7-4222-BA55-DD3AA1E16B13}"/>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40" creationId="{DDEF0F58-1B4A-4139-BBAD-3933E98D1A06}"/>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41" creationId="{95BDCFB7-DDBB-4E4B-981C-633C55AC27F3}"/>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42" creationId="{373BFAFB-7A67-4940-8D4D-1887A462BB57}"/>
            </ac:cxnSpMkLst>
          </pc:cxnChg>
          <pc:cxnChg chg="add del mod">
            <ac:chgData name="Hans Gelissen (DHL SSC Maastricht)" userId="1afa8510-4eed-4b73-a29e-678838cd8acd" providerId="ADAL" clId="{3783B829-9615-4619-9D2B-E6A2AB654372}" dt="2023-03-14T10:45:05.440" v="352" actId="478"/>
            <ac:cxnSpMkLst>
              <pc:docMk/>
              <pc:sldMasterMk cId="346234790" sldId="2147484036"/>
              <pc:sldLayoutMk cId="3570524635" sldId="2147484037"/>
              <ac:cxnSpMk id="43" creationId="{955D2252-6B49-44B0-B4E8-E8C7A6C7C855}"/>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44" creationId="{3FD2213E-8523-42D2-8A46-34DF2FE69AEE}"/>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58" creationId="{4EA5F2B6-D2DA-477F-A7BB-C5F24C00ED62}"/>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59" creationId="{6E06BB17-9F17-4D34-9AE9-A57C30122A74}"/>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0" creationId="{CD38048B-4C19-4DEB-AB7A-507707188C0A}"/>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1" creationId="{8E75C617-67A6-4165-BE30-B8277F4D8427}"/>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2" creationId="{A8B7A866-C123-425A-8015-130AB6D8003B}"/>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3" creationId="{3B223D01-9167-482A-AB67-82CA2B4EAA2D}"/>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4" creationId="{21123CBF-88DA-406B-8D3D-78251EE82CC3}"/>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5" creationId="{56879ED9-8608-4F51-B564-A6BCB01EE0A8}"/>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6" creationId="{100EBBB3-58C6-4497-95B8-94050387DEE3}"/>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7" creationId="{9FDA6CEE-66D2-4A78-8B72-EB96849FD216}"/>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8" creationId="{71B73F90-12F4-46FD-BA1E-CBA4A1AA02FE}"/>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69" creationId="{1D034444-C5D7-4C42-B856-DAA9DE48B9CC}"/>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70" creationId="{855C2D1C-12D0-48EA-AD95-8963A2AD9590}"/>
            </ac:cxnSpMkLst>
          </pc:cxnChg>
          <pc:cxnChg chg="add mod">
            <ac:chgData name="Hans Gelissen (DHL SSC Maastricht)" userId="1afa8510-4eed-4b73-a29e-678838cd8acd" providerId="ADAL" clId="{3783B829-9615-4619-9D2B-E6A2AB654372}" dt="2023-03-14T10:50:14.156" v="515" actId="164"/>
            <ac:cxnSpMkLst>
              <pc:docMk/>
              <pc:sldMasterMk cId="346234790" sldId="2147484036"/>
              <pc:sldLayoutMk cId="3570524635" sldId="2147484037"/>
              <ac:cxnSpMk id="71" creationId="{E1199480-8A3D-4134-8205-81D8882D465A}"/>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76" creationId="{C1069C92-64D5-4E19-95D4-61581EDF0B15}"/>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77" creationId="{C1E749D5-CEB3-4DE6-AB18-727DB76EBB2B}"/>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78" creationId="{189807CE-341D-40A4-80CC-E23E76568B3E}"/>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79" creationId="{3E075A6A-A3EB-4E48-BCA1-97D67D92B277}"/>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0" creationId="{C00C4848-7901-4792-82B5-62434A3421AA}"/>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1" creationId="{DD8121E0-3EC1-46F4-8833-233B454079BA}"/>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2" creationId="{7F16D176-B3CF-4C12-BE01-F7BEA3EAA513}"/>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3" creationId="{8D8D89E5-6ACE-4446-9D7B-F4ED0BDD88C4}"/>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4" creationId="{8F816A47-D34D-480F-ABD5-08B5B12719CA}"/>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5" creationId="{C650C147-CA50-4E93-81CD-E1340DD5CEA9}"/>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6" creationId="{E15B4673-3480-41B7-9E17-D4E973A58E28}"/>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7" creationId="{83E357EE-12D2-4878-A574-F4E063B6E774}"/>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8" creationId="{DDFE2E28-7C73-4FBE-9215-6E8D64C56C62}"/>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89" creationId="{ABABEAED-EB10-4094-89AC-29EA7248FAD4}"/>
            </ac:cxnSpMkLst>
          </pc:cxnChg>
          <pc:cxnChg chg="mod">
            <ac:chgData name="Hans Gelissen (DHL SSC Maastricht)" userId="1afa8510-4eed-4b73-a29e-678838cd8acd" providerId="ADAL" clId="{3783B829-9615-4619-9D2B-E6A2AB654372}" dt="2023-03-14T10:50:49.794" v="523"/>
            <ac:cxnSpMkLst>
              <pc:docMk/>
              <pc:sldMasterMk cId="346234790" sldId="2147484036"/>
              <pc:sldLayoutMk cId="3570524635" sldId="2147484037"/>
              <ac:cxnSpMk id="90" creationId="{89BD8221-452E-46B3-BDF3-3441019DBFF2}"/>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4" creationId="{19181C3A-4B1E-4F0C-9C89-FCEF56D5234F}"/>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5" creationId="{4394C08C-C088-41B0-967F-05736211CAA5}"/>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6" creationId="{64D1A2AA-2BA7-4C16-A821-2991DC92020B}"/>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7" creationId="{327E3DAA-5E4D-4F48-990E-4006CCF46321}"/>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8" creationId="{E40106E8-6FFB-48F2-901D-63AB56838A95}"/>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99" creationId="{07E58FEF-EB3C-4EE0-96CC-63663E26DCA2}"/>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0" creationId="{3D5D51AA-9A1D-4296-AD3E-02B435DD2D36}"/>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1" creationId="{228748E1-E4D7-42EB-9F92-FDD3B01516C7}"/>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2" creationId="{AF2D685A-7EA4-47F4-A90F-D8E013517E5B}"/>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3" creationId="{46D3BE50-E595-4D8F-B054-9B5651C6CF2E}"/>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4" creationId="{292DDDFE-432C-46EE-8E90-FC12B83D3DDA}"/>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5" creationId="{E49B70D6-F247-46B4-B4AB-04C1E9C31D45}"/>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6" creationId="{E50169AD-E2DF-4EC9-A40F-9A6095CBC78A}"/>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7" creationId="{6D672CA9-2146-484E-8C91-4C0E672B53FD}"/>
            </ac:cxnSpMkLst>
          </pc:cxnChg>
          <pc:cxnChg chg="mod">
            <ac:chgData name="Hans Gelissen (DHL SSC Maastricht)" userId="1afa8510-4eed-4b73-a29e-678838cd8acd" providerId="ADAL" clId="{3783B829-9615-4619-9D2B-E6A2AB654372}" dt="2023-03-14T10:51:21.195" v="579"/>
            <ac:cxnSpMkLst>
              <pc:docMk/>
              <pc:sldMasterMk cId="346234790" sldId="2147484036"/>
              <pc:sldLayoutMk cId="3570524635" sldId="2147484037"/>
              <ac:cxnSpMk id="108" creationId="{0C0DEBBC-1796-4814-9F26-ABB5BD2827CC}"/>
            </ac:cxnSpMkLst>
          </pc:cxnChg>
        </pc:sldLayoutChg>
        <pc:sldLayoutChg chg="delSp modSp del mod">
          <pc:chgData name="Hans Gelissen (DHL SSC Maastricht)" userId="1afa8510-4eed-4b73-a29e-678838cd8acd" providerId="ADAL" clId="{3783B829-9615-4619-9D2B-E6A2AB654372}" dt="2023-03-14T12:25:30.328" v="974" actId="2696"/>
          <pc:sldLayoutMkLst>
            <pc:docMk/>
            <pc:sldMasterMk cId="346234790" sldId="2147484036"/>
            <pc:sldLayoutMk cId="2158248816" sldId="2147484038"/>
          </pc:sldLayoutMkLst>
          <pc:spChg chg="mod">
            <ac:chgData name="Hans Gelissen (DHL SSC Maastricht)" userId="1afa8510-4eed-4b73-a29e-678838cd8acd" providerId="ADAL" clId="{3783B829-9615-4619-9D2B-E6A2AB654372}" dt="2023-03-14T10:54:37.239" v="705" actId="20577"/>
            <ac:spMkLst>
              <pc:docMk/>
              <pc:sldMasterMk cId="346234790" sldId="2147484036"/>
              <pc:sldLayoutMk cId="2158248816" sldId="2147484038"/>
              <ac:spMk id="20" creationId="{00000000-0000-0000-0000-000000000000}"/>
            </ac:spMkLst>
          </pc:spChg>
          <pc:spChg chg="del">
            <ac:chgData name="Hans Gelissen (DHL SSC Maastricht)" userId="1afa8510-4eed-4b73-a29e-678838cd8acd" providerId="ADAL" clId="{3783B829-9615-4619-9D2B-E6A2AB654372}" dt="2023-03-14T10:52:46.318" v="686" actId="478"/>
            <ac:spMkLst>
              <pc:docMk/>
              <pc:sldMasterMk cId="346234790" sldId="2147484036"/>
              <pc:sldLayoutMk cId="2158248816" sldId="2147484038"/>
              <ac:spMk id="31" creationId="{5EDF3B21-1626-4A17-BFD1-441BDC51FBB7}"/>
            </ac:spMkLst>
          </pc:spChg>
        </pc:sldLayoutChg>
      </pc:sldMasterChg>
    </pc:docChg>
  </pc:docChgLst>
  <pc:docChgLst>
    <pc:chgData name="Hans Gelissen (DHL SSC Maastricht)" userId="1afa8510-4eed-4b73-a29e-678838cd8acd" providerId="ADAL" clId="{8A350684-7764-4507-9138-96ED9B87A59E}"/>
    <pc:docChg chg="undo redo custSel modSld addMainMaster modMainMaster">
      <pc:chgData name="Hans Gelissen (DHL SSC Maastricht)" userId="1afa8510-4eed-4b73-a29e-678838cd8acd" providerId="ADAL" clId="{8A350684-7764-4507-9138-96ED9B87A59E}" dt="2023-03-14T09:43:42.488" v="257" actId="2711"/>
      <pc:docMkLst>
        <pc:docMk/>
      </pc:docMkLst>
      <pc:sldChg chg="modSp mod modClrScheme chgLayout">
        <pc:chgData name="Hans Gelissen (DHL SSC Maastricht)" userId="1afa8510-4eed-4b73-a29e-678838cd8acd" providerId="ADAL" clId="{8A350684-7764-4507-9138-96ED9B87A59E}" dt="2023-03-13T13:03:58.921" v="250" actId="700"/>
        <pc:sldMkLst>
          <pc:docMk/>
          <pc:sldMk cId="3223761135" sldId="282"/>
        </pc:sldMkLst>
        <pc:spChg chg="mod">
          <ac:chgData name="Hans Gelissen (DHL SSC Maastricht)" userId="1afa8510-4eed-4b73-a29e-678838cd8acd" providerId="ADAL" clId="{8A350684-7764-4507-9138-96ED9B87A59E}" dt="2023-03-13T12:55:43.774" v="227" actId="1076"/>
          <ac:spMkLst>
            <pc:docMk/>
            <pc:sldMk cId="3223761135" sldId="282"/>
            <ac:spMk id="4" creationId="{A1366F1C-2958-456E-9ED3-CE15270DFB0B}"/>
          </ac:spMkLst>
        </pc:spChg>
        <pc:spChg chg="mod">
          <ac:chgData name="Hans Gelissen (DHL SSC Maastricht)" userId="1afa8510-4eed-4b73-a29e-678838cd8acd" providerId="ADAL" clId="{8A350684-7764-4507-9138-96ED9B87A59E}" dt="2023-03-13T13:02:08.437" v="249" actId="1076"/>
          <ac:spMkLst>
            <pc:docMk/>
            <pc:sldMk cId="3223761135" sldId="282"/>
            <ac:spMk id="7" creationId="{110818A4-C4AF-45B5-93BF-A75FD2BCF8F0}"/>
          </ac:spMkLst>
        </pc:spChg>
        <pc:spChg chg="mod">
          <ac:chgData name="Hans Gelissen (DHL SSC Maastricht)" userId="1afa8510-4eed-4b73-a29e-678838cd8acd" providerId="ADAL" clId="{8A350684-7764-4507-9138-96ED9B87A59E}" dt="2023-03-13T12:56:23.238" v="236" actId="1076"/>
          <ac:spMkLst>
            <pc:docMk/>
            <pc:sldMk cId="3223761135" sldId="282"/>
            <ac:spMk id="14" creationId="{D028DF70-0AC2-49AB-AE0A-0FD6F0C07A3B}"/>
          </ac:spMkLst>
        </pc:spChg>
        <pc:spChg chg="mod">
          <ac:chgData name="Hans Gelissen (DHL SSC Maastricht)" userId="1afa8510-4eed-4b73-a29e-678838cd8acd" providerId="ADAL" clId="{8A350684-7764-4507-9138-96ED9B87A59E}" dt="2023-03-13T12:56:27.417" v="237" actId="403"/>
          <ac:spMkLst>
            <pc:docMk/>
            <pc:sldMk cId="3223761135" sldId="282"/>
            <ac:spMk id="15" creationId="{D5686EDD-88A3-4E26-A644-2FF069E3DAF1}"/>
          </ac:spMkLst>
        </pc:spChg>
        <pc:spChg chg="mod">
          <ac:chgData name="Hans Gelissen (DHL SSC Maastricht)" userId="1afa8510-4eed-4b73-a29e-678838cd8acd" providerId="ADAL" clId="{8A350684-7764-4507-9138-96ED9B87A59E}" dt="2023-03-13T12:56:17.524" v="234" actId="1076"/>
          <ac:spMkLst>
            <pc:docMk/>
            <pc:sldMk cId="3223761135" sldId="282"/>
            <ac:spMk id="17" creationId="{823BBED1-AE4F-4E3C-9927-947A28C04642}"/>
          </ac:spMkLst>
        </pc:spChg>
        <pc:spChg chg="mod">
          <ac:chgData name="Hans Gelissen (DHL SSC Maastricht)" userId="1afa8510-4eed-4b73-a29e-678838cd8acd" providerId="ADAL" clId="{8A350684-7764-4507-9138-96ED9B87A59E}" dt="2023-03-13T12:56:27.417" v="237" actId="403"/>
          <ac:spMkLst>
            <pc:docMk/>
            <pc:sldMk cId="3223761135" sldId="282"/>
            <ac:spMk id="18" creationId="{AA737609-09C5-4AF1-981B-B38AF015B213}"/>
          </ac:spMkLst>
        </pc:spChg>
        <pc:spChg chg="mod">
          <ac:chgData name="Hans Gelissen (DHL SSC Maastricht)" userId="1afa8510-4eed-4b73-a29e-678838cd8acd" providerId="ADAL" clId="{8A350684-7764-4507-9138-96ED9B87A59E}" dt="2023-03-13T12:56:20.605" v="235" actId="1076"/>
          <ac:spMkLst>
            <pc:docMk/>
            <pc:sldMk cId="3223761135" sldId="282"/>
            <ac:spMk id="20" creationId="{8F7D7CFC-7A10-426E-9355-E8170FB7B910}"/>
          </ac:spMkLst>
        </pc:spChg>
        <pc:spChg chg="mod">
          <ac:chgData name="Hans Gelissen (DHL SSC Maastricht)" userId="1afa8510-4eed-4b73-a29e-678838cd8acd" providerId="ADAL" clId="{8A350684-7764-4507-9138-96ED9B87A59E}" dt="2023-03-13T12:56:27.417" v="237" actId="403"/>
          <ac:spMkLst>
            <pc:docMk/>
            <pc:sldMk cId="3223761135" sldId="282"/>
            <ac:spMk id="21" creationId="{0B839A31-4B81-4D28-B72A-D3A3123FB6F9}"/>
          </ac:spMkLst>
        </pc:spChg>
        <pc:spChg chg="mod ord">
          <ac:chgData name="Hans Gelissen (DHL SSC Maastricht)" userId="1afa8510-4eed-4b73-a29e-678838cd8acd" providerId="ADAL" clId="{8A350684-7764-4507-9138-96ED9B87A59E}" dt="2023-03-13T13:03:58.921" v="250" actId="700"/>
          <ac:spMkLst>
            <pc:docMk/>
            <pc:sldMk cId="3223761135" sldId="282"/>
            <ac:spMk id="22" creationId="{6C0E8881-8451-4E57-96F1-E3D05E9ED366}"/>
          </ac:spMkLst>
        </pc:spChg>
        <pc:picChg chg="mod ord">
          <ac:chgData name="Hans Gelissen (DHL SSC Maastricht)" userId="1afa8510-4eed-4b73-a29e-678838cd8acd" providerId="ADAL" clId="{8A350684-7764-4507-9138-96ED9B87A59E}" dt="2023-03-13T13:03:58.921" v="250" actId="700"/>
          <ac:picMkLst>
            <pc:docMk/>
            <pc:sldMk cId="3223761135" sldId="282"/>
            <ac:picMk id="23" creationId="{B73D4C54-0A1D-4989-8D6F-45CD15603F54}"/>
          </ac:picMkLst>
        </pc:picChg>
      </pc:sldChg>
      <pc:sldChg chg="modSp">
        <pc:chgData name="Hans Gelissen (DHL SSC Maastricht)" userId="1afa8510-4eed-4b73-a29e-678838cd8acd" providerId="ADAL" clId="{8A350684-7764-4507-9138-96ED9B87A59E}" dt="2023-03-13T12:58:29.481" v="243" actId="2711"/>
        <pc:sldMkLst>
          <pc:docMk/>
          <pc:sldMk cId="2737807208" sldId="283"/>
        </pc:sldMkLst>
        <pc:spChg chg="mod">
          <ac:chgData name="Hans Gelissen (DHL SSC Maastricht)" userId="1afa8510-4eed-4b73-a29e-678838cd8acd" providerId="ADAL" clId="{8A350684-7764-4507-9138-96ED9B87A59E}" dt="2023-03-13T12:58:29.481" v="243" actId="2711"/>
          <ac:spMkLst>
            <pc:docMk/>
            <pc:sldMk cId="2737807208" sldId="283"/>
            <ac:spMk id="29" creationId="{1F381FEC-D546-4A1F-8FBE-99A15FC850A9}"/>
          </ac:spMkLst>
        </pc:spChg>
        <pc:spChg chg="mod">
          <ac:chgData name="Hans Gelissen (DHL SSC Maastricht)" userId="1afa8510-4eed-4b73-a29e-678838cd8acd" providerId="ADAL" clId="{8A350684-7764-4507-9138-96ED9B87A59E}" dt="2023-03-13T12:58:29.481" v="243" actId="2711"/>
          <ac:spMkLst>
            <pc:docMk/>
            <pc:sldMk cId="2737807208" sldId="283"/>
            <ac:spMk id="30" creationId="{01DEB4BF-5A6B-417C-B5AD-AA77194605DD}"/>
          </ac:spMkLst>
        </pc:spChg>
      </pc:sldChg>
      <pc:sldChg chg="addSp delSp modSp mod modClrScheme chgLayout">
        <pc:chgData name="Hans Gelissen (DHL SSC Maastricht)" userId="1afa8510-4eed-4b73-a29e-678838cd8acd" providerId="ADAL" clId="{8A350684-7764-4507-9138-96ED9B87A59E}" dt="2023-03-08T14:23:15.938" v="224" actId="700"/>
        <pc:sldMkLst>
          <pc:docMk/>
          <pc:sldMk cId="2219543139" sldId="284"/>
        </pc:sldMkLst>
        <pc:spChg chg="add del mod ord">
          <ac:chgData name="Hans Gelissen (DHL SSC Maastricht)" userId="1afa8510-4eed-4b73-a29e-678838cd8acd" providerId="ADAL" clId="{8A350684-7764-4507-9138-96ED9B87A59E}" dt="2023-03-06T15:21:26.062" v="72" actId="700"/>
          <ac:spMkLst>
            <pc:docMk/>
            <pc:sldMk cId="2219543139" sldId="284"/>
            <ac:spMk id="2" creationId="{47425300-E4C0-4C2A-A8DD-0F150E97D59A}"/>
          </ac:spMkLst>
        </pc:spChg>
        <pc:spChg chg="add del mod ord">
          <ac:chgData name="Hans Gelissen (DHL SSC Maastricht)" userId="1afa8510-4eed-4b73-a29e-678838cd8acd" providerId="ADAL" clId="{8A350684-7764-4507-9138-96ED9B87A59E}" dt="2023-03-08T14:09:00.408" v="126" actId="700"/>
          <ac:spMkLst>
            <pc:docMk/>
            <pc:sldMk cId="2219543139" sldId="284"/>
            <ac:spMk id="2" creationId="{ACFA0B8C-1E8B-400A-97AA-2A920B328E01}"/>
          </ac:spMkLst>
        </pc:spChg>
        <pc:spChg chg="add del mod ord">
          <ac:chgData name="Hans Gelissen (DHL SSC Maastricht)" userId="1afa8510-4eed-4b73-a29e-678838cd8acd" providerId="ADAL" clId="{8A350684-7764-4507-9138-96ED9B87A59E}" dt="2023-03-06T15:21:26.062" v="72" actId="700"/>
          <ac:spMkLst>
            <pc:docMk/>
            <pc:sldMk cId="2219543139" sldId="284"/>
            <ac:spMk id="3" creationId="{6F677D1F-F6BA-4796-A263-BFFE035D4AE8}"/>
          </ac:spMkLst>
        </pc:spChg>
        <pc:spChg chg="add del mod ord">
          <ac:chgData name="Hans Gelissen (DHL SSC Maastricht)" userId="1afa8510-4eed-4b73-a29e-678838cd8acd" providerId="ADAL" clId="{8A350684-7764-4507-9138-96ED9B87A59E}" dt="2023-03-08T14:23:15.938" v="224" actId="700"/>
          <ac:spMkLst>
            <pc:docMk/>
            <pc:sldMk cId="2219543139" sldId="284"/>
            <ac:spMk id="3" creationId="{7AB72FC8-D96B-440C-A133-F44808516468}"/>
          </ac:spMkLst>
        </pc:spChg>
        <pc:spChg chg="add del mod ord">
          <ac:chgData name="Hans Gelissen (DHL SSC Maastricht)" userId="1afa8510-4eed-4b73-a29e-678838cd8acd" providerId="ADAL" clId="{8A350684-7764-4507-9138-96ED9B87A59E}" dt="2023-03-08T14:09:37.157" v="127" actId="931"/>
          <ac:spMkLst>
            <pc:docMk/>
            <pc:sldMk cId="2219543139" sldId="284"/>
            <ac:spMk id="4" creationId="{671A2FA9-A851-4415-97B0-89D0A1E3889F}"/>
          </ac:spMkLst>
        </pc:spChg>
        <pc:spChg chg="add del mod ord">
          <ac:chgData name="Hans Gelissen (DHL SSC Maastricht)" userId="1afa8510-4eed-4b73-a29e-678838cd8acd" providerId="ADAL" clId="{8A350684-7764-4507-9138-96ED9B87A59E}" dt="2023-03-06T15:21:26.062" v="72" actId="700"/>
          <ac:spMkLst>
            <pc:docMk/>
            <pc:sldMk cId="2219543139" sldId="284"/>
            <ac:spMk id="4" creationId="{82556BD1-EB53-4BF7-AB78-5A45DFCB4626}"/>
          </ac:spMkLst>
        </pc:spChg>
        <pc:spChg chg="add del mod ord">
          <ac:chgData name="Hans Gelissen (DHL SSC Maastricht)" userId="1afa8510-4eed-4b73-a29e-678838cd8acd" providerId="ADAL" clId="{8A350684-7764-4507-9138-96ED9B87A59E}" dt="2023-03-06T15:21:26.062" v="72" actId="700"/>
          <ac:spMkLst>
            <pc:docMk/>
            <pc:sldMk cId="2219543139" sldId="284"/>
            <ac:spMk id="5" creationId="{DEB2A014-4F81-4764-81C6-0969A3723F8E}"/>
          </ac:spMkLst>
        </pc:spChg>
        <pc:spChg chg="add del mod ord">
          <ac:chgData name="Hans Gelissen (DHL SSC Maastricht)" userId="1afa8510-4eed-4b73-a29e-678838cd8acd" providerId="ADAL" clId="{8A350684-7764-4507-9138-96ED9B87A59E}" dt="2023-03-06T15:21:26.062" v="72" actId="700"/>
          <ac:spMkLst>
            <pc:docMk/>
            <pc:sldMk cId="2219543139" sldId="284"/>
            <ac:spMk id="6" creationId="{5096FB36-A35B-4F55-9B86-4ADA4D4AFBCD}"/>
          </ac:spMkLst>
        </pc:spChg>
        <pc:spChg chg="add del mod ord">
          <ac:chgData name="Hans Gelissen (DHL SSC Maastricht)" userId="1afa8510-4eed-4b73-a29e-678838cd8acd" providerId="ADAL" clId="{8A350684-7764-4507-9138-96ED9B87A59E}" dt="2023-03-06T15:21:26.062" v="72" actId="700"/>
          <ac:spMkLst>
            <pc:docMk/>
            <pc:sldMk cId="2219543139" sldId="284"/>
            <ac:spMk id="7" creationId="{37DE9C01-BDA6-4F58-861C-05C670E1311C}"/>
          </ac:spMkLst>
        </pc:spChg>
        <pc:spChg chg="add del mod ord">
          <ac:chgData name="Hans Gelissen (DHL SSC Maastricht)" userId="1afa8510-4eed-4b73-a29e-678838cd8acd" providerId="ADAL" clId="{8A350684-7764-4507-9138-96ED9B87A59E}" dt="2023-03-08T14:06:19.713" v="123" actId="700"/>
          <ac:spMkLst>
            <pc:docMk/>
            <pc:sldMk cId="2219543139" sldId="284"/>
            <ac:spMk id="8" creationId="{68129025-73D4-4FFE-B90C-7875AE10C34E}"/>
          </ac:spMkLst>
        </pc:spChg>
        <pc:spChg chg="add del mod">
          <ac:chgData name="Hans Gelissen (DHL SSC Maastricht)" userId="1afa8510-4eed-4b73-a29e-678838cd8acd" providerId="ADAL" clId="{8A350684-7764-4507-9138-96ED9B87A59E}" dt="2023-03-08T14:10:28.751" v="131" actId="931"/>
          <ac:spMkLst>
            <pc:docMk/>
            <pc:sldMk cId="2219543139" sldId="284"/>
            <ac:spMk id="9" creationId="{FE6FB4C8-E1E2-430C-AD57-FEA24110AA00}"/>
          </ac:spMkLst>
        </pc:spChg>
        <pc:spChg chg="add del mod">
          <ac:chgData name="Hans Gelissen (DHL SSC Maastricht)" userId="1afa8510-4eed-4b73-a29e-678838cd8acd" providerId="ADAL" clId="{8A350684-7764-4507-9138-96ED9B87A59E}" dt="2023-03-08T14:23:15.938" v="224" actId="700"/>
          <ac:spMkLst>
            <pc:docMk/>
            <pc:sldMk cId="2219543139" sldId="284"/>
            <ac:spMk id="13" creationId="{8889720C-C4D5-4E59-9A4C-EDEF98D08B60}"/>
          </ac:spMkLst>
        </pc:spChg>
        <pc:spChg chg="add del mod ord">
          <ac:chgData name="Hans Gelissen (DHL SSC Maastricht)" userId="1afa8510-4eed-4b73-a29e-678838cd8acd" providerId="ADAL" clId="{8A350684-7764-4507-9138-96ED9B87A59E}" dt="2023-03-08T14:22:01.507" v="223" actId="700"/>
          <ac:spMkLst>
            <pc:docMk/>
            <pc:sldMk cId="2219543139" sldId="284"/>
            <ac:spMk id="14" creationId="{E6DC596E-B758-4924-BF79-796863BB91F1}"/>
          </ac:spMkLst>
        </pc:spChg>
        <pc:spChg chg="add mod ord">
          <ac:chgData name="Hans Gelissen (DHL SSC Maastricht)" userId="1afa8510-4eed-4b73-a29e-678838cd8acd" providerId="ADAL" clId="{8A350684-7764-4507-9138-96ED9B87A59E}" dt="2023-03-08T14:23:15.938" v="224" actId="700"/>
          <ac:spMkLst>
            <pc:docMk/>
            <pc:sldMk cId="2219543139" sldId="284"/>
            <ac:spMk id="15" creationId="{36BAE3D0-71D3-4780-B5CD-62064DA144FC}"/>
          </ac:spMkLst>
        </pc:spChg>
        <pc:spChg chg="del mod ord">
          <ac:chgData name="Hans Gelissen (DHL SSC Maastricht)" userId="1afa8510-4eed-4b73-a29e-678838cd8acd" providerId="ADAL" clId="{8A350684-7764-4507-9138-96ED9B87A59E}" dt="2023-03-06T15:21:17.653" v="71" actId="700"/>
          <ac:spMkLst>
            <pc:docMk/>
            <pc:sldMk cId="2219543139" sldId="284"/>
            <ac:spMk id="394" creationId="{7F1820A0-6D57-49DC-8E5F-0F3E0B6F8B8D}"/>
          </ac:spMkLst>
        </pc:spChg>
        <pc:picChg chg="add del mod">
          <ac:chgData name="Hans Gelissen (DHL SSC Maastricht)" userId="1afa8510-4eed-4b73-a29e-678838cd8acd" providerId="ADAL" clId="{8A350684-7764-4507-9138-96ED9B87A59E}" dt="2023-03-08T14:10:19.433" v="130" actId="478"/>
          <ac:picMkLst>
            <pc:docMk/>
            <pc:sldMk cId="2219543139" sldId="284"/>
            <ac:picMk id="6" creationId="{2812FFE2-1362-435D-963B-F436925268B8}"/>
          </ac:picMkLst>
        </pc:picChg>
        <pc:picChg chg="add del mod modCrop">
          <ac:chgData name="Hans Gelissen (DHL SSC Maastricht)" userId="1afa8510-4eed-4b73-a29e-678838cd8acd" providerId="ADAL" clId="{8A350684-7764-4507-9138-96ED9B87A59E}" dt="2023-03-08T14:10:59.051" v="138" actId="21"/>
          <ac:picMkLst>
            <pc:docMk/>
            <pc:sldMk cId="2219543139" sldId="284"/>
            <ac:picMk id="11" creationId="{F540ECC6-262E-4EE5-A2C4-295B171F8487}"/>
          </ac:picMkLst>
        </pc:picChg>
      </pc:sldChg>
      <pc:sldChg chg="addSp delSp modSp mod">
        <pc:chgData name="Hans Gelissen (DHL SSC Maastricht)" userId="1afa8510-4eed-4b73-a29e-678838cd8acd" providerId="ADAL" clId="{8A350684-7764-4507-9138-96ED9B87A59E}" dt="2023-03-13T12:57:28.355" v="241" actId="478"/>
        <pc:sldMkLst>
          <pc:docMk/>
          <pc:sldMk cId="2907131151" sldId="285"/>
        </pc:sldMkLst>
        <pc:spChg chg="del">
          <ac:chgData name="Hans Gelissen (DHL SSC Maastricht)" userId="1afa8510-4eed-4b73-a29e-678838cd8acd" providerId="ADAL" clId="{8A350684-7764-4507-9138-96ED9B87A59E}" dt="2023-03-13T12:57:11.442" v="238" actId="478"/>
          <ac:spMkLst>
            <pc:docMk/>
            <pc:sldMk cId="2907131151" sldId="285"/>
            <ac:spMk id="4" creationId="{A1366F1C-2958-456E-9ED3-CE15270DFB0B}"/>
          </ac:spMkLst>
        </pc:spChg>
        <pc:spChg chg="del">
          <ac:chgData name="Hans Gelissen (DHL SSC Maastricht)" userId="1afa8510-4eed-4b73-a29e-678838cd8acd" providerId="ADAL" clId="{8A350684-7764-4507-9138-96ED9B87A59E}" dt="2023-03-13T12:57:11.442" v="238" actId="478"/>
          <ac:spMkLst>
            <pc:docMk/>
            <pc:sldMk cId="2907131151" sldId="285"/>
            <ac:spMk id="14" creationId="{D028DF70-0AC2-49AB-AE0A-0FD6F0C07A3B}"/>
          </ac:spMkLst>
        </pc:spChg>
        <pc:spChg chg="del">
          <ac:chgData name="Hans Gelissen (DHL SSC Maastricht)" userId="1afa8510-4eed-4b73-a29e-678838cd8acd" providerId="ADAL" clId="{8A350684-7764-4507-9138-96ED9B87A59E}" dt="2023-03-13T12:57:11.442" v="238" actId="478"/>
          <ac:spMkLst>
            <pc:docMk/>
            <pc:sldMk cId="2907131151" sldId="285"/>
            <ac:spMk id="15" creationId="{D5686EDD-88A3-4E26-A644-2FF069E3DAF1}"/>
          </ac:spMkLst>
        </pc:spChg>
        <pc:spChg chg="del">
          <ac:chgData name="Hans Gelissen (DHL SSC Maastricht)" userId="1afa8510-4eed-4b73-a29e-678838cd8acd" providerId="ADAL" clId="{8A350684-7764-4507-9138-96ED9B87A59E}" dt="2023-03-13T12:57:11.442" v="238" actId="478"/>
          <ac:spMkLst>
            <pc:docMk/>
            <pc:sldMk cId="2907131151" sldId="285"/>
            <ac:spMk id="17" creationId="{823BBED1-AE4F-4E3C-9927-947A28C04642}"/>
          </ac:spMkLst>
        </pc:spChg>
        <pc:spChg chg="del">
          <ac:chgData name="Hans Gelissen (DHL SSC Maastricht)" userId="1afa8510-4eed-4b73-a29e-678838cd8acd" providerId="ADAL" clId="{8A350684-7764-4507-9138-96ED9B87A59E}" dt="2023-03-13T12:57:11.442" v="238" actId="478"/>
          <ac:spMkLst>
            <pc:docMk/>
            <pc:sldMk cId="2907131151" sldId="285"/>
            <ac:spMk id="18" creationId="{AA737609-09C5-4AF1-981B-B38AF015B213}"/>
          </ac:spMkLst>
        </pc:spChg>
        <pc:spChg chg="del">
          <ac:chgData name="Hans Gelissen (DHL SSC Maastricht)" userId="1afa8510-4eed-4b73-a29e-678838cd8acd" providerId="ADAL" clId="{8A350684-7764-4507-9138-96ED9B87A59E}" dt="2023-03-13T12:57:11.442" v="238" actId="478"/>
          <ac:spMkLst>
            <pc:docMk/>
            <pc:sldMk cId="2907131151" sldId="285"/>
            <ac:spMk id="20" creationId="{8F7D7CFC-7A10-426E-9355-E8170FB7B910}"/>
          </ac:spMkLst>
        </pc:spChg>
        <pc:spChg chg="del">
          <ac:chgData name="Hans Gelissen (DHL SSC Maastricht)" userId="1afa8510-4eed-4b73-a29e-678838cd8acd" providerId="ADAL" clId="{8A350684-7764-4507-9138-96ED9B87A59E}" dt="2023-03-13T12:57:11.442" v="238" actId="478"/>
          <ac:spMkLst>
            <pc:docMk/>
            <pc:sldMk cId="2907131151" sldId="285"/>
            <ac:spMk id="21" creationId="{0B839A31-4B81-4D28-B72A-D3A3123FB6F9}"/>
          </ac:spMkLst>
        </pc:spChg>
        <pc:spChg chg="add mod">
          <ac:chgData name="Hans Gelissen (DHL SSC Maastricht)" userId="1afa8510-4eed-4b73-a29e-678838cd8acd" providerId="ADAL" clId="{8A350684-7764-4507-9138-96ED9B87A59E}" dt="2023-03-13T12:57:11.814" v="239"/>
          <ac:spMkLst>
            <pc:docMk/>
            <pc:sldMk cId="2907131151" sldId="285"/>
            <ac:spMk id="23" creationId="{D1ADF78A-2342-42AC-AEEB-40C6D46B7C0B}"/>
          </ac:spMkLst>
        </pc:spChg>
        <pc:spChg chg="add mod">
          <ac:chgData name="Hans Gelissen (DHL SSC Maastricht)" userId="1afa8510-4eed-4b73-a29e-678838cd8acd" providerId="ADAL" clId="{8A350684-7764-4507-9138-96ED9B87A59E}" dt="2023-03-13T12:57:11.814" v="239"/>
          <ac:spMkLst>
            <pc:docMk/>
            <pc:sldMk cId="2907131151" sldId="285"/>
            <ac:spMk id="24" creationId="{D06A2B06-16F0-46EA-A052-6CBDD6F01092}"/>
          </ac:spMkLst>
        </pc:spChg>
        <pc:spChg chg="add mod">
          <ac:chgData name="Hans Gelissen (DHL SSC Maastricht)" userId="1afa8510-4eed-4b73-a29e-678838cd8acd" providerId="ADAL" clId="{8A350684-7764-4507-9138-96ED9B87A59E}" dt="2023-03-13T12:57:11.814" v="239"/>
          <ac:spMkLst>
            <pc:docMk/>
            <pc:sldMk cId="2907131151" sldId="285"/>
            <ac:spMk id="25" creationId="{FB4B0965-8DA7-4DBC-8BBF-A05503C4D906}"/>
          </ac:spMkLst>
        </pc:spChg>
        <pc:spChg chg="add mod">
          <ac:chgData name="Hans Gelissen (DHL SSC Maastricht)" userId="1afa8510-4eed-4b73-a29e-678838cd8acd" providerId="ADAL" clId="{8A350684-7764-4507-9138-96ED9B87A59E}" dt="2023-03-13T12:57:11.814" v="239"/>
          <ac:spMkLst>
            <pc:docMk/>
            <pc:sldMk cId="2907131151" sldId="285"/>
            <ac:spMk id="26" creationId="{2C1FED7C-EF46-473E-A3AF-F09BD8ECA215}"/>
          </ac:spMkLst>
        </pc:spChg>
        <pc:spChg chg="add mod">
          <ac:chgData name="Hans Gelissen (DHL SSC Maastricht)" userId="1afa8510-4eed-4b73-a29e-678838cd8acd" providerId="ADAL" clId="{8A350684-7764-4507-9138-96ED9B87A59E}" dt="2023-03-13T12:57:11.814" v="239"/>
          <ac:spMkLst>
            <pc:docMk/>
            <pc:sldMk cId="2907131151" sldId="285"/>
            <ac:spMk id="27" creationId="{F48088B0-F61B-4784-A4F3-6C92EE6E44E0}"/>
          </ac:spMkLst>
        </pc:spChg>
        <pc:spChg chg="add mod">
          <ac:chgData name="Hans Gelissen (DHL SSC Maastricht)" userId="1afa8510-4eed-4b73-a29e-678838cd8acd" providerId="ADAL" clId="{8A350684-7764-4507-9138-96ED9B87A59E}" dt="2023-03-13T12:57:11.814" v="239"/>
          <ac:spMkLst>
            <pc:docMk/>
            <pc:sldMk cId="2907131151" sldId="285"/>
            <ac:spMk id="28" creationId="{D114C9FC-B874-4A34-BC87-624E908E754A}"/>
          </ac:spMkLst>
        </pc:spChg>
        <pc:spChg chg="add mod">
          <ac:chgData name="Hans Gelissen (DHL SSC Maastricht)" userId="1afa8510-4eed-4b73-a29e-678838cd8acd" providerId="ADAL" clId="{8A350684-7764-4507-9138-96ED9B87A59E}" dt="2023-03-13T12:57:11.814" v="239"/>
          <ac:spMkLst>
            <pc:docMk/>
            <pc:sldMk cId="2907131151" sldId="285"/>
            <ac:spMk id="29" creationId="{045BF4D2-55E8-4453-B887-51F125837DDB}"/>
          </ac:spMkLst>
        </pc:spChg>
        <pc:picChg chg="add del mod">
          <ac:chgData name="Hans Gelissen (DHL SSC Maastricht)" userId="1afa8510-4eed-4b73-a29e-678838cd8acd" providerId="ADAL" clId="{8A350684-7764-4507-9138-96ED9B87A59E}" dt="2023-03-13T12:57:28.355" v="241" actId="478"/>
          <ac:picMkLst>
            <pc:docMk/>
            <pc:sldMk cId="2907131151" sldId="285"/>
            <ac:picMk id="30" creationId="{05649EEF-920C-49FD-8764-CE41193A9574}"/>
          </ac:picMkLst>
        </pc:picChg>
      </pc:sldChg>
      <pc:sldChg chg="modSp">
        <pc:chgData name="Hans Gelissen (DHL SSC Maastricht)" userId="1afa8510-4eed-4b73-a29e-678838cd8acd" providerId="ADAL" clId="{8A350684-7764-4507-9138-96ED9B87A59E}" dt="2023-03-13T12:58:15.579" v="242" actId="2711"/>
        <pc:sldMkLst>
          <pc:docMk/>
          <pc:sldMk cId="1318613216" sldId="286"/>
        </pc:sldMkLst>
        <pc:spChg chg="mod">
          <ac:chgData name="Hans Gelissen (DHL SSC Maastricht)" userId="1afa8510-4eed-4b73-a29e-678838cd8acd" providerId="ADAL" clId="{8A350684-7764-4507-9138-96ED9B87A59E}" dt="2023-03-13T12:58:15.579" v="242" actId="2711"/>
          <ac:spMkLst>
            <pc:docMk/>
            <pc:sldMk cId="1318613216" sldId="286"/>
            <ac:spMk id="5" creationId="{6A603669-A424-47F2-8F84-4FA4AB954ECB}"/>
          </ac:spMkLst>
        </pc:spChg>
        <pc:spChg chg="mod">
          <ac:chgData name="Hans Gelissen (DHL SSC Maastricht)" userId="1afa8510-4eed-4b73-a29e-678838cd8acd" providerId="ADAL" clId="{8A350684-7764-4507-9138-96ED9B87A59E}" dt="2023-03-13T12:58:15.579" v="242" actId="2711"/>
          <ac:spMkLst>
            <pc:docMk/>
            <pc:sldMk cId="1318613216" sldId="286"/>
            <ac:spMk id="6" creationId="{838CE19D-B9F0-4671-A3BF-470357C6E83B}"/>
          </ac:spMkLst>
        </pc:spChg>
        <pc:spChg chg="mod">
          <ac:chgData name="Hans Gelissen (DHL SSC Maastricht)" userId="1afa8510-4eed-4b73-a29e-678838cd8acd" providerId="ADAL" clId="{8A350684-7764-4507-9138-96ED9B87A59E}" dt="2023-03-13T12:58:15.579" v="242" actId="2711"/>
          <ac:spMkLst>
            <pc:docMk/>
            <pc:sldMk cId="1318613216" sldId="286"/>
            <ac:spMk id="11" creationId="{7A042BD6-1755-4AE4-AEB8-D6B334CE7D57}"/>
          </ac:spMkLst>
        </pc:spChg>
        <pc:spChg chg="mod">
          <ac:chgData name="Hans Gelissen (DHL SSC Maastricht)" userId="1afa8510-4eed-4b73-a29e-678838cd8acd" providerId="ADAL" clId="{8A350684-7764-4507-9138-96ED9B87A59E}" dt="2023-03-13T12:58:15.579" v="242" actId="2711"/>
          <ac:spMkLst>
            <pc:docMk/>
            <pc:sldMk cId="1318613216" sldId="286"/>
            <ac:spMk id="12" creationId="{03340572-7063-4A28-93E8-42D8A805D544}"/>
          </ac:spMkLst>
        </pc:spChg>
        <pc:spChg chg="mod">
          <ac:chgData name="Hans Gelissen (DHL SSC Maastricht)" userId="1afa8510-4eed-4b73-a29e-678838cd8acd" providerId="ADAL" clId="{8A350684-7764-4507-9138-96ED9B87A59E}" dt="2023-03-13T12:58:15.579" v="242" actId="2711"/>
          <ac:spMkLst>
            <pc:docMk/>
            <pc:sldMk cId="1318613216" sldId="286"/>
            <ac:spMk id="14" creationId="{1FFAB1E0-C82A-4F2D-AF8F-D83E0B7A1A1C}"/>
          </ac:spMkLst>
        </pc:spChg>
        <pc:spChg chg="mod">
          <ac:chgData name="Hans Gelissen (DHL SSC Maastricht)" userId="1afa8510-4eed-4b73-a29e-678838cd8acd" providerId="ADAL" clId="{8A350684-7764-4507-9138-96ED9B87A59E}" dt="2023-03-13T12:58:15.579" v="242" actId="2711"/>
          <ac:spMkLst>
            <pc:docMk/>
            <pc:sldMk cId="1318613216" sldId="286"/>
            <ac:spMk id="15" creationId="{746EA0AA-9FE0-421E-985E-6CFBEF65571C}"/>
          </ac:spMkLst>
        </pc:spChg>
        <pc:spChg chg="mod">
          <ac:chgData name="Hans Gelissen (DHL SSC Maastricht)" userId="1afa8510-4eed-4b73-a29e-678838cd8acd" providerId="ADAL" clId="{8A350684-7764-4507-9138-96ED9B87A59E}" dt="2023-03-13T12:58:15.579" v="242" actId="2711"/>
          <ac:spMkLst>
            <pc:docMk/>
            <pc:sldMk cId="1318613216" sldId="286"/>
            <ac:spMk id="18" creationId="{86585DDC-1553-4952-B09F-DA87E764361B}"/>
          </ac:spMkLst>
        </pc:spChg>
        <pc:spChg chg="mod">
          <ac:chgData name="Hans Gelissen (DHL SSC Maastricht)" userId="1afa8510-4eed-4b73-a29e-678838cd8acd" providerId="ADAL" clId="{8A350684-7764-4507-9138-96ED9B87A59E}" dt="2023-03-13T12:58:15.579" v="242" actId="2711"/>
          <ac:spMkLst>
            <pc:docMk/>
            <pc:sldMk cId="1318613216" sldId="286"/>
            <ac:spMk id="19" creationId="{1C2B125F-0C7B-40FB-B290-A64CCBF579D6}"/>
          </ac:spMkLst>
        </pc:spChg>
        <pc:spChg chg="mod">
          <ac:chgData name="Hans Gelissen (DHL SSC Maastricht)" userId="1afa8510-4eed-4b73-a29e-678838cd8acd" providerId="ADAL" clId="{8A350684-7764-4507-9138-96ED9B87A59E}" dt="2023-03-13T12:58:15.579" v="242" actId="2711"/>
          <ac:spMkLst>
            <pc:docMk/>
            <pc:sldMk cId="1318613216" sldId="286"/>
            <ac:spMk id="20" creationId="{E9E4A9DF-E77F-415F-9BE6-EF02A36AEB54}"/>
          </ac:spMkLst>
        </pc:spChg>
        <pc:spChg chg="mod">
          <ac:chgData name="Hans Gelissen (DHL SSC Maastricht)" userId="1afa8510-4eed-4b73-a29e-678838cd8acd" providerId="ADAL" clId="{8A350684-7764-4507-9138-96ED9B87A59E}" dt="2023-03-13T12:58:15.579" v="242" actId="2711"/>
          <ac:spMkLst>
            <pc:docMk/>
            <pc:sldMk cId="1318613216" sldId="286"/>
            <ac:spMk id="21" creationId="{FE35AD75-BE8E-4CCA-B97F-820A8E1AB5FC}"/>
          </ac:spMkLst>
        </pc:spChg>
      </pc:sldChg>
      <pc:sldMasterChg chg="modSldLayout">
        <pc:chgData name="Hans Gelissen (DHL SSC Maastricht)" userId="1afa8510-4eed-4b73-a29e-678838cd8acd" providerId="ADAL" clId="{8A350684-7764-4507-9138-96ED9B87A59E}" dt="2023-03-13T13:57:51.239" v="251" actId="1076"/>
        <pc:sldMasterMkLst>
          <pc:docMk/>
          <pc:sldMasterMk cId="2253695231" sldId="2147483754"/>
        </pc:sldMasterMkLst>
        <pc:sldLayoutChg chg="modSp mod">
          <pc:chgData name="Hans Gelissen (DHL SSC Maastricht)" userId="1afa8510-4eed-4b73-a29e-678838cd8acd" providerId="ADAL" clId="{8A350684-7764-4507-9138-96ED9B87A59E}" dt="2023-03-13T13:57:51.239" v="251" actId="1076"/>
          <pc:sldLayoutMkLst>
            <pc:docMk/>
            <pc:sldMasterMk cId="2253695231" sldId="2147483754"/>
            <pc:sldLayoutMk cId="3938857042" sldId="2147483927"/>
          </pc:sldLayoutMkLst>
          <pc:grpChg chg="mod">
            <ac:chgData name="Hans Gelissen (DHL SSC Maastricht)" userId="1afa8510-4eed-4b73-a29e-678838cd8acd" providerId="ADAL" clId="{8A350684-7764-4507-9138-96ED9B87A59E}" dt="2023-03-13T13:57:51.239" v="251" actId="1076"/>
            <ac:grpSpMkLst>
              <pc:docMk/>
              <pc:sldMasterMk cId="2253695231" sldId="2147483754"/>
              <pc:sldLayoutMk cId="3938857042" sldId="2147483927"/>
              <ac:grpSpMk id="10" creationId="{60824F2D-8428-405D-8215-08C1B17AB63A}"/>
            </ac:grpSpMkLst>
          </pc:grpChg>
        </pc:sldLayoutChg>
      </pc:sldMasterChg>
      <pc:sldMasterChg chg="modSldLayout">
        <pc:chgData name="Hans Gelissen (DHL SSC Maastricht)" userId="1afa8510-4eed-4b73-a29e-678838cd8acd" providerId="ADAL" clId="{8A350684-7764-4507-9138-96ED9B87A59E}" dt="2023-03-13T13:01:54.111" v="246"/>
        <pc:sldMasterMkLst>
          <pc:docMk/>
          <pc:sldMasterMk cId="31158695" sldId="2147483765"/>
        </pc:sldMasterMkLst>
        <pc:sldLayoutChg chg="addSp delSp modSp mod">
          <pc:chgData name="Hans Gelissen (DHL SSC Maastricht)" userId="1afa8510-4eed-4b73-a29e-678838cd8acd" providerId="ADAL" clId="{8A350684-7764-4507-9138-96ED9B87A59E}" dt="2023-03-13T13:01:54.111" v="246"/>
          <pc:sldLayoutMkLst>
            <pc:docMk/>
            <pc:sldMasterMk cId="31158695" sldId="2147483765"/>
            <pc:sldLayoutMk cId="3456633064" sldId="2147483740"/>
          </pc:sldLayoutMkLst>
          <pc:picChg chg="del">
            <ac:chgData name="Hans Gelissen (DHL SSC Maastricht)" userId="1afa8510-4eed-4b73-a29e-678838cd8acd" providerId="ADAL" clId="{8A350684-7764-4507-9138-96ED9B87A59E}" dt="2023-03-13T13:01:53.674" v="245" actId="478"/>
            <ac:picMkLst>
              <pc:docMk/>
              <pc:sldMasterMk cId="31158695" sldId="2147483765"/>
              <pc:sldLayoutMk cId="3456633064" sldId="2147483740"/>
              <ac:picMk id="2" creationId="{00000000-0000-0000-0000-000000000000}"/>
            </ac:picMkLst>
          </pc:picChg>
          <pc:picChg chg="add mod">
            <ac:chgData name="Hans Gelissen (DHL SSC Maastricht)" userId="1afa8510-4eed-4b73-a29e-678838cd8acd" providerId="ADAL" clId="{8A350684-7764-4507-9138-96ED9B87A59E}" dt="2023-03-13T13:01:54.111" v="246"/>
            <ac:picMkLst>
              <pc:docMk/>
              <pc:sldMasterMk cId="31158695" sldId="2147483765"/>
              <pc:sldLayoutMk cId="3456633064" sldId="2147483740"/>
              <ac:picMk id="12" creationId="{0814E762-90C9-4902-873D-9C5CE876CFCF}"/>
            </ac:picMkLst>
          </pc:picChg>
        </pc:sldLayoutChg>
        <pc:sldLayoutChg chg="modSp mod">
          <pc:chgData name="Hans Gelissen (DHL SSC Maastricht)" userId="1afa8510-4eed-4b73-a29e-678838cd8acd" providerId="ADAL" clId="{8A350684-7764-4507-9138-96ED9B87A59E}" dt="2023-03-08T13:52:31.971" v="118" actId="6549"/>
          <pc:sldLayoutMkLst>
            <pc:docMk/>
            <pc:sldMasterMk cId="31158695" sldId="2147483765"/>
            <pc:sldLayoutMk cId="2950485860" sldId="2147483783"/>
          </pc:sldLayoutMkLst>
          <pc:spChg chg="mod">
            <ac:chgData name="Hans Gelissen (DHL SSC Maastricht)" userId="1afa8510-4eed-4b73-a29e-678838cd8acd" providerId="ADAL" clId="{8A350684-7764-4507-9138-96ED9B87A59E}" dt="2023-03-08T13:52:31.971" v="118" actId="6549"/>
            <ac:spMkLst>
              <pc:docMk/>
              <pc:sldMasterMk cId="31158695" sldId="2147483765"/>
              <pc:sldLayoutMk cId="2950485860" sldId="2147483783"/>
              <ac:spMk id="18" creationId="{659C8730-2212-4221-B7B1-839C8C5A890F}"/>
            </ac:spMkLst>
          </pc:spChg>
        </pc:sldLayoutChg>
      </pc:sldMasterChg>
      <pc:sldMasterChg chg="modSldLayout">
        <pc:chgData name="Hans Gelissen (DHL SSC Maastricht)" userId="1afa8510-4eed-4b73-a29e-678838cd8acd" providerId="ADAL" clId="{8A350684-7764-4507-9138-96ED9B87A59E}" dt="2023-03-13T13:58:07.481" v="252" actId="1076"/>
        <pc:sldMasterMkLst>
          <pc:docMk/>
          <pc:sldMasterMk cId="2791372136" sldId="2147483777"/>
        </pc:sldMasterMkLst>
        <pc:sldLayoutChg chg="modSp mod">
          <pc:chgData name="Hans Gelissen (DHL SSC Maastricht)" userId="1afa8510-4eed-4b73-a29e-678838cd8acd" providerId="ADAL" clId="{8A350684-7764-4507-9138-96ED9B87A59E}" dt="2023-03-13T13:58:07.481" v="252" actId="1076"/>
          <pc:sldLayoutMkLst>
            <pc:docMk/>
            <pc:sldMasterMk cId="2791372136" sldId="2147483777"/>
            <pc:sldLayoutMk cId="3829185410" sldId="2147483979"/>
          </pc:sldLayoutMkLst>
          <pc:grpChg chg="mod">
            <ac:chgData name="Hans Gelissen (DHL SSC Maastricht)" userId="1afa8510-4eed-4b73-a29e-678838cd8acd" providerId="ADAL" clId="{8A350684-7764-4507-9138-96ED9B87A59E}" dt="2023-03-13T13:58:07.481" v="252" actId="1076"/>
            <ac:grpSpMkLst>
              <pc:docMk/>
              <pc:sldMasterMk cId="2791372136" sldId="2147483777"/>
              <pc:sldLayoutMk cId="3829185410" sldId="2147483979"/>
              <ac:grpSpMk id="8" creationId="{6A47A10B-ABB4-4293-AF81-5FA27A13750C}"/>
            </ac:grpSpMkLst>
          </pc:grpChg>
        </pc:sldLayoutChg>
      </pc:sldMasterChg>
      <pc:sldMasterChg chg="modSldLayout sldLayoutOrd">
        <pc:chgData name="Hans Gelissen (DHL SSC Maastricht)" userId="1afa8510-4eed-4b73-a29e-678838cd8acd" providerId="ADAL" clId="{8A350684-7764-4507-9138-96ED9B87A59E}" dt="2023-03-14T09:43:42.488" v="257" actId="2711"/>
        <pc:sldMasterMkLst>
          <pc:docMk/>
          <pc:sldMasterMk cId="1868986140" sldId="2147483797"/>
        </pc:sldMasterMkLst>
        <pc:sldLayoutChg chg="modSp mod ord">
          <pc:chgData name="Hans Gelissen (DHL SSC Maastricht)" userId="1afa8510-4eed-4b73-a29e-678838cd8acd" providerId="ADAL" clId="{8A350684-7764-4507-9138-96ED9B87A59E}" dt="2023-03-08T14:08:33.060" v="125" actId="20578"/>
          <pc:sldLayoutMkLst>
            <pc:docMk/>
            <pc:sldMasterMk cId="1868986140" sldId="2147483797"/>
            <pc:sldLayoutMk cId="685959609" sldId="2147483816"/>
          </pc:sldLayoutMkLst>
          <pc:spChg chg="mod">
            <ac:chgData name="Hans Gelissen (DHL SSC Maastricht)" userId="1afa8510-4eed-4b73-a29e-678838cd8acd" providerId="ADAL" clId="{8A350684-7764-4507-9138-96ED9B87A59E}" dt="2023-03-08T14:08:33.060" v="125" actId="20578"/>
            <ac:spMkLst>
              <pc:docMk/>
              <pc:sldMasterMk cId="1868986140" sldId="2147483797"/>
              <pc:sldLayoutMk cId="685959609" sldId="2147483816"/>
              <ac:spMk id="16" creationId="{C1D2AD36-65F1-4F18-A422-601C53B20FD1}"/>
            </ac:spMkLst>
          </pc:spChg>
        </pc:sldLayoutChg>
        <pc:sldLayoutChg chg="modSp mod">
          <pc:chgData name="Hans Gelissen (DHL SSC Maastricht)" userId="1afa8510-4eed-4b73-a29e-678838cd8acd" providerId="ADAL" clId="{8A350684-7764-4507-9138-96ED9B87A59E}" dt="2023-03-14T09:43:21.648" v="254" actId="2711"/>
          <pc:sldLayoutMkLst>
            <pc:docMk/>
            <pc:sldMasterMk cId="1868986140" sldId="2147483797"/>
            <pc:sldLayoutMk cId="1943396673" sldId="2147483817"/>
          </pc:sldLayoutMkLst>
          <pc:spChg chg="mod">
            <ac:chgData name="Hans Gelissen (DHL SSC Maastricht)" userId="1afa8510-4eed-4b73-a29e-678838cd8acd" providerId="ADAL" clId="{8A350684-7764-4507-9138-96ED9B87A59E}" dt="2023-03-14T09:43:21.648" v="254" actId="2711"/>
            <ac:spMkLst>
              <pc:docMk/>
              <pc:sldMasterMk cId="1868986140" sldId="2147483797"/>
              <pc:sldLayoutMk cId="1943396673" sldId="2147483817"/>
              <ac:spMk id="18" creationId="{87DC52E1-61B4-41C6-9C1B-78B53F41A182}"/>
            </ac:spMkLst>
          </pc:spChg>
          <pc:spChg chg="mod">
            <ac:chgData name="Hans Gelissen (DHL SSC Maastricht)" userId="1afa8510-4eed-4b73-a29e-678838cd8acd" providerId="ADAL" clId="{8A350684-7764-4507-9138-96ED9B87A59E}" dt="2023-03-14T09:43:21.648" v="254" actId="2711"/>
            <ac:spMkLst>
              <pc:docMk/>
              <pc:sldMasterMk cId="1868986140" sldId="2147483797"/>
              <pc:sldLayoutMk cId="1943396673" sldId="2147483817"/>
              <ac:spMk id="22" creationId="{5D33661A-E879-4955-BAB9-AA7B3C955E42}"/>
            </ac:spMkLst>
          </pc:spChg>
          <pc:spChg chg="mod">
            <ac:chgData name="Hans Gelissen (DHL SSC Maastricht)" userId="1afa8510-4eed-4b73-a29e-678838cd8acd" providerId="ADAL" clId="{8A350684-7764-4507-9138-96ED9B87A59E}" dt="2023-03-14T09:43:21.648" v="254" actId="2711"/>
            <ac:spMkLst>
              <pc:docMk/>
              <pc:sldMasterMk cId="1868986140" sldId="2147483797"/>
              <pc:sldLayoutMk cId="1943396673" sldId="2147483817"/>
              <ac:spMk id="23" creationId="{694DBE2C-2418-448B-A0C4-52EECB64EBA6}"/>
            </ac:spMkLst>
          </pc:spChg>
        </pc:sldLayoutChg>
        <pc:sldLayoutChg chg="modSp mod ord">
          <pc:chgData name="Hans Gelissen (DHL SSC Maastricht)" userId="1afa8510-4eed-4b73-a29e-678838cd8acd" providerId="ADAL" clId="{8A350684-7764-4507-9138-96ED9B87A59E}" dt="2023-03-14T09:43:42.488" v="257" actId="2711"/>
          <pc:sldLayoutMkLst>
            <pc:docMk/>
            <pc:sldMasterMk cId="1868986140" sldId="2147483797"/>
            <pc:sldLayoutMk cId="2070522211" sldId="2147483819"/>
          </pc:sldLayoutMkLst>
          <pc:spChg chg="mod">
            <ac:chgData name="Hans Gelissen (DHL SSC Maastricht)" userId="1afa8510-4eed-4b73-a29e-678838cd8acd" providerId="ADAL" clId="{8A350684-7764-4507-9138-96ED9B87A59E}" dt="2023-03-14T09:43:32.662" v="256" actId="1076"/>
            <ac:spMkLst>
              <pc:docMk/>
              <pc:sldMasterMk cId="1868986140" sldId="2147483797"/>
              <pc:sldLayoutMk cId="2070522211" sldId="2147483819"/>
              <ac:spMk id="3" creationId="{8CCBF2A2-4A94-4167-B811-76A9071CFD5E}"/>
            </ac:spMkLst>
          </pc:spChg>
          <pc:spChg chg="mod">
            <ac:chgData name="Hans Gelissen (DHL SSC Maastricht)" userId="1afa8510-4eed-4b73-a29e-678838cd8acd" providerId="ADAL" clId="{8A350684-7764-4507-9138-96ED9B87A59E}" dt="2023-03-14T09:43:42.488" v="257" actId="2711"/>
            <ac:spMkLst>
              <pc:docMk/>
              <pc:sldMasterMk cId="1868986140" sldId="2147483797"/>
              <pc:sldLayoutMk cId="2070522211" sldId="2147483819"/>
              <ac:spMk id="18" creationId="{87DC52E1-61B4-41C6-9C1B-78B53F41A182}"/>
            </ac:spMkLst>
          </pc:spChg>
          <pc:spChg chg="mod">
            <ac:chgData name="Hans Gelissen (DHL SSC Maastricht)" userId="1afa8510-4eed-4b73-a29e-678838cd8acd" providerId="ADAL" clId="{8A350684-7764-4507-9138-96ED9B87A59E}" dt="2023-03-14T09:43:30.911" v="255" actId="2711"/>
            <ac:spMkLst>
              <pc:docMk/>
              <pc:sldMasterMk cId="1868986140" sldId="2147483797"/>
              <pc:sldLayoutMk cId="2070522211" sldId="2147483819"/>
              <ac:spMk id="22" creationId="{5D33661A-E879-4955-BAB9-AA7B3C955E42}"/>
            </ac:spMkLst>
          </pc:spChg>
          <pc:spChg chg="mod">
            <ac:chgData name="Hans Gelissen (DHL SSC Maastricht)" userId="1afa8510-4eed-4b73-a29e-678838cd8acd" providerId="ADAL" clId="{8A350684-7764-4507-9138-96ED9B87A59E}" dt="2023-03-14T09:43:30.911" v="255" actId="2711"/>
            <ac:spMkLst>
              <pc:docMk/>
              <pc:sldMasterMk cId="1868986140" sldId="2147483797"/>
              <pc:sldLayoutMk cId="2070522211" sldId="2147483819"/>
              <ac:spMk id="23" creationId="{694DBE2C-2418-448B-A0C4-52EECB64EBA6}"/>
            </ac:spMkLst>
          </pc:spChg>
        </pc:sldLayoutChg>
        <pc:sldLayoutChg chg="addSp delSp modSp mod">
          <pc:chgData name="Hans Gelissen (DHL SSC Maastricht)" userId="1afa8510-4eed-4b73-a29e-678838cd8acd" providerId="ADAL" clId="{8A350684-7764-4507-9138-96ED9B87A59E}" dt="2023-03-08T14:11:10.171" v="142" actId="21"/>
          <pc:sldLayoutMkLst>
            <pc:docMk/>
            <pc:sldMasterMk cId="1868986140" sldId="2147483797"/>
            <pc:sldLayoutMk cId="3526513862" sldId="2147483822"/>
          </pc:sldLayoutMkLst>
          <pc:spChg chg="add del">
            <ac:chgData name="Hans Gelissen (DHL SSC Maastricht)" userId="1afa8510-4eed-4b73-a29e-678838cd8acd" providerId="ADAL" clId="{8A350684-7764-4507-9138-96ED9B87A59E}" dt="2023-03-08T14:11:05.618" v="140" actId="11529"/>
            <ac:spMkLst>
              <pc:docMk/>
              <pc:sldMasterMk cId="1868986140" sldId="2147483797"/>
              <pc:sldLayoutMk cId="3526513862" sldId="2147483822"/>
              <ac:spMk id="2" creationId="{6E3DAAD2-2CFA-4108-9E90-072666AF6F5D}"/>
            </ac:spMkLst>
          </pc:spChg>
          <pc:spChg chg="add del mod">
            <ac:chgData name="Hans Gelissen (DHL SSC Maastricht)" userId="1afa8510-4eed-4b73-a29e-678838cd8acd" providerId="ADAL" clId="{8A350684-7764-4507-9138-96ED9B87A59E}" dt="2023-03-08T14:11:05.618" v="140" actId="11529"/>
            <ac:spMkLst>
              <pc:docMk/>
              <pc:sldMasterMk cId="1868986140" sldId="2147483797"/>
              <pc:sldLayoutMk cId="3526513862" sldId="2147483822"/>
              <ac:spMk id="3" creationId="{298814BE-579B-48F4-988A-8F1FAD276FFC}"/>
            </ac:spMkLst>
          </pc:spChg>
          <pc:picChg chg="add del mod">
            <ac:chgData name="Hans Gelissen (DHL SSC Maastricht)" userId="1afa8510-4eed-4b73-a29e-678838cd8acd" providerId="ADAL" clId="{8A350684-7764-4507-9138-96ED9B87A59E}" dt="2023-03-08T14:11:10.171" v="142" actId="21"/>
            <ac:picMkLst>
              <pc:docMk/>
              <pc:sldMasterMk cId="1868986140" sldId="2147483797"/>
              <pc:sldLayoutMk cId="3526513862" sldId="2147483822"/>
              <ac:picMk id="18" creationId="{116B38DC-9E10-4F03-A5DC-EA8D75C15E94}"/>
            </ac:picMkLst>
          </pc:picChg>
        </pc:sldLayoutChg>
      </pc:sldMasterChg>
      <pc:sldMasterChg chg="modSldLayout">
        <pc:chgData name="Hans Gelissen (DHL SSC Maastricht)" userId="1afa8510-4eed-4b73-a29e-678838cd8acd" providerId="ADAL" clId="{8A350684-7764-4507-9138-96ED9B87A59E}" dt="2023-03-14T09:42:13.497" v="253" actId="2711"/>
        <pc:sldMasterMkLst>
          <pc:docMk/>
          <pc:sldMasterMk cId="2722686442" sldId="2147484013"/>
        </pc:sldMasterMkLst>
        <pc:sldLayoutChg chg="modSp">
          <pc:chgData name="Hans Gelissen (DHL SSC Maastricht)" userId="1afa8510-4eed-4b73-a29e-678838cd8acd" providerId="ADAL" clId="{8A350684-7764-4507-9138-96ED9B87A59E}" dt="2023-03-14T09:42:13.497" v="253" actId="2711"/>
          <pc:sldLayoutMkLst>
            <pc:docMk/>
            <pc:sldMasterMk cId="2722686442" sldId="2147484013"/>
            <pc:sldLayoutMk cId="2927420278" sldId="2147484014"/>
          </pc:sldLayoutMkLst>
          <pc:spChg chg="mod">
            <ac:chgData name="Hans Gelissen (DHL SSC Maastricht)" userId="1afa8510-4eed-4b73-a29e-678838cd8acd" providerId="ADAL" clId="{8A350684-7764-4507-9138-96ED9B87A59E}" dt="2023-03-14T09:42:13.497" v="253" actId="2711"/>
            <ac:spMkLst>
              <pc:docMk/>
              <pc:sldMasterMk cId="2722686442" sldId="2147484013"/>
              <pc:sldLayoutMk cId="2927420278" sldId="2147484014"/>
              <ac:spMk id="5" creationId="{8D4C9A0D-85D6-4749-99E3-B8A1C8FE8CEF}"/>
            </ac:spMkLst>
          </pc:spChg>
        </pc:sldLayoutChg>
      </pc:sldMasterChg>
      <pc:sldMasterChg chg="delSp new mod addSldLayout delSldLayout modSldLayout sldLayoutOrd">
        <pc:chgData name="Hans Gelissen (DHL SSC Maastricht)" userId="1afa8510-4eed-4b73-a29e-678838cd8acd" providerId="ADAL" clId="{8A350684-7764-4507-9138-96ED9B87A59E}" dt="2023-03-08T14:19:56.303" v="222"/>
        <pc:sldMasterMkLst>
          <pc:docMk/>
          <pc:sldMasterMk cId="2150040083" sldId="2147484015"/>
        </pc:sldMasterMkLst>
        <pc:spChg chg="del">
          <ac:chgData name="Hans Gelissen (DHL SSC Maastricht)" userId="1afa8510-4eed-4b73-a29e-678838cd8acd" providerId="ADAL" clId="{8A350684-7764-4507-9138-96ED9B87A59E}" dt="2023-03-08T13:45:26.880" v="85" actId="478"/>
          <ac:spMkLst>
            <pc:docMk/>
            <pc:sldMasterMk cId="2150040083" sldId="2147484015"/>
            <ac:spMk id="2" creationId="{AD037A6B-5166-45D6-941D-A1A1C3C3AF3E}"/>
          </ac:spMkLst>
        </pc:spChg>
        <pc:spChg chg="del">
          <ac:chgData name="Hans Gelissen (DHL SSC Maastricht)" userId="1afa8510-4eed-4b73-a29e-678838cd8acd" providerId="ADAL" clId="{8A350684-7764-4507-9138-96ED9B87A59E}" dt="2023-03-08T13:45:26.880" v="85" actId="478"/>
          <ac:spMkLst>
            <pc:docMk/>
            <pc:sldMasterMk cId="2150040083" sldId="2147484015"/>
            <ac:spMk id="3" creationId="{594922C0-4C7F-453C-ABCF-B7684D5097FB}"/>
          </ac:spMkLst>
        </pc:spChg>
        <pc:spChg chg="del">
          <ac:chgData name="Hans Gelissen (DHL SSC Maastricht)" userId="1afa8510-4eed-4b73-a29e-678838cd8acd" providerId="ADAL" clId="{8A350684-7764-4507-9138-96ED9B87A59E}" dt="2023-03-08T13:45:26.880" v="85" actId="478"/>
          <ac:spMkLst>
            <pc:docMk/>
            <pc:sldMasterMk cId="2150040083" sldId="2147484015"/>
            <ac:spMk id="4" creationId="{A0A7D087-A5C2-4B3D-B194-6EC0E3C71E52}"/>
          </ac:spMkLst>
        </pc:spChg>
        <pc:spChg chg="del">
          <ac:chgData name="Hans Gelissen (DHL SSC Maastricht)" userId="1afa8510-4eed-4b73-a29e-678838cd8acd" providerId="ADAL" clId="{8A350684-7764-4507-9138-96ED9B87A59E}" dt="2023-03-08T13:45:26.880" v="85" actId="478"/>
          <ac:spMkLst>
            <pc:docMk/>
            <pc:sldMasterMk cId="2150040083" sldId="2147484015"/>
            <ac:spMk id="5" creationId="{A895F003-4844-4077-B6B2-730EE2EB43DC}"/>
          </ac:spMkLst>
        </pc:spChg>
        <pc:spChg chg="del">
          <ac:chgData name="Hans Gelissen (DHL SSC Maastricht)" userId="1afa8510-4eed-4b73-a29e-678838cd8acd" providerId="ADAL" clId="{8A350684-7764-4507-9138-96ED9B87A59E}" dt="2023-03-08T13:45:26.880" v="85" actId="478"/>
          <ac:spMkLst>
            <pc:docMk/>
            <pc:sldMasterMk cId="2150040083" sldId="2147484015"/>
            <ac:spMk id="6" creationId="{EA6A102F-6EFA-438D-BD9E-7810885409E1}"/>
          </ac:spMkLst>
        </pc:spChg>
        <pc:sldLayoutChg chg="modSp mod ord">
          <pc:chgData name="Hans Gelissen (DHL SSC Maastricht)" userId="1afa8510-4eed-4b73-a29e-678838cd8acd" providerId="ADAL" clId="{8A350684-7764-4507-9138-96ED9B87A59E}" dt="2023-03-08T14:08:26.232" v="124" actId="20578"/>
          <pc:sldLayoutMkLst>
            <pc:docMk/>
            <pc:sldMasterMk cId="1868986140" sldId="2147483797"/>
            <pc:sldLayoutMk cId="685959609" sldId="2147483816"/>
          </pc:sldLayoutMkLst>
          <pc:spChg chg="mod">
            <ac:chgData name="Hans Gelissen (DHL SSC Maastricht)" userId="1afa8510-4eed-4b73-a29e-678838cd8acd" providerId="ADAL" clId="{8A350684-7764-4507-9138-96ED9B87A59E}" dt="2023-03-08T14:08:26.232" v="124" actId="20578"/>
            <ac:spMkLst>
              <pc:docMk/>
              <pc:sldMasterMk cId="1868986140" sldId="2147483797"/>
              <pc:sldLayoutMk cId="685959609" sldId="2147483816"/>
              <ac:spMk id="16" creationId="{C1D2AD36-65F1-4F18-A422-601C53B20FD1}"/>
            </ac:spMkLst>
          </pc:spChg>
        </pc:sldLayoutChg>
        <pc:sldLayoutChg chg="new del replId">
          <pc:chgData name="Hans Gelissen (DHL SSC Maastricht)" userId="1afa8510-4eed-4b73-a29e-678838cd8acd" providerId="ADAL" clId="{8A350684-7764-4507-9138-96ED9B87A59E}" dt="2023-03-08T13:45:23.050" v="74" actId="2696"/>
          <pc:sldLayoutMkLst>
            <pc:docMk/>
            <pc:sldMasterMk cId="2150040083" sldId="2147484015"/>
            <pc:sldLayoutMk cId="1959668863" sldId="2147484016"/>
          </pc:sldLayoutMkLst>
        </pc:sldLayoutChg>
        <pc:sldLayoutChg chg="addSp delSp modSp mod">
          <pc:chgData name="Hans Gelissen (DHL SSC Maastricht)" userId="1afa8510-4eed-4b73-a29e-678838cd8acd" providerId="ADAL" clId="{8A350684-7764-4507-9138-96ED9B87A59E}" dt="2023-03-08T14:19:56.303" v="222"/>
          <pc:sldLayoutMkLst>
            <pc:docMk/>
            <pc:sldMasterMk cId="2150040083" sldId="2147484015"/>
            <pc:sldLayoutMk cId="2210235025" sldId="2147484016"/>
          </pc:sldLayoutMkLst>
          <pc:spChg chg="mod">
            <ac:chgData name="Hans Gelissen (DHL SSC Maastricht)" userId="1afa8510-4eed-4b73-a29e-678838cd8acd" providerId="ADAL" clId="{8A350684-7764-4507-9138-96ED9B87A59E}" dt="2023-03-08T13:46:24.177" v="93" actId="20577"/>
            <ac:spMkLst>
              <pc:docMk/>
              <pc:sldMasterMk cId="2150040083" sldId="2147484015"/>
              <pc:sldLayoutMk cId="2210235025" sldId="2147484016"/>
              <ac:spMk id="16" creationId="{C1D2AD36-65F1-4F18-A422-601C53B20FD1}"/>
            </ac:spMkLst>
          </pc:spChg>
          <pc:spChg chg="mod ord">
            <ac:chgData name="Hans Gelissen (DHL SSC Maastricht)" userId="1afa8510-4eed-4b73-a29e-678838cd8acd" providerId="ADAL" clId="{8A350684-7764-4507-9138-96ED9B87A59E}" dt="2023-03-08T14:17:51.483" v="217" actId="166"/>
            <ac:spMkLst>
              <pc:docMk/>
              <pc:sldMasterMk cId="2150040083" sldId="2147484015"/>
              <pc:sldLayoutMk cId="2210235025" sldId="2147484016"/>
              <ac:spMk id="17" creationId="{13A87970-CEE8-456E-B325-EBFE9EF164AF}"/>
            </ac:spMkLst>
          </pc:spChg>
          <pc:spChg chg="mod ord">
            <ac:chgData name="Hans Gelissen (DHL SSC Maastricht)" userId="1afa8510-4eed-4b73-a29e-678838cd8acd" providerId="ADAL" clId="{8A350684-7764-4507-9138-96ED9B87A59E}" dt="2023-03-08T14:17:51.483" v="217" actId="166"/>
            <ac:spMkLst>
              <pc:docMk/>
              <pc:sldMasterMk cId="2150040083" sldId="2147484015"/>
              <pc:sldLayoutMk cId="2210235025" sldId="2147484016"/>
              <ac:spMk id="18" creationId="{893EF8D6-A115-4047-8577-7028A10BA119}"/>
            </ac:spMkLst>
          </pc:spChg>
          <pc:spChg chg="mod ord">
            <ac:chgData name="Hans Gelissen (DHL SSC Maastricht)" userId="1afa8510-4eed-4b73-a29e-678838cd8acd" providerId="ADAL" clId="{8A350684-7764-4507-9138-96ED9B87A59E}" dt="2023-03-08T14:17:51.483" v="217" actId="166"/>
            <ac:spMkLst>
              <pc:docMk/>
              <pc:sldMasterMk cId="2150040083" sldId="2147484015"/>
              <pc:sldLayoutMk cId="2210235025" sldId="2147484016"/>
              <ac:spMk id="20" creationId="{D7BC15F0-306F-41FC-BCBD-E3FB566B1DEF}"/>
            </ac:spMkLst>
          </pc:spChg>
          <pc:spChg chg="del">
            <ac:chgData name="Hans Gelissen (DHL SSC Maastricht)" userId="1afa8510-4eed-4b73-a29e-678838cd8acd" providerId="ADAL" clId="{8A350684-7764-4507-9138-96ED9B87A59E}" dt="2023-03-08T13:46:13.542" v="88" actId="478"/>
            <ac:spMkLst>
              <pc:docMk/>
              <pc:sldMasterMk cId="2150040083" sldId="2147484015"/>
              <pc:sldLayoutMk cId="2210235025" sldId="2147484016"/>
              <ac:spMk id="22" creationId="{93FB3905-AD27-4D1E-996D-309C9BD251C4}"/>
            </ac:spMkLst>
          </pc:spChg>
          <pc:spChg chg="add mod">
            <ac:chgData name="Hans Gelissen (DHL SSC Maastricht)" userId="1afa8510-4eed-4b73-a29e-678838cd8acd" providerId="ADAL" clId="{8A350684-7764-4507-9138-96ED9B87A59E}" dt="2023-03-08T14:14:28.982" v="164" actId="571"/>
            <ac:spMkLst>
              <pc:docMk/>
              <pc:sldMasterMk cId="2150040083" sldId="2147484015"/>
              <pc:sldLayoutMk cId="2210235025" sldId="2147484016"/>
              <ac:spMk id="23" creationId="{55EC288E-235C-4E8A-88B2-E60565410255}"/>
            </ac:spMkLst>
          </pc:spChg>
          <pc:spChg chg="del">
            <ac:chgData name="Hans Gelissen (DHL SSC Maastricht)" userId="1afa8510-4eed-4b73-a29e-678838cd8acd" providerId="ADAL" clId="{8A350684-7764-4507-9138-96ED9B87A59E}" dt="2023-03-08T13:46:09.507" v="87" actId="478"/>
            <ac:spMkLst>
              <pc:docMk/>
              <pc:sldMasterMk cId="2150040083" sldId="2147484015"/>
              <pc:sldLayoutMk cId="2210235025" sldId="2147484016"/>
              <ac:spMk id="24" creationId="{42D19691-22AE-42B3-97A9-E16551576E41}"/>
            </ac:spMkLst>
          </pc:spChg>
          <pc:spChg chg="del">
            <ac:chgData name="Hans Gelissen (DHL SSC Maastricht)" userId="1afa8510-4eed-4b73-a29e-678838cd8acd" providerId="ADAL" clId="{8A350684-7764-4507-9138-96ED9B87A59E}" dt="2023-03-08T13:46:09.507" v="87" actId="478"/>
            <ac:spMkLst>
              <pc:docMk/>
              <pc:sldMasterMk cId="2150040083" sldId="2147484015"/>
              <pc:sldLayoutMk cId="2210235025" sldId="2147484016"/>
              <ac:spMk id="25" creationId="{195FED30-D717-436B-94EF-4EEC137BA630}"/>
            </ac:spMkLst>
          </pc:spChg>
          <pc:spChg chg="del">
            <ac:chgData name="Hans Gelissen (DHL SSC Maastricht)" userId="1afa8510-4eed-4b73-a29e-678838cd8acd" providerId="ADAL" clId="{8A350684-7764-4507-9138-96ED9B87A59E}" dt="2023-03-08T13:46:09.507" v="87" actId="478"/>
            <ac:spMkLst>
              <pc:docMk/>
              <pc:sldMasterMk cId="2150040083" sldId="2147484015"/>
              <pc:sldLayoutMk cId="2210235025" sldId="2147484016"/>
              <ac:spMk id="26" creationId="{051FEFDC-9DA7-4FC1-B7D9-8BB727FF2F80}"/>
            </ac:spMkLst>
          </pc:spChg>
          <pc:spChg chg="mod">
            <ac:chgData name="Hans Gelissen (DHL SSC Maastricht)" userId="1afa8510-4eed-4b73-a29e-678838cd8acd" providerId="ADAL" clId="{8A350684-7764-4507-9138-96ED9B87A59E}" dt="2023-03-08T13:47:49.331" v="116" actId="1076"/>
            <ac:spMkLst>
              <pc:docMk/>
              <pc:sldMasterMk cId="2150040083" sldId="2147484015"/>
              <pc:sldLayoutMk cId="2210235025" sldId="2147484016"/>
              <ac:spMk id="27" creationId="{F87CA176-3BCE-4B88-AE48-244CC10CC53C}"/>
            </ac:spMkLst>
          </pc:spChg>
          <pc:picChg chg="add del mod">
            <ac:chgData name="Hans Gelissen (DHL SSC Maastricht)" userId="1afa8510-4eed-4b73-a29e-678838cd8acd" providerId="ADAL" clId="{8A350684-7764-4507-9138-96ED9B87A59E}" dt="2023-03-08T14:13:48.004" v="156" actId="478"/>
            <ac:picMkLst>
              <pc:docMk/>
              <pc:sldMasterMk cId="2150040083" sldId="2147484015"/>
              <pc:sldLayoutMk cId="2210235025" sldId="2147484016"/>
              <ac:picMk id="3" creationId="{5BA3E8F8-F9EF-45C7-8D8D-E4E7C9F28F38}"/>
            </ac:picMkLst>
          </pc:picChg>
          <pc:picChg chg="mod ord">
            <ac:chgData name="Hans Gelissen (DHL SSC Maastricht)" userId="1afa8510-4eed-4b73-a29e-678838cd8acd" providerId="ADAL" clId="{8A350684-7764-4507-9138-96ED9B87A59E}" dt="2023-03-08T14:18:07.104" v="218" actId="167"/>
            <ac:picMkLst>
              <pc:docMk/>
              <pc:sldMasterMk cId="2150040083" sldId="2147484015"/>
              <pc:sldLayoutMk cId="2210235025" sldId="2147484016"/>
              <ac:picMk id="15" creationId="{0E8ABA0F-D3BB-49B7-B3CD-E87E12E9F402}"/>
            </ac:picMkLst>
          </pc:picChg>
          <pc:picChg chg="add mod ord">
            <ac:chgData name="Hans Gelissen (DHL SSC Maastricht)" userId="1afa8510-4eed-4b73-a29e-678838cd8acd" providerId="ADAL" clId="{8A350684-7764-4507-9138-96ED9B87A59E}" dt="2023-03-08T14:17:51.483" v="217" actId="166"/>
            <ac:picMkLst>
              <pc:docMk/>
              <pc:sldMasterMk cId="2150040083" sldId="2147484015"/>
              <pc:sldLayoutMk cId="2210235025" sldId="2147484016"/>
              <ac:picMk id="21" creationId="{3D2213D4-F05B-41A1-9792-8839EC5019C1}"/>
            </ac:picMkLst>
          </pc:picChg>
          <pc:picChg chg="del">
            <ac:chgData name="Hans Gelissen (DHL SSC Maastricht)" userId="1afa8510-4eed-4b73-a29e-678838cd8acd" providerId="ADAL" clId="{8A350684-7764-4507-9138-96ED9B87A59E}" dt="2023-03-08T13:46:01.244" v="86" actId="478"/>
            <ac:picMkLst>
              <pc:docMk/>
              <pc:sldMasterMk cId="2150040083" sldId="2147484015"/>
              <pc:sldLayoutMk cId="2210235025" sldId="2147484016"/>
              <ac:picMk id="28" creationId="{8A180B2A-BF2D-4FEB-9346-9B7C410B5A5C}"/>
            </ac:picMkLst>
          </pc:picChg>
          <pc:picChg chg="add mod">
            <ac:chgData name="Hans Gelissen (DHL SSC Maastricht)" userId="1afa8510-4eed-4b73-a29e-678838cd8acd" providerId="ADAL" clId="{8A350684-7764-4507-9138-96ED9B87A59E}" dt="2023-03-08T14:19:56.303" v="222"/>
            <ac:picMkLst>
              <pc:docMk/>
              <pc:sldMasterMk cId="2150040083" sldId="2147484015"/>
              <pc:sldLayoutMk cId="2210235025" sldId="2147484016"/>
              <ac:picMk id="1026" creationId="{DD31DB22-34D2-415B-AAF3-98308CE2E561}"/>
            </ac:picMkLst>
          </pc:picChg>
        </pc:sldLayoutChg>
        <pc:sldLayoutChg chg="new del replId">
          <pc:chgData name="Hans Gelissen (DHL SSC Maastricht)" userId="1afa8510-4eed-4b73-a29e-678838cd8acd" providerId="ADAL" clId="{8A350684-7764-4507-9138-96ED9B87A59E}" dt="2023-03-08T13:45:23.066" v="75" actId="2696"/>
          <pc:sldLayoutMkLst>
            <pc:docMk/>
            <pc:sldMasterMk cId="2150040083" sldId="2147484015"/>
            <pc:sldLayoutMk cId="711986706" sldId="2147484017"/>
          </pc:sldLayoutMkLst>
        </pc:sldLayoutChg>
        <pc:sldLayoutChg chg="new del replId">
          <pc:chgData name="Hans Gelissen (DHL SSC Maastricht)" userId="1afa8510-4eed-4b73-a29e-678838cd8acd" providerId="ADAL" clId="{8A350684-7764-4507-9138-96ED9B87A59E}" dt="2023-03-08T13:45:23.076" v="76" actId="2696"/>
          <pc:sldLayoutMkLst>
            <pc:docMk/>
            <pc:sldMasterMk cId="2150040083" sldId="2147484015"/>
            <pc:sldLayoutMk cId="4020324160" sldId="2147484018"/>
          </pc:sldLayoutMkLst>
        </pc:sldLayoutChg>
        <pc:sldLayoutChg chg="new del replId">
          <pc:chgData name="Hans Gelissen (DHL SSC Maastricht)" userId="1afa8510-4eed-4b73-a29e-678838cd8acd" providerId="ADAL" clId="{8A350684-7764-4507-9138-96ED9B87A59E}" dt="2023-03-08T13:45:23.091" v="77" actId="2696"/>
          <pc:sldLayoutMkLst>
            <pc:docMk/>
            <pc:sldMasterMk cId="2150040083" sldId="2147484015"/>
            <pc:sldLayoutMk cId="4029548526" sldId="2147484019"/>
          </pc:sldLayoutMkLst>
        </pc:sldLayoutChg>
        <pc:sldLayoutChg chg="new del replId">
          <pc:chgData name="Hans Gelissen (DHL SSC Maastricht)" userId="1afa8510-4eed-4b73-a29e-678838cd8acd" providerId="ADAL" clId="{8A350684-7764-4507-9138-96ED9B87A59E}" dt="2023-03-08T13:45:23.110" v="78" actId="2696"/>
          <pc:sldLayoutMkLst>
            <pc:docMk/>
            <pc:sldMasterMk cId="2150040083" sldId="2147484015"/>
            <pc:sldLayoutMk cId="3881247662" sldId="2147484020"/>
          </pc:sldLayoutMkLst>
        </pc:sldLayoutChg>
        <pc:sldLayoutChg chg="new del replId">
          <pc:chgData name="Hans Gelissen (DHL SSC Maastricht)" userId="1afa8510-4eed-4b73-a29e-678838cd8acd" providerId="ADAL" clId="{8A350684-7764-4507-9138-96ED9B87A59E}" dt="2023-03-08T13:45:23.125" v="79" actId="2696"/>
          <pc:sldLayoutMkLst>
            <pc:docMk/>
            <pc:sldMasterMk cId="2150040083" sldId="2147484015"/>
            <pc:sldLayoutMk cId="1131240510" sldId="2147484021"/>
          </pc:sldLayoutMkLst>
        </pc:sldLayoutChg>
        <pc:sldLayoutChg chg="new del replId">
          <pc:chgData name="Hans Gelissen (DHL SSC Maastricht)" userId="1afa8510-4eed-4b73-a29e-678838cd8acd" providerId="ADAL" clId="{8A350684-7764-4507-9138-96ED9B87A59E}" dt="2023-03-08T13:45:23.138" v="80" actId="2696"/>
          <pc:sldLayoutMkLst>
            <pc:docMk/>
            <pc:sldMasterMk cId="2150040083" sldId="2147484015"/>
            <pc:sldLayoutMk cId="741776194" sldId="2147484022"/>
          </pc:sldLayoutMkLst>
        </pc:sldLayoutChg>
        <pc:sldLayoutChg chg="new del replId">
          <pc:chgData name="Hans Gelissen (DHL SSC Maastricht)" userId="1afa8510-4eed-4b73-a29e-678838cd8acd" providerId="ADAL" clId="{8A350684-7764-4507-9138-96ED9B87A59E}" dt="2023-03-08T13:45:23.155" v="81" actId="2696"/>
          <pc:sldLayoutMkLst>
            <pc:docMk/>
            <pc:sldMasterMk cId="2150040083" sldId="2147484015"/>
            <pc:sldLayoutMk cId="1749183020" sldId="2147484023"/>
          </pc:sldLayoutMkLst>
        </pc:sldLayoutChg>
        <pc:sldLayoutChg chg="new del replId">
          <pc:chgData name="Hans Gelissen (DHL SSC Maastricht)" userId="1afa8510-4eed-4b73-a29e-678838cd8acd" providerId="ADAL" clId="{8A350684-7764-4507-9138-96ED9B87A59E}" dt="2023-03-08T13:45:23.170" v="82" actId="2696"/>
          <pc:sldLayoutMkLst>
            <pc:docMk/>
            <pc:sldMasterMk cId="2150040083" sldId="2147484015"/>
            <pc:sldLayoutMk cId="273977519" sldId="2147484024"/>
          </pc:sldLayoutMkLst>
        </pc:sldLayoutChg>
        <pc:sldLayoutChg chg="new del replId">
          <pc:chgData name="Hans Gelissen (DHL SSC Maastricht)" userId="1afa8510-4eed-4b73-a29e-678838cd8acd" providerId="ADAL" clId="{8A350684-7764-4507-9138-96ED9B87A59E}" dt="2023-03-08T13:45:23.185" v="83" actId="2696"/>
          <pc:sldLayoutMkLst>
            <pc:docMk/>
            <pc:sldMasterMk cId="2150040083" sldId="2147484015"/>
            <pc:sldLayoutMk cId="2517704002" sldId="2147484025"/>
          </pc:sldLayoutMkLst>
        </pc:sldLayoutChg>
        <pc:sldLayoutChg chg="new del replId">
          <pc:chgData name="Hans Gelissen (DHL SSC Maastricht)" userId="1afa8510-4eed-4b73-a29e-678838cd8acd" providerId="ADAL" clId="{8A350684-7764-4507-9138-96ED9B87A59E}" dt="2023-03-08T13:45:23.203" v="84" actId="2696"/>
          <pc:sldLayoutMkLst>
            <pc:docMk/>
            <pc:sldMasterMk cId="2150040083" sldId="2147484015"/>
            <pc:sldLayoutMk cId="2437542447" sldId="2147484026"/>
          </pc:sldLayoutMkLst>
        </pc:sldLayoutChg>
      </pc:sldMasterChg>
    </pc:docChg>
  </pc:docChgLst>
  <pc:docChgLst>
    <pc:chgData name="Hans Gelissen (DHL SSC Maastricht)" userId="1afa8510-4eed-4b73-a29e-678838cd8acd" providerId="ADAL" clId="{3BE47AE8-95D9-40E2-AA3D-C68229D0CBC2}"/>
    <pc:docChg chg="undo custSel addSld delSld modSld sldOrd modMainMaster">
      <pc:chgData name="Hans Gelissen (DHL SSC Maastricht)" userId="1afa8510-4eed-4b73-a29e-678838cd8acd" providerId="ADAL" clId="{3BE47AE8-95D9-40E2-AA3D-C68229D0CBC2}" dt="2023-05-01T14:32:38.794" v="2699" actId="14100"/>
      <pc:docMkLst>
        <pc:docMk/>
      </pc:docMkLst>
      <pc:sldChg chg="addSp delSp modSp mod ord modClrScheme chgLayout">
        <pc:chgData name="Hans Gelissen (DHL SSC Maastricht)" userId="1afa8510-4eed-4b73-a29e-678838cd8acd" providerId="ADAL" clId="{3BE47AE8-95D9-40E2-AA3D-C68229D0CBC2}" dt="2023-05-01T12:50:56.578" v="32" actId="27636"/>
        <pc:sldMkLst>
          <pc:docMk/>
          <pc:sldMk cId="2338473233" sldId="258"/>
        </pc:sldMkLst>
        <pc:spChg chg="add mod ord">
          <ac:chgData name="Hans Gelissen (DHL SSC Maastricht)" userId="1afa8510-4eed-4b73-a29e-678838cd8acd" providerId="ADAL" clId="{3BE47AE8-95D9-40E2-AA3D-C68229D0CBC2}" dt="2023-05-01T12:50:41.659" v="25" actId="20577"/>
          <ac:spMkLst>
            <pc:docMk/>
            <pc:sldMk cId="2338473233" sldId="258"/>
            <ac:spMk id="2" creationId="{14DEEB54-5B76-4306-D25A-4C81DBFA028A}"/>
          </ac:spMkLst>
        </pc:spChg>
        <pc:spChg chg="add mod ord">
          <ac:chgData name="Hans Gelissen (DHL SSC Maastricht)" userId="1afa8510-4eed-4b73-a29e-678838cd8acd" providerId="ADAL" clId="{3BE47AE8-95D9-40E2-AA3D-C68229D0CBC2}" dt="2023-05-01T12:50:56.578" v="32" actId="27636"/>
          <ac:spMkLst>
            <pc:docMk/>
            <pc:sldMk cId="2338473233" sldId="258"/>
            <ac:spMk id="3" creationId="{C01AD43D-F824-08C8-5624-31D236224EAD}"/>
          </ac:spMkLst>
        </pc:spChg>
        <pc:spChg chg="del mod ord">
          <ac:chgData name="Hans Gelissen (DHL SSC Maastricht)" userId="1afa8510-4eed-4b73-a29e-678838cd8acd" providerId="ADAL" clId="{3BE47AE8-95D9-40E2-AA3D-C68229D0CBC2}" dt="2023-05-01T12:50:34.368" v="2" actId="700"/>
          <ac:spMkLst>
            <pc:docMk/>
            <pc:sldMk cId="2338473233" sldId="258"/>
            <ac:spMk id="13" creationId="{08A47195-4824-4907-8AE9-D7AD4BE08E28}"/>
          </ac:spMkLst>
        </pc:spChg>
        <pc:spChg chg="del mod ord">
          <ac:chgData name="Hans Gelissen (DHL SSC Maastricht)" userId="1afa8510-4eed-4b73-a29e-678838cd8acd" providerId="ADAL" clId="{3BE47AE8-95D9-40E2-AA3D-C68229D0CBC2}" dt="2023-05-01T12:50:34.368" v="2" actId="700"/>
          <ac:spMkLst>
            <pc:docMk/>
            <pc:sldMk cId="2338473233" sldId="258"/>
            <ac:spMk id="14" creationId="{887328E7-1ABA-4A97-BD13-05DA9C2D8B9D}"/>
          </ac:spMkLst>
        </pc:spChg>
      </pc:sldChg>
      <pc:sldChg chg="addSp delSp modSp mod modClrScheme chgLayout">
        <pc:chgData name="Hans Gelissen (DHL SSC Maastricht)" userId="1afa8510-4eed-4b73-a29e-678838cd8acd" providerId="ADAL" clId="{3BE47AE8-95D9-40E2-AA3D-C68229D0CBC2}" dt="2023-05-01T12:52:06.986" v="40" actId="478"/>
        <pc:sldMkLst>
          <pc:docMk/>
          <pc:sldMk cId="3658597407" sldId="285"/>
        </pc:sldMkLst>
        <pc:spChg chg="del">
          <ac:chgData name="Hans Gelissen (DHL SSC Maastricht)" userId="1afa8510-4eed-4b73-a29e-678838cd8acd" providerId="ADAL" clId="{3BE47AE8-95D9-40E2-AA3D-C68229D0CBC2}" dt="2023-05-01T12:51:52.894" v="37" actId="478"/>
          <ac:spMkLst>
            <pc:docMk/>
            <pc:sldMk cId="3658597407" sldId="285"/>
            <ac:spMk id="2" creationId="{3024157D-87CC-E94E-31BF-F3BC06964CEB}"/>
          </ac:spMkLst>
        </pc:spChg>
        <pc:spChg chg="del">
          <ac:chgData name="Hans Gelissen (DHL SSC Maastricht)" userId="1afa8510-4eed-4b73-a29e-678838cd8acd" providerId="ADAL" clId="{3BE47AE8-95D9-40E2-AA3D-C68229D0CBC2}" dt="2023-05-01T12:51:52.894" v="37" actId="478"/>
          <ac:spMkLst>
            <pc:docMk/>
            <pc:sldMk cId="3658597407" sldId="285"/>
            <ac:spMk id="3" creationId="{96B186BE-D1E1-55FC-FCA8-CEE0B885064A}"/>
          </ac:spMkLst>
        </pc:spChg>
        <pc:spChg chg="del">
          <ac:chgData name="Hans Gelissen (DHL SSC Maastricht)" userId="1afa8510-4eed-4b73-a29e-678838cd8acd" providerId="ADAL" clId="{3BE47AE8-95D9-40E2-AA3D-C68229D0CBC2}" dt="2023-05-01T12:51:52.894" v="37" actId="478"/>
          <ac:spMkLst>
            <pc:docMk/>
            <pc:sldMk cId="3658597407" sldId="285"/>
            <ac:spMk id="4" creationId="{68242135-7011-E68F-AB10-2F095C4F4EC6}"/>
          </ac:spMkLst>
        </pc:spChg>
        <pc:spChg chg="del">
          <ac:chgData name="Hans Gelissen (DHL SSC Maastricht)" userId="1afa8510-4eed-4b73-a29e-678838cd8acd" providerId="ADAL" clId="{3BE47AE8-95D9-40E2-AA3D-C68229D0CBC2}" dt="2023-05-01T12:51:52.894" v="37" actId="478"/>
          <ac:spMkLst>
            <pc:docMk/>
            <pc:sldMk cId="3658597407" sldId="285"/>
            <ac:spMk id="5" creationId="{B7A57654-52B2-744D-D1EA-C248729A4A18}"/>
          </ac:spMkLst>
        </pc:spChg>
        <pc:spChg chg="add mod ord">
          <ac:chgData name="Hans Gelissen (DHL SSC Maastricht)" userId="1afa8510-4eed-4b73-a29e-678838cd8acd" providerId="ADAL" clId="{3BE47AE8-95D9-40E2-AA3D-C68229D0CBC2}" dt="2023-05-01T12:52:03.807" v="39" actId="700"/>
          <ac:spMkLst>
            <pc:docMk/>
            <pc:sldMk cId="3658597407" sldId="285"/>
            <ac:spMk id="6" creationId="{F34E63A5-28A9-C358-E985-A9EFA5693590}"/>
          </ac:spMkLst>
        </pc:spChg>
        <pc:spChg chg="add mod ord">
          <ac:chgData name="Hans Gelissen (DHL SSC Maastricht)" userId="1afa8510-4eed-4b73-a29e-678838cd8acd" providerId="ADAL" clId="{3BE47AE8-95D9-40E2-AA3D-C68229D0CBC2}" dt="2023-05-01T12:52:03.807" v="39" actId="700"/>
          <ac:spMkLst>
            <pc:docMk/>
            <pc:sldMk cId="3658597407" sldId="285"/>
            <ac:spMk id="7" creationId="{1B9FA386-4E30-6F2E-4CB9-665C266C93CA}"/>
          </ac:spMkLst>
        </pc:spChg>
        <pc:spChg chg="add mod ord">
          <ac:chgData name="Hans Gelissen (DHL SSC Maastricht)" userId="1afa8510-4eed-4b73-a29e-678838cd8acd" providerId="ADAL" clId="{3BE47AE8-95D9-40E2-AA3D-C68229D0CBC2}" dt="2023-05-01T12:52:03.807" v="39" actId="700"/>
          <ac:spMkLst>
            <pc:docMk/>
            <pc:sldMk cId="3658597407" sldId="285"/>
            <ac:spMk id="8" creationId="{BAE2AE44-BCF0-702F-EFCC-B7D3204A0C54}"/>
          </ac:spMkLst>
        </pc:spChg>
        <pc:spChg chg="add del mod ord">
          <ac:chgData name="Hans Gelissen (DHL SSC Maastricht)" userId="1afa8510-4eed-4b73-a29e-678838cd8acd" providerId="ADAL" clId="{3BE47AE8-95D9-40E2-AA3D-C68229D0CBC2}" dt="2023-05-01T12:52:06.986" v="40" actId="478"/>
          <ac:spMkLst>
            <pc:docMk/>
            <pc:sldMk cId="3658597407" sldId="285"/>
            <ac:spMk id="9" creationId="{ADE5626A-1682-98D1-37E2-CF9C108BAAD7}"/>
          </ac:spMkLst>
        </pc:spChg>
      </pc:sldChg>
      <pc:sldChg chg="del">
        <pc:chgData name="Hans Gelissen (DHL SSC Maastricht)" userId="1afa8510-4eed-4b73-a29e-678838cd8acd" providerId="ADAL" clId="{3BE47AE8-95D9-40E2-AA3D-C68229D0CBC2}" dt="2023-05-01T12:55:08.973" v="81" actId="47"/>
        <pc:sldMkLst>
          <pc:docMk/>
          <pc:sldMk cId="1898574361" sldId="286"/>
        </pc:sldMkLst>
      </pc:sldChg>
      <pc:sldChg chg="del">
        <pc:chgData name="Hans Gelissen (DHL SSC Maastricht)" userId="1afa8510-4eed-4b73-a29e-678838cd8acd" providerId="ADAL" clId="{3BE47AE8-95D9-40E2-AA3D-C68229D0CBC2}" dt="2023-05-01T12:55:09.807" v="82" actId="47"/>
        <pc:sldMkLst>
          <pc:docMk/>
          <pc:sldMk cId="2513434736" sldId="287"/>
        </pc:sldMkLst>
      </pc:sldChg>
      <pc:sldChg chg="addSp delSp modSp new del mod modClrScheme chgLayout">
        <pc:chgData name="Hans Gelissen (DHL SSC Maastricht)" userId="1afa8510-4eed-4b73-a29e-678838cd8acd" providerId="ADAL" clId="{3BE47AE8-95D9-40E2-AA3D-C68229D0CBC2}" dt="2023-05-01T13:01:27.523" v="168" actId="47"/>
        <pc:sldMkLst>
          <pc:docMk/>
          <pc:sldMk cId="1366800856" sldId="288"/>
        </pc:sldMkLst>
        <pc:spChg chg="del mod ord">
          <ac:chgData name="Hans Gelissen (DHL SSC Maastricht)" userId="1afa8510-4eed-4b73-a29e-678838cd8acd" providerId="ADAL" clId="{3BE47AE8-95D9-40E2-AA3D-C68229D0CBC2}" dt="2023-05-01T12:53:21.790" v="41" actId="700"/>
          <ac:spMkLst>
            <pc:docMk/>
            <pc:sldMk cId="1366800856" sldId="288"/>
            <ac:spMk id="2" creationId="{4F270246-E744-77AA-C2E4-31BF5DD24F4E}"/>
          </ac:spMkLst>
        </pc:spChg>
        <pc:spChg chg="del">
          <ac:chgData name="Hans Gelissen (DHL SSC Maastricht)" userId="1afa8510-4eed-4b73-a29e-678838cd8acd" providerId="ADAL" clId="{3BE47AE8-95D9-40E2-AA3D-C68229D0CBC2}" dt="2023-05-01T12:53:21.790" v="41" actId="700"/>
          <ac:spMkLst>
            <pc:docMk/>
            <pc:sldMk cId="1366800856" sldId="288"/>
            <ac:spMk id="3" creationId="{3D3EB578-CE4A-393F-5D11-A9267766A8C5}"/>
          </ac:spMkLst>
        </pc:spChg>
        <pc:spChg chg="add mod ord">
          <ac:chgData name="Hans Gelissen (DHL SSC Maastricht)" userId="1afa8510-4eed-4b73-a29e-678838cd8acd" providerId="ADAL" clId="{3BE47AE8-95D9-40E2-AA3D-C68229D0CBC2}" dt="2023-05-01T12:53:30.343" v="76" actId="20577"/>
          <ac:spMkLst>
            <pc:docMk/>
            <pc:sldMk cId="1366800856" sldId="288"/>
            <ac:spMk id="4" creationId="{A0DDC4F1-0EF7-F567-D95B-E1D7AB870E39}"/>
          </ac:spMkLst>
        </pc:spChg>
      </pc:sldChg>
      <pc:sldChg chg="addSp delSp modSp add mod modClrScheme chgLayout">
        <pc:chgData name="Hans Gelissen (DHL SSC Maastricht)" userId="1afa8510-4eed-4b73-a29e-678838cd8acd" providerId="ADAL" clId="{3BE47AE8-95D9-40E2-AA3D-C68229D0CBC2}" dt="2023-05-01T12:56:24.966" v="124"/>
        <pc:sldMkLst>
          <pc:docMk/>
          <pc:sldMk cId="3750578925" sldId="289"/>
        </pc:sldMkLst>
        <pc:spChg chg="del mod ord">
          <ac:chgData name="Hans Gelissen (DHL SSC Maastricht)" userId="1afa8510-4eed-4b73-a29e-678838cd8acd" providerId="ADAL" clId="{3BE47AE8-95D9-40E2-AA3D-C68229D0CBC2}" dt="2023-05-01T12:56:01.560" v="83" actId="700"/>
          <ac:spMkLst>
            <pc:docMk/>
            <pc:sldMk cId="3750578925" sldId="289"/>
            <ac:spMk id="2" creationId="{4F270246-E744-77AA-C2E4-31BF5DD24F4E}"/>
          </ac:spMkLst>
        </pc:spChg>
        <pc:spChg chg="del mod ord">
          <ac:chgData name="Hans Gelissen (DHL SSC Maastricht)" userId="1afa8510-4eed-4b73-a29e-678838cd8acd" providerId="ADAL" clId="{3BE47AE8-95D9-40E2-AA3D-C68229D0CBC2}" dt="2023-05-01T12:56:01.560" v="83" actId="700"/>
          <ac:spMkLst>
            <pc:docMk/>
            <pc:sldMk cId="3750578925" sldId="289"/>
            <ac:spMk id="3" creationId="{3D3EB578-CE4A-393F-5D11-A9267766A8C5}"/>
          </ac:spMkLst>
        </pc:spChg>
        <pc:spChg chg="add mod ord">
          <ac:chgData name="Hans Gelissen (DHL SSC Maastricht)" userId="1afa8510-4eed-4b73-a29e-678838cd8acd" providerId="ADAL" clId="{3BE47AE8-95D9-40E2-AA3D-C68229D0CBC2}" dt="2023-05-01T12:56:15.210" v="123" actId="27636"/>
          <ac:spMkLst>
            <pc:docMk/>
            <pc:sldMk cId="3750578925" sldId="289"/>
            <ac:spMk id="4" creationId="{1C6AC6A7-80B3-3C67-045A-A5977E347E33}"/>
          </ac:spMkLst>
        </pc:spChg>
        <pc:spChg chg="add del mod ord">
          <ac:chgData name="Hans Gelissen (DHL SSC Maastricht)" userId="1afa8510-4eed-4b73-a29e-678838cd8acd" providerId="ADAL" clId="{3BE47AE8-95D9-40E2-AA3D-C68229D0CBC2}" dt="2023-05-01T12:56:04.639" v="84" actId="478"/>
          <ac:spMkLst>
            <pc:docMk/>
            <pc:sldMk cId="3750578925" sldId="289"/>
            <ac:spMk id="5" creationId="{39A747AA-49E4-073C-5F6F-1E7062B856AF}"/>
          </ac:spMkLst>
        </pc:spChg>
        <pc:spChg chg="add mod">
          <ac:chgData name="Hans Gelissen (DHL SSC Maastricht)" userId="1afa8510-4eed-4b73-a29e-678838cd8acd" providerId="ADAL" clId="{3BE47AE8-95D9-40E2-AA3D-C68229D0CBC2}" dt="2023-05-01T12:56:24.966" v="124"/>
          <ac:spMkLst>
            <pc:docMk/>
            <pc:sldMk cId="3750578925" sldId="289"/>
            <ac:spMk id="37" creationId="{3085C082-FEB3-2857-6281-33584B3ED8AD}"/>
          </ac:spMkLst>
        </pc:spChg>
        <pc:spChg chg="add mod">
          <ac:chgData name="Hans Gelissen (DHL SSC Maastricht)" userId="1afa8510-4eed-4b73-a29e-678838cd8acd" providerId="ADAL" clId="{3BE47AE8-95D9-40E2-AA3D-C68229D0CBC2}" dt="2023-05-01T12:56:24.966" v="124"/>
          <ac:spMkLst>
            <pc:docMk/>
            <pc:sldMk cId="3750578925" sldId="289"/>
            <ac:spMk id="38" creationId="{0BDACA0D-3D88-C605-C2F5-7CF8BA7BA79B}"/>
          </ac:spMkLst>
        </pc:spChg>
        <pc:spChg chg="add mod">
          <ac:chgData name="Hans Gelissen (DHL SSC Maastricht)" userId="1afa8510-4eed-4b73-a29e-678838cd8acd" providerId="ADAL" clId="{3BE47AE8-95D9-40E2-AA3D-C68229D0CBC2}" dt="2023-05-01T12:56:24.966" v="124"/>
          <ac:spMkLst>
            <pc:docMk/>
            <pc:sldMk cId="3750578925" sldId="289"/>
            <ac:spMk id="39" creationId="{B58FDF71-AA0A-EFB6-5A87-9C309039056E}"/>
          </ac:spMkLst>
        </pc:spChg>
        <pc:spChg chg="add mod">
          <ac:chgData name="Hans Gelissen (DHL SSC Maastricht)" userId="1afa8510-4eed-4b73-a29e-678838cd8acd" providerId="ADAL" clId="{3BE47AE8-95D9-40E2-AA3D-C68229D0CBC2}" dt="2023-05-01T12:56:24.966" v="124"/>
          <ac:spMkLst>
            <pc:docMk/>
            <pc:sldMk cId="3750578925" sldId="289"/>
            <ac:spMk id="40" creationId="{F908E426-2C45-BBDD-0E3A-1B6844C986C7}"/>
          </ac:spMkLst>
        </pc:spChg>
        <pc:spChg chg="add mod">
          <ac:chgData name="Hans Gelissen (DHL SSC Maastricht)" userId="1afa8510-4eed-4b73-a29e-678838cd8acd" providerId="ADAL" clId="{3BE47AE8-95D9-40E2-AA3D-C68229D0CBC2}" dt="2023-05-01T12:56:24.966" v="124"/>
          <ac:spMkLst>
            <pc:docMk/>
            <pc:sldMk cId="3750578925" sldId="289"/>
            <ac:spMk id="41" creationId="{360280F1-4C1E-2244-3B49-7AAAD2535280}"/>
          </ac:spMkLst>
        </pc:spChg>
        <pc:spChg chg="add mod">
          <ac:chgData name="Hans Gelissen (DHL SSC Maastricht)" userId="1afa8510-4eed-4b73-a29e-678838cd8acd" providerId="ADAL" clId="{3BE47AE8-95D9-40E2-AA3D-C68229D0CBC2}" dt="2023-05-01T12:56:24.966" v="124"/>
          <ac:spMkLst>
            <pc:docMk/>
            <pc:sldMk cId="3750578925" sldId="289"/>
            <ac:spMk id="42" creationId="{B1B69FB1-A245-C692-0B87-5F5AD4EBA636}"/>
          </ac:spMkLst>
        </pc:spChg>
        <pc:spChg chg="add mod">
          <ac:chgData name="Hans Gelissen (DHL SSC Maastricht)" userId="1afa8510-4eed-4b73-a29e-678838cd8acd" providerId="ADAL" clId="{3BE47AE8-95D9-40E2-AA3D-C68229D0CBC2}" dt="2023-05-01T12:56:24.966" v="124"/>
          <ac:spMkLst>
            <pc:docMk/>
            <pc:sldMk cId="3750578925" sldId="289"/>
            <ac:spMk id="43" creationId="{40F09528-1F9A-BC66-226D-8F627362DA89}"/>
          </ac:spMkLst>
        </pc:spChg>
        <pc:spChg chg="add mod">
          <ac:chgData name="Hans Gelissen (DHL SSC Maastricht)" userId="1afa8510-4eed-4b73-a29e-678838cd8acd" providerId="ADAL" clId="{3BE47AE8-95D9-40E2-AA3D-C68229D0CBC2}" dt="2023-05-01T12:56:24.966" v="124"/>
          <ac:spMkLst>
            <pc:docMk/>
            <pc:sldMk cId="3750578925" sldId="289"/>
            <ac:spMk id="44" creationId="{FF81A357-292A-099F-1735-076771813488}"/>
          </ac:spMkLst>
        </pc:spChg>
        <pc:spChg chg="add mod">
          <ac:chgData name="Hans Gelissen (DHL SSC Maastricht)" userId="1afa8510-4eed-4b73-a29e-678838cd8acd" providerId="ADAL" clId="{3BE47AE8-95D9-40E2-AA3D-C68229D0CBC2}" dt="2023-05-01T12:56:24.966" v="124"/>
          <ac:spMkLst>
            <pc:docMk/>
            <pc:sldMk cId="3750578925" sldId="289"/>
            <ac:spMk id="45" creationId="{FF6308FE-F682-5403-E365-D10C37089B5C}"/>
          </ac:spMkLst>
        </pc:spChg>
        <pc:spChg chg="add mod">
          <ac:chgData name="Hans Gelissen (DHL SSC Maastricht)" userId="1afa8510-4eed-4b73-a29e-678838cd8acd" providerId="ADAL" clId="{3BE47AE8-95D9-40E2-AA3D-C68229D0CBC2}" dt="2023-05-01T12:56:24.966" v="124"/>
          <ac:spMkLst>
            <pc:docMk/>
            <pc:sldMk cId="3750578925" sldId="289"/>
            <ac:spMk id="46" creationId="{0E84A1A7-7A42-B737-69B8-4C2E5164E485}"/>
          </ac:spMkLst>
        </pc:spChg>
        <pc:picChg chg="add mod">
          <ac:chgData name="Hans Gelissen (DHL SSC Maastricht)" userId="1afa8510-4eed-4b73-a29e-678838cd8acd" providerId="ADAL" clId="{3BE47AE8-95D9-40E2-AA3D-C68229D0CBC2}" dt="2023-05-01T12:56:24.966" v="124"/>
          <ac:picMkLst>
            <pc:docMk/>
            <pc:sldMk cId="3750578925" sldId="289"/>
            <ac:picMk id="36" creationId="{9ABF3151-A46B-F531-574D-99F4073ECD4F}"/>
          </ac:picMkLst>
        </pc:picChg>
        <pc:cxnChg chg="add mod">
          <ac:chgData name="Hans Gelissen (DHL SSC Maastricht)" userId="1afa8510-4eed-4b73-a29e-678838cd8acd" providerId="ADAL" clId="{3BE47AE8-95D9-40E2-AA3D-C68229D0CBC2}" dt="2023-05-01T12:56:24.966" v="124"/>
          <ac:cxnSpMkLst>
            <pc:docMk/>
            <pc:sldMk cId="3750578925" sldId="289"/>
            <ac:cxnSpMk id="6" creationId="{2D0EDE5D-7312-EE79-D48C-41D633C72407}"/>
          </ac:cxnSpMkLst>
        </pc:cxnChg>
        <pc:cxnChg chg="add mod">
          <ac:chgData name="Hans Gelissen (DHL SSC Maastricht)" userId="1afa8510-4eed-4b73-a29e-678838cd8acd" providerId="ADAL" clId="{3BE47AE8-95D9-40E2-AA3D-C68229D0CBC2}" dt="2023-05-01T12:56:24.966" v="124"/>
          <ac:cxnSpMkLst>
            <pc:docMk/>
            <pc:sldMk cId="3750578925" sldId="289"/>
            <ac:cxnSpMk id="7" creationId="{45A9298D-1BA4-00F6-6470-5C60A2AB2F62}"/>
          </ac:cxnSpMkLst>
        </pc:cxnChg>
        <pc:cxnChg chg="add mod">
          <ac:chgData name="Hans Gelissen (DHL SSC Maastricht)" userId="1afa8510-4eed-4b73-a29e-678838cd8acd" providerId="ADAL" clId="{3BE47AE8-95D9-40E2-AA3D-C68229D0CBC2}" dt="2023-05-01T12:56:24.966" v="124"/>
          <ac:cxnSpMkLst>
            <pc:docMk/>
            <pc:sldMk cId="3750578925" sldId="289"/>
            <ac:cxnSpMk id="8" creationId="{8B6C5439-D5CE-62CF-D9A3-13AECDDD1673}"/>
          </ac:cxnSpMkLst>
        </pc:cxnChg>
        <pc:cxnChg chg="add mod">
          <ac:chgData name="Hans Gelissen (DHL SSC Maastricht)" userId="1afa8510-4eed-4b73-a29e-678838cd8acd" providerId="ADAL" clId="{3BE47AE8-95D9-40E2-AA3D-C68229D0CBC2}" dt="2023-05-01T12:56:24.966" v="124"/>
          <ac:cxnSpMkLst>
            <pc:docMk/>
            <pc:sldMk cId="3750578925" sldId="289"/>
            <ac:cxnSpMk id="9" creationId="{2F568458-3B9D-DECC-33FF-8035E1E9CB60}"/>
          </ac:cxnSpMkLst>
        </pc:cxnChg>
        <pc:cxnChg chg="add mod">
          <ac:chgData name="Hans Gelissen (DHL SSC Maastricht)" userId="1afa8510-4eed-4b73-a29e-678838cd8acd" providerId="ADAL" clId="{3BE47AE8-95D9-40E2-AA3D-C68229D0CBC2}" dt="2023-05-01T12:56:24.966" v="124"/>
          <ac:cxnSpMkLst>
            <pc:docMk/>
            <pc:sldMk cId="3750578925" sldId="289"/>
            <ac:cxnSpMk id="10" creationId="{E9C376E5-B569-57BD-8B23-BB0B03F7644F}"/>
          </ac:cxnSpMkLst>
        </pc:cxnChg>
        <pc:cxnChg chg="add mod">
          <ac:chgData name="Hans Gelissen (DHL SSC Maastricht)" userId="1afa8510-4eed-4b73-a29e-678838cd8acd" providerId="ADAL" clId="{3BE47AE8-95D9-40E2-AA3D-C68229D0CBC2}" dt="2023-05-01T12:56:24.966" v="124"/>
          <ac:cxnSpMkLst>
            <pc:docMk/>
            <pc:sldMk cId="3750578925" sldId="289"/>
            <ac:cxnSpMk id="11" creationId="{86B5F2B8-A5BF-22A7-0EEF-E0A72B33498B}"/>
          </ac:cxnSpMkLst>
        </pc:cxnChg>
        <pc:cxnChg chg="add mod">
          <ac:chgData name="Hans Gelissen (DHL SSC Maastricht)" userId="1afa8510-4eed-4b73-a29e-678838cd8acd" providerId="ADAL" clId="{3BE47AE8-95D9-40E2-AA3D-C68229D0CBC2}" dt="2023-05-01T12:56:24.966" v="124"/>
          <ac:cxnSpMkLst>
            <pc:docMk/>
            <pc:sldMk cId="3750578925" sldId="289"/>
            <ac:cxnSpMk id="12" creationId="{108A725D-3BC0-937D-56E5-1226DCD638F8}"/>
          </ac:cxnSpMkLst>
        </pc:cxnChg>
        <pc:cxnChg chg="add mod">
          <ac:chgData name="Hans Gelissen (DHL SSC Maastricht)" userId="1afa8510-4eed-4b73-a29e-678838cd8acd" providerId="ADAL" clId="{3BE47AE8-95D9-40E2-AA3D-C68229D0CBC2}" dt="2023-05-01T12:56:24.966" v="124"/>
          <ac:cxnSpMkLst>
            <pc:docMk/>
            <pc:sldMk cId="3750578925" sldId="289"/>
            <ac:cxnSpMk id="13" creationId="{69662C11-4BD0-66C1-3F1E-4A765C7CECC8}"/>
          </ac:cxnSpMkLst>
        </pc:cxnChg>
        <pc:cxnChg chg="add mod">
          <ac:chgData name="Hans Gelissen (DHL SSC Maastricht)" userId="1afa8510-4eed-4b73-a29e-678838cd8acd" providerId="ADAL" clId="{3BE47AE8-95D9-40E2-AA3D-C68229D0CBC2}" dt="2023-05-01T12:56:24.966" v="124"/>
          <ac:cxnSpMkLst>
            <pc:docMk/>
            <pc:sldMk cId="3750578925" sldId="289"/>
            <ac:cxnSpMk id="14" creationId="{B981D3AC-8EE2-6C96-9A52-42687BBF0835}"/>
          </ac:cxnSpMkLst>
        </pc:cxnChg>
        <pc:cxnChg chg="add mod">
          <ac:chgData name="Hans Gelissen (DHL SSC Maastricht)" userId="1afa8510-4eed-4b73-a29e-678838cd8acd" providerId="ADAL" clId="{3BE47AE8-95D9-40E2-AA3D-C68229D0CBC2}" dt="2023-05-01T12:56:24.966" v="124"/>
          <ac:cxnSpMkLst>
            <pc:docMk/>
            <pc:sldMk cId="3750578925" sldId="289"/>
            <ac:cxnSpMk id="15" creationId="{DE4D3AB3-F56A-E82E-E969-AC98AA5955DF}"/>
          </ac:cxnSpMkLst>
        </pc:cxnChg>
        <pc:cxnChg chg="add mod">
          <ac:chgData name="Hans Gelissen (DHL SSC Maastricht)" userId="1afa8510-4eed-4b73-a29e-678838cd8acd" providerId="ADAL" clId="{3BE47AE8-95D9-40E2-AA3D-C68229D0CBC2}" dt="2023-05-01T12:56:24.966" v="124"/>
          <ac:cxnSpMkLst>
            <pc:docMk/>
            <pc:sldMk cId="3750578925" sldId="289"/>
            <ac:cxnSpMk id="16" creationId="{B1EB6351-2C2E-3381-A359-C51927DA568C}"/>
          </ac:cxnSpMkLst>
        </pc:cxnChg>
        <pc:cxnChg chg="add mod">
          <ac:chgData name="Hans Gelissen (DHL SSC Maastricht)" userId="1afa8510-4eed-4b73-a29e-678838cd8acd" providerId="ADAL" clId="{3BE47AE8-95D9-40E2-AA3D-C68229D0CBC2}" dt="2023-05-01T12:56:24.966" v="124"/>
          <ac:cxnSpMkLst>
            <pc:docMk/>
            <pc:sldMk cId="3750578925" sldId="289"/>
            <ac:cxnSpMk id="17" creationId="{6349DF70-4E89-CB71-2724-DA82CC467193}"/>
          </ac:cxnSpMkLst>
        </pc:cxnChg>
        <pc:cxnChg chg="add mod">
          <ac:chgData name="Hans Gelissen (DHL SSC Maastricht)" userId="1afa8510-4eed-4b73-a29e-678838cd8acd" providerId="ADAL" clId="{3BE47AE8-95D9-40E2-AA3D-C68229D0CBC2}" dt="2023-05-01T12:56:24.966" v="124"/>
          <ac:cxnSpMkLst>
            <pc:docMk/>
            <pc:sldMk cId="3750578925" sldId="289"/>
            <ac:cxnSpMk id="18" creationId="{ECCB3AEC-B788-72EF-FE94-3195F8211B0E}"/>
          </ac:cxnSpMkLst>
        </pc:cxnChg>
        <pc:cxnChg chg="add mod">
          <ac:chgData name="Hans Gelissen (DHL SSC Maastricht)" userId="1afa8510-4eed-4b73-a29e-678838cd8acd" providerId="ADAL" clId="{3BE47AE8-95D9-40E2-AA3D-C68229D0CBC2}" dt="2023-05-01T12:56:24.966" v="124"/>
          <ac:cxnSpMkLst>
            <pc:docMk/>
            <pc:sldMk cId="3750578925" sldId="289"/>
            <ac:cxnSpMk id="19" creationId="{77CB799A-11FE-751A-1E63-990F1BF678E2}"/>
          </ac:cxnSpMkLst>
        </pc:cxnChg>
        <pc:cxnChg chg="add mod">
          <ac:chgData name="Hans Gelissen (DHL SSC Maastricht)" userId="1afa8510-4eed-4b73-a29e-678838cd8acd" providerId="ADAL" clId="{3BE47AE8-95D9-40E2-AA3D-C68229D0CBC2}" dt="2023-05-01T12:56:24.966" v="124"/>
          <ac:cxnSpMkLst>
            <pc:docMk/>
            <pc:sldMk cId="3750578925" sldId="289"/>
            <ac:cxnSpMk id="20" creationId="{4241ECFE-91D4-50AB-9E60-CB8DFEE320F8}"/>
          </ac:cxnSpMkLst>
        </pc:cxnChg>
        <pc:cxnChg chg="add mod">
          <ac:chgData name="Hans Gelissen (DHL SSC Maastricht)" userId="1afa8510-4eed-4b73-a29e-678838cd8acd" providerId="ADAL" clId="{3BE47AE8-95D9-40E2-AA3D-C68229D0CBC2}" dt="2023-05-01T12:56:24.966" v="124"/>
          <ac:cxnSpMkLst>
            <pc:docMk/>
            <pc:sldMk cId="3750578925" sldId="289"/>
            <ac:cxnSpMk id="21" creationId="{ABF2219F-EAA3-E829-A8DA-6B003BF81B53}"/>
          </ac:cxnSpMkLst>
        </pc:cxnChg>
        <pc:cxnChg chg="add mod">
          <ac:chgData name="Hans Gelissen (DHL SSC Maastricht)" userId="1afa8510-4eed-4b73-a29e-678838cd8acd" providerId="ADAL" clId="{3BE47AE8-95D9-40E2-AA3D-C68229D0CBC2}" dt="2023-05-01T12:56:24.966" v="124"/>
          <ac:cxnSpMkLst>
            <pc:docMk/>
            <pc:sldMk cId="3750578925" sldId="289"/>
            <ac:cxnSpMk id="22" creationId="{910714BB-504B-6D6A-AA74-707E123F0729}"/>
          </ac:cxnSpMkLst>
        </pc:cxnChg>
        <pc:cxnChg chg="add mod">
          <ac:chgData name="Hans Gelissen (DHL SSC Maastricht)" userId="1afa8510-4eed-4b73-a29e-678838cd8acd" providerId="ADAL" clId="{3BE47AE8-95D9-40E2-AA3D-C68229D0CBC2}" dt="2023-05-01T12:56:24.966" v="124"/>
          <ac:cxnSpMkLst>
            <pc:docMk/>
            <pc:sldMk cId="3750578925" sldId="289"/>
            <ac:cxnSpMk id="23" creationId="{EE9AF614-DD91-1A90-390C-4911C5520685}"/>
          </ac:cxnSpMkLst>
        </pc:cxnChg>
        <pc:cxnChg chg="add mod">
          <ac:chgData name="Hans Gelissen (DHL SSC Maastricht)" userId="1afa8510-4eed-4b73-a29e-678838cd8acd" providerId="ADAL" clId="{3BE47AE8-95D9-40E2-AA3D-C68229D0CBC2}" dt="2023-05-01T12:56:24.966" v="124"/>
          <ac:cxnSpMkLst>
            <pc:docMk/>
            <pc:sldMk cId="3750578925" sldId="289"/>
            <ac:cxnSpMk id="24" creationId="{18269CC0-5860-A8DC-D598-900F488F9A78}"/>
          </ac:cxnSpMkLst>
        </pc:cxnChg>
        <pc:cxnChg chg="add mod">
          <ac:chgData name="Hans Gelissen (DHL SSC Maastricht)" userId="1afa8510-4eed-4b73-a29e-678838cd8acd" providerId="ADAL" clId="{3BE47AE8-95D9-40E2-AA3D-C68229D0CBC2}" dt="2023-05-01T12:56:24.966" v="124"/>
          <ac:cxnSpMkLst>
            <pc:docMk/>
            <pc:sldMk cId="3750578925" sldId="289"/>
            <ac:cxnSpMk id="25" creationId="{9116F8DA-B116-F1C7-3649-1E6A7CCDDBF1}"/>
          </ac:cxnSpMkLst>
        </pc:cxnChg>
        <pc:cxnChg chg="add mod">
          <ac:chgData name="Hans Gelissen (DHL SSC Maastricht)" userId="1afa8510-4eed-4b73-a29e-678838cd8acd" providerId="ADAL" clId="{3BE47AE8-95D9-40E2-AA3D-C68229D0CBC2}" dt="2023-05-01T12:56:24.966" v="124"/>
          <ac:cxnSpMkLst>
            <pc:docMk/>
            <pc:sldMk cId="3750578925" sldId="289"/>
            <ac:cxnSpMk id="26" creationId="{2752999D-83FD-4A93-866A-9385C6FF6DC9}"/>
          </ac:cxnSpMkLst>
        </pc:cxnChg>
        <pc:cxnChg chg="add mod">
          <ac:chgData name="Hans Gelissen (DHL SSC Maastricht)" userId="1afa8510-4eed-4b73-a29e-678838cd8acd" providerId="ADAL" clId="{3BE47AE8-95D9-40E2-AA3D-C68229D0CBC2}" dt="2023-05-01T12:56:24.966" v="124"/>
          <ac:cxnSpMkLst>
            <pc:docMk/>
            <pc:sldMk cId="3750578925" sldId="289"/>
            <ac:cxnSpMk id="27" creationId="{5E78453A-B468-960D-C00C-FB5E08F2D5C3}"/>
          </ac:cxnSpMkLst>
        </pc:cxnChg>
        <pc:cxnChg chg="add mod">
          <ac:chgData name="Hans Gelissen (DHL SSC Maastricht)" userId="1afa8510-4eed-4b73-a29e-678838cd8acd" providerId="ADAL" clId="{3BE47AE8-95D9-40E2-AA3D-C68229D0CBC2}" dt="2023-05-01T12:56:24.966" v="124"/>
          <ac:cxnSpMkLst>
            <pc:docMk/>
            <pc:sldMk cId="3750578925" sldId="289"/>
            <ac:cxnSpMk id="28" creationId="{F5E73C00-4C26-779B-051C-AB56B005761A}"/>
          </ac:cxnSpMkLst>
        </pc:cxnChg>
        <pc:cxnChg chg="add mod">
          <ac:chgData name="Hans Gelissen (DHL SSC Maastricht)" userId="1afa8510-4eed-4b73-a29e-678838cd8acd" providerId="ADAL" clId="{3BE47AE8-95D9-40E2-AA3D-C68229D0CBC2}" dt="2023-05-01T12:56:24.966" v="124"/>
          <ac:cxnSpMkLst>
            <pc:docMk/>
            <pc:sldMk cId="3750578925" sldId="289"/>
            <ac:cxnSpMk id="29" creationId="{BCA7A5FF-1D59-885D-E7EA-94856AAE5766}"/>
          </ac:cxnSpMkLst>
        </pc:cxnChg>
        <pc:cxnChg chg="add mod">
          <ac:chgData name="Hans Gelissen (DHL SSC Maastricht)" userId="1afa8510-4eed-4b73-a29e-678838cd8acd" providerId="ADAL" clId="{3BE47AE8-95D9-40E2-AA3D-C68229D0CBC2}" dt="2023-05-01T12:56:24.966" v="124"/>
          <ac:cxnSpMkLst>
            <pc:docMk/>
            <pc:sldMk cId="3750578925" sldId="289"/>
            <ac:cxnSpMk id="30" creationId="{8628F4B5-D7F2-1CFE-7311-16300ED19897}"/>
          </ac:cxnSpMkLst>
        </pc:cxnChg>
        <pc:cxnChg chg="add mod">
          <ac:chgData name="Hans Gelissen (DHL SSC Maastricht)" userId="1afa8510-4eed-4b73-a29e-678838cd8acd" providerId="ADAL" clId="{3BE47AE8-95D9-40E2-AA3D-C68229D0CBC2}" dt="2023-05-01T12:56:24.966" v="124"/>
          <ac:cxnSpMkLst>
            <pc:docMk/>
            <pc:sldMk cId="3750578925" sldId="289"/>
            <ac:cxnSpMk id="31" creationId="{904FBE5B-19D9-45FD-E0DC-C6209AA25DB1}"/>
          </ac:cxnSpMkLst>
        </pc:cxnChg>
        <pc:cxnChg chg="add mod">
          <ac:chgData name="Hans Gelissen (DHL SSC Maastricht)" userId="1afa8510-4eed-4b73-a29e-678838cd8acd" providerId="ADAL" clId="{3BE47AE8-95D9-40E2-AA3D-C68229D0CBC2}" dt="2023-05-01T12:56:24.966" v="124"/>
          <ac:cxnSpMkLst>
            <pc:docMk/>
            <pc:sldMk cId="3750578925" sldId="289"/>
            <ac:cxnSpMk id="32" creationId="{B2A941A6-2B0C-F25B-AF95-3475C194E60E}"/>
          </ac:cxnSpMkLst>
        </pc:cxnChg>
        <pc:cxnChg chg="add mod">
          <ac:chgData name="Hans Gelissen (DHL SSC Maastricht)" userId="1afa8510-4eed-4b73-a29e-678838cd8acd" providerId="ADAL" clId="{3BE47AE8-95D9-40E2-AA3D-C68229D0CBC2}" dt="2023-05-01T12:56:24.966" v="124"/>
          <ac:cxnSpMkLst>
            <pc:docMk/>
            <pc:sldMk cId="3750578925" sldId="289"/>
            <ac:cxnSpMk id="33" creationId="{5F90C101-12E6-0BFF-A716-526778078A7C}"/>
          </ac:cxnSpMkLst>
        </pc:cxnChg>
        <pc:cxnChg chg="add mod">
          <ac:chgData name="Hans Gelissen (DHL SSC Maastricht)" userId="1afa8510-4eed-4b73-a29e-678838cd8acd" providerId="ADAL" clId="{3BE47AE8-95D9-40E2-AA3D-C68229D0CBC2}" dt="2023-05-01T12:56:24.966" v="124"/>
          <ac:cxnSpMkLst>
            <pc:docMk/>
            <pc:sldMk cId="3750578925" sldId="289"/>
            <ac:cxnSpMk id="34" creationId="{ABF876DF-E956-0882-9412-60A76CE64253}"/>
          </ac:cxnSpMkLst>
        </pc:cxnChg>
        <pc:cxnChg chg="add mod">
          <ac:chgData name="Hans Gelissen (DHL SSC Maastricht)" userId="1afa8510-4eed-4b73-a29e-678838cd8acd" providerId="ADAL" clId="{3BE47AE8-95D9-40E2-AA3D-C68229D0CBC2}" dt="2023-05-01T12:56:24.966" v="124"/>
          <ac:cxnSpMkLst>
            <pc:docMk/>
            <pc:sldMk cId="3750578925" sldId="289"/>
            <ac:cxnSpMk id="35" creationId="{40950DD6-EA0A-C81E-AEA4-28229A83A91E}"/>
          </ac:cxnSpMkLst>
        </pc:cxnChg>
      </pc:sldChg>
      <pc:sldChg chg="addSp delSp modSp add mod modClrScheme modAnim chgLayout">
        <pc:chgData name="Hans Gelissen (DHL SSC Maastricht)" userId="1afa8510-4eed-4b73-a29e-678838cd8acd" providerId="ADAL" clId="{3BE47AE8-95D9-40E2-AA3D-C68229D0CBC2}" dt="2023-05-01T13:10:02.745" v="412"/>
        <pc:sldMkLst>
          <pc:docMk/>
          <pc:sldMk cId="2789139180" sldId="290"/>
        </pc:sldMkLst>
        <pc:spChg chg="del mod ord">
          <ac:chgData name="Hans Gelissen (DHL SSC Maastricht)" userId="1afa8510-4eed-4b73-a29e-678838cd8acd" providerId="ADAL" clId="{3BE47AE8-95D9-40E2-AA3D-C68229D0CBC2}" dt="2023-05-01T13:09:25.275" v="364" actId="700"/>
          <ac:spMkLst>
            <pc:docMk/>
            <pc:sldMk cId="2789139180" sldId="290"/>
            <ac:spMk id="2" creationId="{4F270246-E744-77AA-C2E4-31BF5DD24F4E}"/>
          </ac:spMkLst>
        </pc:spChg>
        <pc:spChg chg="del mod ord">
          <ac:chgData name="Hans Gelissen (DHL SSC Maastricht)" userId="1afa8510-4eed-4b73-a29e-678838cd8acd" providerId="ADAL" clId="{3BE47AE8-95D9-40E2-AA3D-C68229D0CBC2}" dt="2023-05-01T13:09:25.275" v="364" actId="700"/>
          <ac:spMkLst>
            <pc:docMk/>
            <pc:sldMk cId="2789139180" sldId="290"/>
            <ac:spMk id="3" creationId="{3D3EB578-CE4A-393F-5D11-A9267766A8C5}"/>
          </ac:spMkLst>
        </pc:spChg>
        <pc:spChg chg="add mod ord">
          <ac:chgData name="Hans Gelissen (DHL SSC Maastricht)" userId="1afa8510-4eed-4b73-a29e-678838cd8acd" providerId="ADAL" clId="{3BE47AE8-95D9-40E2-AA3D-C68229D0CBC2}" dt="2023-05-01T13:09:41.978" v="408" actId="27636"/>
          <ac:spMkLst>
            <pc:docMk/>
            <pc:sldMk cId="2789139180" sldId="290"/>
            <ac:spMk id="4" creationId="{D75D6DB4-E0A3-A7A1-F7AA-C37B2CB8DE25}"/>
          </ac:spMkLst>
        </pc:spChg>
        <pc:spChg chg="add del mod ord">
          <ac:chgData name="Hans Gelissen (DHL SSC Maastricht)" userId="1afa8510-4eed-4b73-a29e-678838cd8acd" providerId="ADAL" clId="{3BE47AE8-95D9-40E2-AA3D-C68229D0CBC2}" dt="2023-05-01T13:09:29.302" v="365" actId="478"/>
          <ac:spMkLst>
            <pc:docMk/>
            <pc:sldMk cId="2789139180" sldId="290"/>
            <ac:spMk id="5" creationId="{E49EFE83-1B85-FF53-88F4-A05159272341}"/>
          </ac:spMkLst>
        </pc:spChg>
        <pc:spChg chg="mod">
          <ac:chgData name="Hans Gelissen (DHL SSC Maastricht)" userId="1afa8510-4eed-4b73-a29e-678838cd8acd" providerId="ADAL" clId="{3BE47AE8-95D9-40E2-AA3D-C68229D0CBC2}" dt="2023-05-01T13:09:57.237" v="411" actId="1076"/>
          <ac:spMkLst>
            <pc:docMk/>
            <pc:sldMk cId="2789139180" sldId="290"/>
            <ac:spMk id="7" creationId="{7AFD37C5-630A-9BC0-0059-3E703F7E6B99}"/>
          </ac:spMkLst>
        </pc:spChg>
        <pc:spChg chg="mod">
          <ac:chgData name="Hans Gelissen (DHL SSC Maastricht)" userId="1afa8510-4eed-4b73-a29e-678838cd8acd" providerId="ADAL" clId="{3BE47AE8-95D9-40E2-AA3D-C68229D0CBC2}" dt="2023-05-01T13:09:57.237" v="411" actId="1076"/>
          <ac:spMkLst>
            <pc:docMk/>
            <pc:sldMk cId="2789139180" sldId="290"/>
            <ac:spMk id="8" creationId="{E41CA443-8FF1-FE3E-D4D3-59C1703FC66C}"/>
          </ac:spMkLst>
        </pc:spChg>
        <pc:spChg chg="mod">
          <ac:chgData name="Hans Gelissen (DHL SSC Maastricht)" userId="1afa8510-4eed-4b73-a29e-678838cd8acd" providerId="ADAL" clId="{3BE47AE8-95D9-40E2-AA3D-C68229D0CBC2}" dt="2023-05-01T13:09:57.237" v="411" actId="1076"/>
          <ac:spMkLst>
            <pc:docMk/>
            <pc:sldMk cId="2789139180" sldId="290"/>
            <ac:spMk id="10" creationId="{759C850D-A349-6CBE-AB60-4DE77E154C1B}"/>
          </ac:spMkLst>
        </pc:spChg>
        <pc:spChg chg="mod">
          <ac:chgData name="Hans Gelissen (DHL SSC Maastricht)" userId="1afa8510-4eed-4b73-a29e-678838cd8acd" providerId="ADAL" clId="{3BE47AE8-95D9-40E2-AA3D-C68229D0CBC2}" dt="2023-05-01T13:09:57.237" v="411" actId="1076"/>
          <ac:spMkLst>
            <pc:docMk/>
            <pc:sldMk cId="2789139180" sldId="290"/>
            <ac:spMk id="11" creationId="{49A9AE03-9555-1E13-A2EB-874036A81E01}"/>
          </ac:spMkLst>
        </pc:spChg>
        <pc:grpChg chg="add mod">
          <ac:chgData name="Hans Gelissen (DHL SSC Maastricht)" userId="1afa8510-4eed-4b73-a29e-678838cd8acd" providerId="ADAL" clId="{3BE47AE8-95D9-40E2-AA3D-C68229D0CBC2}" dt="2023-05-01T13:09:57.237" v="411" actId="1076"/>
          <ac:grpSpMkLst>
            <pc:docMk/>
            <pc:sldMk cId="2789139180" sldId="290"/>
            <ac:grpSpMk id="6" creationId="{04025C3C-456D-2111-D8B8-0139C2364A24}"/>
          </ac:grpSpMkLst>
        </pc:grpChg>
        <pc:grpChg chg="add mod">
          <ac:chgData name="Hans Gelissen (DHL SSC Maastricht)" userId="1afa8510-4eed-4b73-a29e-678838cd8acd" providerId="ADAL" clId="{3BE47AE8-95D9-40E2-AA3D-C68229D0CBC2}" dt="2023-05-01T13:09:57.237" v="411" actId="1076"/>
          <ac:grpSpMkLst>
            <pc:docMk/>
            <pc:sldMk cId="2789139180" sldId="290"/>
            <ac:grpSpMk id="9" creationId="{FF7056FE-A34A-E73A-ED2F-E498E95301E8}"/>
          </ac:grpSpMkLst>
        </pc:grpChg>
        <pc:picChg chg="add mod">
          <ac:chgData name="Hans Gelissen (DHL SSC Maastricht)" userId="1afa8510-4eed-4b73-a29e-678838cd8acd" providerId="ADAL" clId="{3BE47AE8-95D9-40E2-AA3D-C68229D0CBC2}" dt="2023-05-01T13:09:57.237" v="411" actId="1076"/>
          <ac:picMkLst>
            <pc:docMk/>
            <pc:sldMk cId="2789139180" sldId="290"/>
            <ac:picMk id="12" creationId="{A48FDEEB-3603-434A-CD15-78618FFF7F5B}"/>
          </ac:picMkLst>
        </pc:picChg>
        <pc:picChg chg="add mod">
          <ac:chgData name="Hans Gelissen (DHL SSC Maastricht)" userId="1afa8510-4eed-4b73-a29e-678838cd8acd" providerId="ADAL" clId="{3BE47AE8-95D9-40E2-AA3D-C68229D0CBC2}" dt="2023-05-01T13:09:57.237" v="411" actId="1076"/>
          <ac:picMkLst>
            <pc:docMk/>
            <pc:sldMk cId="2789139180" sldId="290"/>
            <ac:picMk id="13" creationId="{D0D06462-4778-9C4C-D0B8-126F5AF18083}"/>
          </ac:picMkLst>
        </pc:picChg>
      </pc:sldChg>
      <pc:sldChg chg="addSp delSp modSp add mod modClrScheme chgLayout">
        <pc:chgData name="Hans Gelissen (DHL SSC Maastricht)" userId="1afa8510-4eed-4b73-a29e-678838cd8acd" providerId="ADAL" clId="{3BE47AE8-95D9-40E2-AA3D-C68229D0CBC2}" dt="2023-05-01T13:11:39.939" v="437" actId="27636"/>
        <pc:sldMkLst>
          <pc:docMk/>
          <pc:sldMk cId="1466941950" sldId="291"/>
        </pc:sldMkLst>
        <pc:spChg chg="del mod ord">
          <ac:chgData name="Hans Gelissen (DHL SSC Maastricht)" userId="1afa8510-4eed-4b73-a29e-678838cd8acd" providerId="ADAL" clId="{3BE47AE8-95D9-40E2-AA3D-C68229D0CBC2}" dt="2023-05-01T13:10:47.395" v="418" actId="700"/>
          <ac:spMkLst>
            <pc:docMk/>
            <pc:sldMk cId="1466941950" sldId="291"/>
            <ac:spMk id="2" creationId="{4F270246-E744-77AA-C2E4-31BF5DD24F4E}"/>
          </ac:spMkLst>
        </pc:spChg>
        <pc:spChg chg="del mod ord">
          <ac:chgData name="Hans Gelissen (DHL SSC Maastricht)" userId="1afa8510-4eed-4b73-a29e-678838cd8acd" providerId="ADAL" clId="{3BE47AE8-95D9-40E2-AA3D-C68229D0CBC2}" dt="2023-05-01T13:10:47.395" v="418" actId="700"/>
          <ac:spMkLst>
            <pc:docMk/>
            <pc:sldMk cId="1466941950" sldId="291"/>
            <ac:spMk id="3" creationId="{3D3EB578-CE4A-393F-5D11-A9267766A8C5}"/>
          </ac:spMkLst>
        </pc:spChg>
        <pc:spChg chg="add mod ord">
          <ac:chgData name="Hans Gelissen (DHL SSC Maastricht)" userId="1afa8510-4eed-4b73-a29e-678838cd8acd" providerId="ADAL" clId="{3BE47AE8-95D9-40E2-AA3D-C68229D0CBC2}" dt="2023-05-01T13:11:39.939" v="437" actId="27636"/>
          <ac:spMkLst>
            <pc:docMk/>
            <pc:sldMk cId="1466941950" sldId="291"/>
            <ac:spMk id="4" creationId="{626D82C9-EE77-756A-04D8-6907B58835F9}"/>
          </ac:spMkLst>
        </pc:spChg>
        <pc:spChg chg="add mod ord">
          <ac:chgData name="Hans Gelissen (DHL SSC Maastricht)" userId="1afa8510-4eed-4b73-a29e-678838cd8acd" providerId="ADAL" clId="{3BE47AE8-95D9-40E2-AA3D-C68229D0CBC2}" dt="2023-05-01T13:11:19.909" v="433" actId="6549"/>
          <ac:spMkLst>
            <pc:docMk/>
            <pc:sldMk cId="1466941950" sldId="291"/>
            <ac:spMk id="5" creationId="{6395935A-F99E-48DC-CB26-617B72E72650}"/>
          </ac:spMkLst>
        </pc:spChg>
      </pc:sldChg>
      <pc:sldChg chg="addSp delSp modSp add mod modClrScheme chgLayout">
        <pc:chgData name="Hans Gelissen (DHL SSC Maastricht)" userId="1afa8510-4eed-4b73-a29e-678838cd8acd" providerId="ADAL" clId="{3BE47AE8-95D9-40E2-AA3D-C68229D0CBC2}" dt="2023-05-01T13:10:18.120" v="417" actId="113"/>
        <pc:sldMkLst>
          <pc:docMk/>
          <pc:sldMk cId="381633546" sldId="292"/>
        </pc:sldMkLst>
        <pc:spChg chg="del mod ord">
          <ac:chgData name="Hans Gelissen (DHL SSC Maastricht)" userId="1afa8510-4eed-4b73-a29e-678838cd8acd" providerId="ADAL" clId="{3BE47AE8-95D9-40E2-AA3D-C68229D0CBC2}" dt="2023-05-01T12:56:38.789" v="125" actId="700"/>
          <ac:spMkLst>
            <pc:docMk/>
            <pc:sldMk cId="381633546" sldId="292"/>
            <ac:spMk id="2" creationId="{4F270246-E744-77AA-C2E4-31BF5DD24F4E}"/>
          </ac:spMkLst>
        </pc:spChg>
        <pc:spChg chg="del">
          <ac:chgData name="Hans Gelissen (DHL SSC Maastricht)" userId="1afa8510-4eed-4b73-a29e-678838cd8acd" providerId="ADAL" clId="{3BE47AE8-95D9-40E2-AA3D-C68229D0CBC2}" dt="2023-05-01T12:56:38.789" v="125" actId="700"/>
          <ac:spMkLst>
            <pc:docMk/>
            <pc:sldMk cId="381633546" sldId="292"/>
            <ac:spMk id="3" creationId="{3D3EB578-CE4A-393F-5D11-A9267766A8C5}"/>
          </ac:spMkLst>
        </pc:spChg>
        <pc:spChg chg="add mod ord">
          <ac:chgData name="Hans Gelissen (DHL SSC Maastricht)" userId="1afa8510-4eed-4b73-a29e-678838cd8acd" providerId="ADAL" clId="{3BE47AE8-95D9-40E2-AA3D-C68229D0CBC2}" dt="2023-05-01T13:03:40.653" v="178" actId="27636"/>
          <ac:spMkLst>
            <pc:docMk/>
            <pc:sldMk cId="381633546" sldId="292"/>
            <ac:spMk id="4" creationId="{5C70A89A-BEF0-13CC-A6A5-3B43474F3794}"/>
          </ac:spMkLst>
        </pc:spChg>
        <pc:spChg chg="add mod ord">
          <ac:chgData name="Hans Gelissen (DHL SSC Maastricht)" userId="1afa8510-4eed-4b73-a29e-678838cd8acd" providerId="ADAL" clId="{3BE47AE8-95D9-40E2-AA3D-C68229D0CBC2}" dt="2023-05-01T13:10:18.120" v="417" actId="113"/>
          <ac:spMkLst>
            <pc:docMk/>
            <pc:sldMk cId="381633546" sldId="292"/>
            <ac:spMk id="5" creationId="{B69414E4-B57E-BFD8-4E82-C768BFCB87BC}"/>
          </ac:spMkLst>
        </pc:spChg>
      </pc:sldChg>
      <pc:sldChg chg="addSp delSp modSp add mod modClrScheme delAnim modAnim chgLayout">
        <pc:chgData name="Hans Gelissen (DHL SSC Maastricht)" userId="1afa8510-4eed-4b73-a29e-678838cd8acd" providerId="ADAL" clId="{3BE47AE8-95D9-40E2-AA3D-C68229D0CBC2}" dt="2023-05-01T13:06:58.837" v="274" actId="14100"/>
        <pc:sldMkLst>
          <pc:docMk/>
          <pc:sldMk cId="1219973469" sldId="293"/>
        </pc:sldMkLst>
        <pc:spChg chg="del mod ord">
          <ac:chgData name="Hans Gelissen (DHL SSC Maastricht)" userId="1afa8510-4eed-4b73-a29e-678838cd8acd" providerId="ADAL" clId="{3BE47AE8-95D9-40E2-AA3D-C68229D0CBC2}" dt="2023-05-01T12:59:55.165" v="161" actId="700"/>
          <ac:spMkLst>
            <pc:docMk/>
            <pc:sldMk cId="1219973469" sldId="293"/>
            <ac:spMk id="2" creationId="{4F270246-E744-77AA-C2E4-31BF5DD24F4E}"/>
          </ac:spMkLst>
        </pc:spChg>
        <pc:spChg chg="del mod ord">
          <ac:chgData name="Hans Gelissen (DHL SSC Maastricht)" userId="1afa8510-4eed-4b73-a29e-678838cd8acd" providerId="ADAL" clId="{3BE47AE8-95D9-40E2-AA3D-C68229D0CBC2}" dt="2023-05-01T12:59:55.165" v="161" actId="700"/>
          <ac:spMkLst>
            <pc:docMk/>
            <pc:sldMk cId="1219973469" sldId="293"/>
            <ac:spMk id="3" creationId="{3D3EB578-CE4A-393F-5D11-A9267766A8C5}"/>
          </ac:spMkLst>
        </pc:spChg>
        <pc:spChg chg="add del mod ord">
          <ac:chgData name="Hans Gelissen (DHL SSC Maastricht)" userId="1afa8510-4eed-4b73-a29e-678838cd8acd" providerId="ADAL" clId="{3BE47AE8-95D9-40E2-AA3D-C68229D0CBC2}" dt="2023-05-01T13:03:14.979" v="173" actId="700"/>
          <ac:spMkLst>
            <pc:docMk/>
            <pc:sldMk cId="1219973469" sldId="293"/>
            <ac:spMk id="4" creationId="{A5D137C8-A911-39A2-3639-93BC29258CA1}"/>
          </ac:spMkLst>
        </pc:spChg>
        <pc:spChg chg="add del mod ord">
          <ac:chgData name="Hans Gelissen (DHL SSC Maastricht)" userId="1afa8510-4eed-4b73-a29e-678838cd8acd" providerId="ADAL" clId="{3BE47AE8-95D9-40E2-AA3D-C68229D0CBC2}" dt="2023-05-01T13:00:46.271" v="166" actId="478"/>
          <ac:spMkLst>
            <pc:docMk/>
            <pc:sldMk cId="1219973469" sldId="293"/>
            <ac:spMk id="5" creationId="{DEE1E494-5113-6035-9BAE-5D3EF0EE9C19}"/>
          </ac:spMkLst>
        </pc:spChg>
        <pc:spChg chg="add del mod">
          <ac:chgData name="Hans Gelissen (DHL SSC Maastricht)" userId="1afa8510-4eed-4b73-a29e-678838cd8acd" providerId="ADAL" clId="{3BE47AE8-95D9-40E2-AA3D-C68229D0CBC2}" dt="2023-05-01T13:03:08.889" v="172" actId="478"/>
          <ac:spMkLst>
            <pc:docMk/>
            <pc:sldMk cId="1219973469" sldId="293"/>
            <ac:spMk id="6" creationId="{C6357589-795E-031F-DAF5-CBBFEB40F5BE}"/>
          </ac:spMkLst>
        </pc:spChg>
        <pc:spChg chg="add mod ord">
          <ac:chgData name="Hans Gelissen (DHL SSC Maastricht)" userId="1afa8510-4eed-4b73-a29e-678838cd8acd" providerId="ADAL" clId="{3BE47AE8-95D9-40E2-AA3D-C68229D0CBC2}" dt="2023-05-01T13:03:58.695" v="212" actId="20577"/>
          <ac:spMkLst>
            <pc:docMk/>
            <pc:sldMk cId="1219973469" sldId="293"/>
            <ac:spMk id="7" creationId="{36BC33CF-7DC6-7458-5833-CBF4C68063DF}"/>
          </ac:spMkLst>
        </pc:spChg>
        <pc:spChg chg="add del mod ord">
          <ac:chgData name="Hans Gelissen (DHL SSC Maastricht)" userId="1afa8510-4eed-4b73-a29e-678838cd8acd" providerId="ADAL" clId="{3BE47AE8-95D9-40E2-AA3D-C68229D0CBC2}" dt="2023-05-01T13:06:58.837" v="274" actId="14100"/>
          <ac:spMkLst>
            <pc:docMk/>
            <pc:sldMk cId="1219973469" sldId="293"/>
            <ac:spMk id="8" creationId="{583A2DB6-F77A-117B-97CF-04289A29DEFF}"/>
          </ac:spMkLst>
        </pc:spChg>
        <pc:spChg chg="add del mod">
          <ac:chgData name="Hans Gelissen (DHL SSC Maastricht)" userId="1afa8510-4eed-4b73-a29e-678838cd8acd" providerId="ADAL" clId="{3BE47AE8-95D9-40E2-AA3D-C68229D0CBC2}" dt="2023-05-01T13:05:34.154" v="245"/>
          <ac:spMkLst>
            <pc:docMk/>
            <pc:sldMk cId="1219973469" sldId="293"/>
            <ac:spMk id="10" creationId="{459E3AF2-20F6-38CC-38B4-2BAAC1983CFD}"/>
          </ac:spMkLst>
        </pc:spChg>
        <pc:spChg chg="add del mod">
          <ac:chgData name="Hans Gelissen (DHL SSC Maastricht)" userId="1afa8510-4eed-4b73-a29e-678838cd8acd" providerId="ADAL" clId="{3BE47AE8-95D9-40E2-AA3D-C68229D0CBC2}" dt="2023-05-01T13:05:57.900" v="255" actId="478"/>
          <ac:spMkLst>
            <pc:docMk/>
            <pc:sldMk cId="1219973469" sldId="293"/>
            <ac:spMk id="12" creationId="{4688D1DF-A828-BF39-C9F2-1A051AD957F9}"/>
          </ac:spMkLst>
        </pc:spChg>
        <pc:graphicFrameChg chg="add del mod">
          <ac:chgData name="Hans Gelissen (DHL SSC Maastricht)" userId="1afa8510-4eed-4b73-a29e-678838cd8acd" providerId="ADAL" clId="{3BE47AE8-95D9-40E2-AA3D-C68229D0CBC2}" dt="2023-05-01T13:05:34.154" v="245"/>
          <ac:graphicFrameMkLst>
            <pc:docMk/>
            <pc:sldMk cId="1219973469" sldId="293"/>
            <ac:graphicFrameMk id="9" creationId="{C7D0E4E8-ED83-361B-73CA-9259B3E32A01}"/>
          </ac:graphicFrameMkLst>
        </pc:graphicFrameChg>
      </pc:sldChg>
      <pc:sldChg chg="addSp delSp modSp add mod modClrScheme chgLayout">
        <pc:chgData name="Hans Gelissen (DHL SSC Maastricht)" userId="1afa8510-4eed-4b73-a29e-678838cd8acd" providerId="ADAL" clId="{3BE47AE8-95D9-40E2-AA3D-C68229D0CBC2}" dt="2023-05-01T13:07:47.499" v="336" actId="27636"/>
        <pc:sldMkLst>
          <pc:docMk/>
          <pc:sldMk cId="108745274" sldId="294"/>
        </pc:sldMkLst>
        <pc:spChg chg="del mod ord">
          <ac:chgData name="Hans Gelissen (DHL SSC Maastricht)" userId="1afa8510-4eed-4b73-a29e-678838cd8acd" providerId="ADAL" clId="{3BE47AE8-95D9-40E2-AA3D-C68229D0CBC2}" dt="2023-05-01T13:07:23.403" v="275" actId="700"/>
          <ac:spMkLst>
            <pc:docMk/>
            <pc:sldMk cId="108745274" sldId="294"/>
            <ac:spMk id="2" creationId="{4F270246-E744-77AA-C2E4-31BF5DD24F4E}"/>
          </ac:spMkLst>
        </pc:spChg>
        <pc:spChg chg="del mod ord">
          <ac:chgData name="Hans Gelissen (DHL SSC Maastricht)" userId="1afa8510-4eed-4b73-a29e-678838cd8acd" providerId="ADAL" clId="{3BE47AE8-95D9-40E2-AA3D-C68229D0CBC2}" dt="2023-05-01T13:07:23.403" v="275" actId="700"/>
          <ac:spMkLst>
            <pc:docMk/>
            <pc:sldMk cId="108745274" sldId="294"/>
            <ac:spMk id="3" creationId="{3D3EB578-CE4A-393F-5D11-A9267766A8C5}"/>
          </ac:spMkLst>
        </pc:spChg>
        <pc:spChg chg="add mod ord">
          <ac:chgData name="Hans Gelissen (DHL SSC Maastricht)" userId="1afa8510-4eed-4b73-a29e-678838cd8acd" providerId="ADAL" clId="{3BE47AE8-95D9-40E2-AA3D-C68229D0CBC2}" dt="2023-05-01T13:07:47.499" v="336" actId="27636"/>
          <ac:spMkLst>
            <pc:docMk/>
            <pc:sldMk cId="108745274" sldId="294"/>
            <ac:spMk id="4" creationId="{5FDA337D-A5EF-2622-A55A-FB5F54884260}"/>
          </ac:spMkLst>
        </pc:spChg>
        <pc:spChg chg="add del mod ord">
          <ac:chgData name="Hans Gelissen (DHL SSC Maastricht)" userId="1afa8510-4eed-4b73-a29e-678838cd8acd" providerId="ADAL" clId="{3BE47AE8-95D9-40E2-AA3D-C68229D0CBC2}" dt="2023-05-01T13:07:30.794" v="276" actId="478"/>
          <ac:spMkLst>
            <pc:docMk/>
            <pc:sldMk cId="108745274" sldId="294"/>
            <ac:spMk id="5" creationId="{7E8EA97A-69A7-1FC5-FAF9-107C1DACF08E}"/>
          </ac:spMkLst>
        </pc:spChg>
        <pc:spChg chg="add mod">
          <ac:chgData name="Hans Gelissen (DHL SSC Maastricht)" userId="1afa8510-4eed-4b73-a29e-678838cd8acd" providerId="ADAL" clId="{3BE47AE8-95D9-40E2-AA3D-C68229D0CBC2}" dt="2023-05-01T13:07:31.011" v="277"/>
          <ac:spMkLst>
            <pc:docMk/>
            <pc:sldMk cId="108745274" sldId="294"/>
            <ac:spMk id="15" creationId="{416356DD-2EF1-EE7B-D4FD-DD7F87081F44}"/>
          </ac:spMkLst>
        </pc:spChg>
        <pc:spChg chg="add mod">
          <ac:chgData name="Hans Gelissen (DHL SSC Maastricht)" userId="1afa8510-4eed-4b73-a29e-678838cd8acd" providerId="ADAL" clId="{3BE47AE8-95D9-40E2-AA3D-C68229D0CBC2}" dt="2023-05-01T13:07:31.011" v="277"/>
          <ac:spMkLst>
            <pc:docMk/>
            <pc:sldMk cId="108745274" sldId="294"/>
            <ac:spMk id="16" creationId="{FDD93617-5D5F-36AB-1F94-A6CFE4983F2F}"/>
          </ac:spMkLst>
        </pc:spChg>
        <pc:spChg chg="add mod">
          <ac:chgData name="Hans Gelissen (DHL SSC Maastricht)" userId="1afa8510-4eed-4b73-a29e-678838cd8acd" providerId="ADAL" clId="{3BE47AE8-95D9-40E2-AA3D-C68229D0CBC2}" dt="2023-05-01T13:07:31.011" v="277"/>
          <ac:spMkLst>
            <pc:docMk/>
            <pc:sldMk cId="108745274" sldId="294"/>
            <ac:spMk id="17" creationId="{3EB994A2-4039-A732-E392-84FFA221D6F8}"/>
          </ac:spMkLst>
        </pc:spChg>
        <pc:spChg chg="add mod">
          <ac:chgData name="Hans Gelissen (DHL SSC Maastricht)" userId="1afa8510-4eed-4b73-a29e-678838cd8acd" providerId="ADAL" clId="{3BE47AE8-95D9-40E2-AA3D-C68229D0CBC2}" dt="2023-05-01T13:07:31.011" v="277"/>
          <ac:spMkLst>
            <pc:docMk/>
            <pc:sldMk cId="108745274" sldId="294"/>
            <ac:spMk id="18" creationId="{2E4FEBBF-E90F-D2C7-B896-5E9D92775019}"/>
          </ac:spMkLst>
        </pc:spChg>
        <pc:spChg chg="add mod">
          <ac:chgData name="Hans Gelissen (DHL SSC Maastricht)" userId="1afa8510-4eed-4b73-a29e-678838cd8acd" providerId="ADAL" clId="{3BE47AE8-95D9-40E2-AA3D-C68229D0CBC2}" dt="2023-05-01T13:07:31.011" v="277"/>
          <ac:spMkLst>
            <pc:docMk/>
            <pc:sldMk cId="108745274" sldId="294"/>
            <ac:spMk id="19" creationId="{18D38218-99D3-2858-16FE-20FC2CE8C91D}"/>
          </ac:spMkLst>
        </pc:spChg>
        <pc:spChg chg="add mod">
          <ac:chgData name="Hans Gelissen (DHL SSC Maastricht)" userId="1afa8510-4eed-4b73-a29e-678838cd8acd" providerId="ADAL" clId="{3BE47AE8-95D9-40E2-AA3D-C68229D0CBC2}" dt="2023-05-01T13:07:31.011" v="277"/>
          <ac:spMkLst>
            <pc:docMk/>
            <pc:sldMk cId="108745274" sldId="294"/>
            <ac:spMk id="20" creationId="{69710B58-5BD4-1C4B-C8BB-257C1FD285ED}"/>
          </ac:spMkLst>
        </pc:spChg>
        <pc:spChg chg="add mod">
          <ac:chgData name="Hans Gelissen (DHL SSC Maastricht)" userId="1afa8510-4eed-4b73-a29e-678838cd8acd" providerId="ADAL" clId="{3BE47AE8-95D9-40E2-AA3D-C68229D0CBC2}" dt="2023-05-01T13:07:31.011" v="277"/>
          <ac:spMkLst>
            <pc:docMk/>
            <pc:sldMk cId="108745274" sldId="294"/>
            <ac:spMk id="21" creationId="{8E79AD6C-9530-7CB9-D4FF-C2B6E1B213EA}"/>
          </ac:spMkLst>
        </pc:spChg>
        <pc:spChg chg="add mod">
          <ac:chgData name="Hans Gelissen (DHL SSC Maastricht)" userId="1afa8510-4eed-4b73-a29e-678838cd8acd" providerId="ADAL" clId="{3BE47AE8-95D9-40E2-AA3D-C68229D0CBC2}" dt="2023-05-01T13:07:31.011" v="277"/>
          <ac:spMkLst>
            <pc:docMk/>
            <pc:sldMk cId="108745274" sldId="294"/>
            <ac:spMk id="22" creationId="{CFB3D655-F5BA-A507-08FE-CDF4A853D543}"/>
          </ac:spMkLst>
        </pc:spChg>
        <pc:spChg chg="add mod">
          <ac:chgData name="Hans Gelissen (DHL SSC Maastricht)" userId="1afa8510-4eed-4b73-a29e-678838cd8acd" providerId="ADAL" clId="{3BE47AE8-95D9-40E2-AA3D-C68229D0CBC2}" dt="2023-05-01T13:07:31.011" v="277"/>
          <ac:spMkLst>
            <pc:docMk/>
            <pc:sldMk cId="108745274" sldId="294"/>
            <ac:spMk id="23" creationId="{508BB449-4A0F-575C-852E-1F0881B4BD40}"/>
          </ac:spMkLst>
        </pc:spChg>
        <pc:picChg chg="add mod">
          <ac:chgData name="Hans Gelissen (DHL SSC Maastricht)" userId="1afa8510-4eed-4b73-a29e-678838cd8acd" providerId="ADAL" clId="{3BE47AE8-95D9-40E2-AA3D-C68229D0CBC2}" dt="2023-05-01T13:07:31.011" v="277"/>
          <ac:picMkLst>
            <pc:docMk/>
            <pc:sldMk cId="108745274" sldId="294"/>
            <ac:picMk id="6" creationId="{120EEBA9-4E32-7424-93EE-41F2052926C5}"/>
          </ac:picMkLst>
        </pc:picChg>
        <pc:picChg chg="add mod">
          <ac:chgData name="Hans Gelissen (DHL SSC Maastricht)" userId="1afa8510-4eed-4b73-a29e-678838cd8acd" providerId="ADAL" clId="{3BE47AE8-95D9-40E2-AA3D-C68229D0CBC2}" dt="2023-05-01T13:07:31.011" v="277"/>
          <ac:picMkLst>
            <pc:docMk/>
            <pc:sldMk cId="108745274" sldId="294"/>
            <ac:picMk id="7" creationId="{865AE2C9-03D9-18E9-6CF6-AF4CB55A1431}"/>
          </ac:picMkLst>
        </pc:picChg>
        <pc:picChg chg="add mod">
          <ac:chgData name="Hans Gelissen (DHL SSC Maastricht)" userId="1afa8510-4eed-4b73-a29e-678838cd8acd" providerId="ADAL" clId="{3BE47AE8-95D9-40E2-AA3D-C68229D0CBC2}" dt="2023-05-01T13:07:31.011" v="277"/>
          <ac:picMkLst>
            <pc:docMk/>
            <pc:sldMk cId="108745274" sldId="294"/>
            <ac:picMk id="8" creationId="{B197EF58-CBD0-39D6-691A-1C45DD4C753C}"/>
          </ac:picMkLst>
        </pc:picChg>
        <pc:picChg chg="add mod">
          <ac:chgData name="Hans Gelissen (DHL SSC Maastricht)" userId="1afa8510-4eed-4b73-a29e-678838cd8acd" providerId="ADAL" clId="{3BE47AE8-95D9-40E2-AA3D-C68229D0CBC2}" dt="2023-05-01T13:07:31.011" v="277"/>
          <ac:picMkLst>
            <pc:docMk/>
            <pc:sldMk cId="108745274" sldId="294"/>
            <ac:picMk id="9" creationId="{89801E72-474E-D3B5-95D3-40F5FD1F71EF}"/>
          </ac:picMkLst>
        </pc:picChg>
        <pc:picChg chg="add mod">
          <ac:chgData name="Hans Gelissen (DHL SSC Maastricht)" userId="1afa8510-4eed-4b73-a29e-678838cd8acd" providerId="ADAL" clId="{3BE47AE8-95D9-40E2-AA3D-C68229D0CBC2}" dt="2023-05-01T13:07:31.011" v="277"/>
          <ac:picMkLst>
            <pc:docMk/>
            <pc:sldMk cId="108745274" sldId="294"/>
            <ac:picMk id="10" creationId="{BF4FF298-1190-67DD-6F1C-014394D09863}"/>
          </ac:picMkLst>
        </pc:picChg>
        <pc:picChg chg="add mod">
          <ac:chgData name="Hans Gelissen (DHL SSC Maastricht)" userId="1afa8510-4eed-4b73-a29e-678838cd8acd" providerId="ADAL" clId="{3BE47AE8-95D9-40E2-AA3D-C68229D0CBC2}" dt="2023-05-01T13:07:31.011" v="277"/>
          <ac:picMkLst>
            <pc:docMk/>
            <pc:sldMk cId="108745274" sldId="294"/>
            <ac:picMk id="11" creationId="{F6EE2251-E540-7E7A-59BF-3B2FA39D5C89}"/>
          </ac:picMkLst>
        </pc:picChg>
        <pc:picChg chg="add mod">
          <ac:chgData name="Hans Gelissen (DHL SSC Maastricht)" userId="1afa8510-4eed-4b73-a29e-678838cd8acd" providerId="ADAL" clId="{3BE47AE8-95D9-40E2-AA3D-C68229D0CBC2}" dt="2023-05-01T13:07:31.011" v="277"/>
          <ac:picMkLst>
            <pc:docMk/>
            <pc:sldMk cId="108745274" sldId="294"/>
            <ac:picMk id="12" creationId="{A13DE486-E081-FD30-717D-958256A19A40}"/>
          </ac:picMkLst>
        </pc:picChg>
        <pc:picChg chg="add mod">
          <ac:chgData name="Hans Gelissen (DHL SSC Maastricht)" userId="1afa8510-4eed-4b73-a29e-678838cd8acd" providerId="ADAL" clId="{3BE47AE8-95D9-40E2-AA3D-C68229D0CBC2}" dt="2023-05-01T13:07:31.011" v="277"/>
          <ac:picMkLst>
            <pc:docMk/>
            <pc:sldMk cId="108745274" sldId="294"/>
            <ac:picMk id="13" creationId="{F1542C7B-C9BD-1C7B-9CBA-CD6B300DF9BA}"/>
          </ac:picMkLst>
        </pc:picChg>
        <pc:picChg chg="add mod">
          <ac:chgData name="Hans Gelissen (DHL SSC Maastricht)" userId="1afa8510-4eed-4b73-a29e-678838cd8acd" providerId="ADAL" clId="{3BE47AE8-95D9-40E2-AA3D-C68229D0CBC2}" dt="2023-05-01T13:07:31.011" v="277"/>
          <ac:picMkLst>
            <pc:docMk/>
            <pc:sldMk cId="108745274" sldId="294"/>
            <ac:picMk id="14" creationId="{7088D7C3-4631-1F35-3DF1-AD7EAF9B15AD}"/>
          </ac:picMkLst>
        </pc:picChg>
      </pc:sldChg>
      <pc:sldChg chg="addSp delSp modSp add mod modClrScheme chgLayout">
        <pc:chgData name="Hans Gelissen (DHL SSC Maastricht)" userId="1afa8510-4eed-4b73-a29e-678838cd8acd" providerId="ADAL" clId="{3BE47AE8-95D9-40E2-AA3D-C68229D0CBC2}" dt="2023-05-01T13:08:59.303" v="363" actId="20577"/>
        <pc:sldMkLst>
          <pc:docMk/>
          <pc:sldMk cId="2587913709" sldId="295"/>
        </pc:sldMkLst>
        <pc:spChg chg="del mod ord">
          <ac:chgData name="Hans Gelissen (DHL SSC Maastricht)" userId="1afa8510-4eed-4b73-a29e-678838cd8acd" providerId="ADAL" clId="{3BE47AE8-95D9-40E2-AA3D-C68229D0CBC2}" dt="2023-05-01T13:08:21.227" v="337" actId="700"/>
          <ac:spMkLst>
            <pc:docMk/>
            <pc:sldMk cId="2587913709" sldId="295"/>
            <ac:spMk id="2" creationId="{4F270246-E744-77AA-C2E4-31BF5DD24F4E}"/>
          </ac:spMkLst>
        </pc:spChg>
        <pc:spChg chg="del mod ord">
          <ac:chgData name="Hans Gelissen (DHL SSC Maastricht)" userId="1afa8510-4eed-4b73-a29e-678838cd8acd" providerId="ADAL" clId="{3BE47AE8-95D9-40E2-AA3D-C68229D0CBC2}" dt="2023-05-01T13:08:21.227" v="337" actId="700"/>
          <ac:spMkLst>
            <pc:docMk/>
            <pc:sldMk cId="2587913709" sldId="295"/>
            <ac:spMk id="3" creationId="{3D3EB578-CE4A-393F-5D11-A9267766A8C5}"/>
          </ac:spMkLst>
        </pc:spChg>
        <pc:spChg chg="add del mod ord">
          <ac:chgData name="Hans Gelissen (DHL SSC Maastricht)" userId="1afa8510-4eed-4b73-a29e-678838cd8acd" providerId="ADAL" clId="{3BE47AE8-95D9-40E2-AA3D-C68229D0CBC2}" dt="2023-05-01T13:08:28.460" v="338" actId="700"/>
          <ac:spMkLst>
            <pc:docMk/>
            <pc:sldMk cId="2587913709" sldId="295"/>
            <ac:spMk id="4" creationId="{28D78C85-6116-C740-5D8D-4D998D56FF25}"/>
          </ac:spMkLst>
        </pc:spChg>
        <pc:spChg chg="add del mod ord">
          <ac:chgData name="Hans Gelissen (DHL SSC Maastricht)" userId="1afa8510-4eed-4b73-a29e-678838cd8acd" providerId="ADAL" clId="{3BE47AE8-95D9-40E2-AA3D-C68229D0CBC2}" dt="2023-05-01T13:08:28.460" v="338" actId="700"/>
          <ac:spMkLst>
            <pc:docMk/>
            <pc:sldMk cId="2587913709" sldId="295"/>
            <ac:spMk id="5" creationId="{94471875-832B-98CC-5D47-0BCB3EA37C4C}"/>
          </ac:spMkLst>
        </pc:spChg>
        <pc:spChg chg="add mod ord">
          <ac:chgData name="Hans Gelissen (DHL SSC Maastricht)" userId="1afa8510-4eed-4b73-a29e-678838cd8acd" providerId="ADAL" clId="{3BE47AE8-95D9-40E2-AA3D-C68229D0CBC2}" dt="2023-05-01T13:08:59.303" v="363" actId="20577"/>
          <ac:spMkLst>
            <pc:docMk/>
            <pc:sldMk cId="2587913709" sldId="295"/>
            <ac:spMk id="6" creationId="{433DE1C8-E3D9-6C87-AC21-15F3B0D858A7}"/>
          </ac:spMkLst>
        </pc:spChg>
        <pc:spChg chg="add mod ord">
          <ac:chgData name="Hans Gelissen (DHL SSC Maastricht)" userId="1afa8510-4eed-4b73-a29e-678838cd8acd" providerId="ADAL" clId="{3BE47AE8-95D9-40E2-AA3D-C68229D0CBC2}" dt="2023-05-01T13:08:46.596" v="342" actId="404"/>
          <ac:spMkLst>
            <pc:docMk/>
            <pc:sldMk cId="2587913709" sldId="295"/>
            <ac:spMk id="7" creationId="{6C5F6990-4AB1-3899-BD8F-FE74A6A4E3CC}"/>
          </ac:spMkLst>
        </pc:spChg>
      </pc:sldChg>
      <pc:sldChg chg="modSp add mod ord">
        <pc:chgData name="Hans Gelissen (DHL SSC Maastricht)" userId="1afa8510-4eed-4b73-a29e-678838cd8acd" providerId="ADAL" clId="{3BE47AE8-95D9-40E2-AA3D-C68229D0CBC2}" dt="2023-05-01T13:05:29.803" v="243"/>
        <pc:sldMkLst>
          <pc:docMk/>
          <pc:sldMk cId="113975652" sldId="296"/>
        </pc:sldMkLst>
        <pc:spChg chg="mod">
          <ac:chgData name="Hans Gelissen (DHL SSC Maastricht)" userId="1afa8510-4eed-4b73-a29e-678838cd8acd" providerId="ADAL" clId="{3BE47AE8-95D9-40E2-AA3D-C68229D0CBC2}" dt="2023-05-01T13:05:16.989" v="241" actId="14100"/>
          <ac:spMkLst>
            <pc:docMk/>
            <pc:sldMk cId="113975652" sldId="296"/>
            <ac:spMk id="8" creationId="{583A2DB6-F77A-117B-97CF-04289A29DEFF}"/>
          </ac:spMkLst>
        </pc:spChg>
      </pc:sldChg>
      <pc:sldChg chg="addSp delSp modSp add mod modClrScheme chgLayout">
        <pc:chgData name="Hans Gelissen (DHL SSC Maastricht)" userId="1afa8510-4eed-4b73-a29e-678838cd8acd" providerId="ADAL" clId="{3BE47AE8-95D9-40E2-AA3D-C68229D0CBC2}" dt="2023-05-01T13:38:27.363" v="1423" actId="732"/>
        <pc:sldMkLst>
          <pc:docMk/>
          <pc:sldMk cId="75204065" sldId="297"/>
        </pc:sldMkLst>
        <pc:spChg chg="del mod ord">
          <ac:chgData name="Hans Gelissen (DHL SSC Maastricht)" userId="1afa8510-4eed-4b73-a29e-678838cd8acd" providerId="ADAL" clId="{3BE47AE8-95D9-40E2-AA3D-C68229D0CBC2}" dt="2023-05-01T13:11:56.712" v="438" actId="700"/>
          <ac:spMkLst>
            <pc:docMk/>
            <pc:sldMk cId="75204065" sldId="297"/>
            <ac:spMk id="2" creationId="{4F270246-E744-77AA-C2E4-31BF5DD24F4E}"/>
          </ac:spMkLst>
        </pc:spChg>
        <pc:spChg chg="del mod ord">
          <ac:chgData name="Hans Gelissen (DHL SSC Maastricht)" userId="1afa8510-4eed-4b73-a29e-678838cd8acd" providerId="ADAL" clId="{3BE47AE8-95D9-40E2-AA3D-C68229D0CBC2}" dt="2023-05-01T13:11:56.712" v="438" actId="700"/>
          <ac:spMkLst>
            <pc:docMk/>
            <pc:sldMk cId="75204065" sldId="297"/>
            <ac:spMk id="3" creationId="{3D3EB578-CE4A-393F-5D11-A9267766A8C5}"/>
          </ac:spMkLst>
        </pc:spChg>
        <pc:spChg chg="add mod ord">
          <ac:chgData name="Hans Gelissen (DHL SSC Maastricht)" userId="1afa8510-4eed-4b73-a29e-678838cd8acd" providerId="ADAL" clId="{3BE47AE8-95D9-40E2-AA3D-C68229D0CBC2}" dt="2023-05-01T13:12:10.915" v="465" actId="20577"/>
          <ac:spMkLst>
            <pc:docMk/>
            <pc:sldMk cId="75204065" sldId="297"/>
            <ac:spMk id="4" creationId="{7F1285ED-C1C5-BD22-9500-FB10D5F39A10}"/>
          </ac:spMkLst>
        </pc:spChg>
        <pc:spChg chg="add del mod ord">
          <ac:chgData name="Hans Gelissen (DHL SSC Maastricht)" userId="1afa8510-4eed-4b73-a29e-678838cd8acd" providerId="ADAL" clId="{3BE47AE8-95D9-40E2-AA3D-C68229D0CBC2}" dt="2023-05-01T13:12:14.503" v="466" actId="478"/>
          <ac:spMkLst>
            <pc:docMk/>
            <pc:sldMk cId="75204065" sldId="297"/>
            <ac:spMk id="5" creationId="{CDBB6869-4BB7-1703-0C05-53DE1A2F20E1}"/>
          </ac:spMkLst>
        </pc:spChg>
        <pc:spChg chg="add mod">
          <ac:chgData name="Hans Gelissen (DHL SSC Maastricht)" userId="1afa8510-4eed-4b73-a29e-678838cd8acd" providerId="ADAL" clId="{3BE47AE8-95D9-40E2-AA3D-C68229D0CBC2}" dt="2023-05-01T13:30:01.183" v="1048" actId="20577"/>
          <ac:spMkLst>
            <pc:docMk/>
            <pc:sldMk cId="75204065" sldId="297"/>
            <ac:spMk id="6" creationId="{4F2386A5-437C-D700-FE77-EDED03A307A0}"/>
          </ac:spMkLst>
        </pc:spChg>
        <pc:spChg chg="add mod">
          <ac:chgData name="Hans Gelissen (DHL SSC Maastricht)" userId="1afa8510-4eed-4b73-a29e-678838cd8acd" providerId="ADAL" clId="{3BE47AE8-95D9-40E2-AA3D-C68229D0CBC2}" dt="2023-05-01T13:30:04.958" v="1058" actId="20577"/>
          <ac:spMkLst>
            <pc:docMk/>
            <pc:sldMk cId="75204065" sldId="297"/>
            <ac:spMk id="7" creationId="{8DA139E9-15A4-94B6-CF16-39E4F22F11C8}"/>
          </ac:spMkLst>
        </pc:spChg>
        <pc:spChg chg="add mod">
          <ac:chgData name="Hans Gelissen (DHL SSC Maastricht)" userId="1afa8510-4eed-4b73-a29e-678838cd8acd" providerId="ADAL" clId="{3BE47AE8-95D9-40E2-AA3D-C68229D0CBC2}" dt="2023-05-01T13:30:08.911" v="1064" actId="20577"/>
          <ac:spMkLst>
            <pc:docMk/>
            <pc:sldMk cId="75204065" sldId="297"/>
            <ac:spMk id="8" creationId="{C3BFE3AA-6915-C3ED-B6BF-0DF61B3BC9CF}"/>
          </ac:spMkLst>
        </pc:spChg>
        <pc:spChg chg="add mod">
          <ac:chgData name="Hans Gelissen (DHL SSC Maastricht)" userId="1afa8510-4eed-4b73-a29e-678838cd8acd" providerId="ADAL" clId="{3BE47AE8-95D9-40E2-AA3D-C68229D0CBC2}" dt="2023-05-01T13:30:49.417" v="1108" actId="20577"/>
          <ac:spMkLst>
            <pc:docMk/>
            <pc:sldMk cId="75204065" sldId="297"/>
            <ac:spMk id="9" creationId="{71BDFB0C-D16E-BBE8-96EF-BE804AB5ED29}"/>
          </ac:spMkLst>
        </pc:spChg>
        <pc:spChg chg="add mod">
          <ac:chgData name="Hans Gelissen (DHL SSC Maastricht)" userId="1afa8510-4eed-4b73-a29e-678838cd8acd" providerId="ADAL" clId="{3BE47AE8-95D9-40E2-AA3D-C68229D0CBC2}" dt="2023-05-01T13:31:01.921" v="1126" actId="20577"/>
          <ac:spMkLst>
            <pc:docMk/>
            <pc:sldMk cId="75204065" sldId="297"/>
            <ac:spMk id="10" creationId="{4BDB3AF6-894F-2996-8A7A-E0233422FC76}"/>
          </ac:spMkLst>
        </pc:spChg>
        <pc:spChg chg="add mod">
          <ac:chgData name="Hans Gelissen (DHL SSC Maastricht)" userId="1afa8510-4eed-4b73-a29e-678838cd8acd" providerId="ADAL" clId="{3BE47AE8-95D9-40E2-AA3D-C68229D0CBC2}" dt="2023-05-01T13:31:06.582" v="1131" actId="20577"/>
          <ac:spMkLst>
            <pc:docMk/>
            <pc:sldMk cId="75204065" sldId="297"/>
            <ac:spMk id="11" creationId="{12C55059-5A11-2DC0-8DDB-3BB5497CF781}"/>
          </ac:spMkLst>
        </pc:spChg>
        <pc:spChg chg="add mod">
          <ac:chgData name="Hans Gelissen (DHL SSC Maastricht)" userId="1afa8510-4eed-4b73-a29e-678838cd8acd" providerId="ADAL" clId="{3BE47AE8-95D9-40E2-AA3D-C68229D0CBC2}" dt="2023-05-01T13:30:12.859" v="1072" actId="20577"/>
          <ac:spMkLst>
            <pc:docMk/>
            <pc:sldMk cId="75204065" sldId="297"/>
            <ac:spMk id="12" creationId="{C591F3B7-AC3B-58FE-7799-0A4F6C4F5043}"/>
          </ac:spMkLst>
        </pc:spChg>
        <pc:spChg chg="add mod">
          <ac:chgData name="Hans Gelissen (DHL SSC Maastricht)" userId="1afa8510-4eed-4b73-a29e-678838cd8acd" providerId="ADAL" clId="{3BE47AE8-95D9-40E2-AA3D-C68229D0CBC2}" dt="2023-05-01T13:30:20.492" v="1091" actId="20577"/>
          <ac:spMkLst>
            <pc:docMk/>
            <pc:sldMk cId="75204065" sldId="297"/>
            <ac:spMk id="13" creationId="{36E7AE9A-9276-24C5-B657-CF936320150A}"/>
          </ac:spMkLst>
        </pc:spChg>
        <pc:spChg chg="add mod">
          <ac:chgData name="Hans Gelissen (DHL SSC Maastricht)" userId="1afa8510-4eed-4b73-a29e-678838cd8acd" providerId="ADAL" clId="{3BE47AE8-95D9-40E2-AA3D-C68229D0CBC2}" dt="2023-05-01T13:31:12.937" v="1139" actId="20577"/>
          <ac:spMkLst>
            <pc:docMk/>
            <pc:sldMk cId="75204065" sldId="297"/>
            <ac:spMk id="14" creationId="{E231164D-0874-004F-8925-FB4ED5D690F1}"/>
          </ac:spMkLst>
        </pc:spChg>
        <pc:spChg chg="add mod">
          <ac:chgData name="Hans Gelissen (DHL SSC Maastricht)" userId="1afa8510-4eed-4b73-a29e-678838cd8acd" providerId="ADAL" clId="{3BE47AE8-95D9-40E2-AA3D-C68229D0CBC2}" dt="2023-05-01T13:31:20.425" v="1155" actId="20577"/>
          <ac:spMkLst>
            <pc:docMk/>
            <pc:sldMk cId="75204065" sldId="297"/>
            <ac:spMk id="15" creationId="{EC01D728-E21F-F227-161C-6515B90E1B6D}"/>
          </ac:spMkLst>
        </pc:spChg>
        <pc:spChg chg="add mod">
          <ac:chgData name="Hans Gelissen (DHL SSC Maastricht)" userId="1afa8510-4eed-4b73-a29e-678838cd8acd" providerId="ADAL" clId="{3BE47AE8-95D9-40E2-AA3D-C68229D0CBC2}" dt="2023-05-01T13:31:25.733" v="1162" actId="20577"/>
          <ac:spMkLst>
            <pc:docMk/>
            <pc:sldMk cId="75204065" sldId="297"/>
            <ac:spMk id="16" creationId="{FE5BC2C5-FA3E-792A-6F02-178CB6B1D545}"/>
          </ac:spMkLst>
        </pc:spChg>
        <pc:spChg chg="add mod">
          <ac:chgData name="Hans Gelissen (DHL SSC Maastricht)" userId="1afa8510-4eed-4b73-a29e-678838cd8acd" providerId="ADAL" clId="{3BE47AE8-95D9-40E2-AA3D-C68229D0CBC2}" dt="2023-05-01T13:31:35.373" v="1187" actId="20577"/>
          <ac:spMkLst>
            <pc:docMk/>
            <pc:sldMk cId="75204065" sldId="297"/>
            <ac:spMk id="17" creationId="{E1355D39-3E84-E102-EA11-FCC04ED43074}"/>
          </ac:spMkLst>
        </pc:spChg>
        <pc:spChg chg="add mod">
          <ac:chgData name="Hans Gelissen (DHL SSC Maastricht)" userId="1afa8510-4eed-4b73-a29e-678838cd8acd" providerId="ADAL" clId="{3BE47AE8-95D9-40E2-AA3D-C68229D0CBC2}" dt="2023-05-01T13:31:42.187" v="1197" actId="20577"/>
          <ac:spMkLst>
            <pc:docMk/>
            <pc:sldMk cId="75204065" sldId="297"/>
            <ac:spMk id="18" creationId="{9814B38E-720F-7599-CE97-34EEF8A35402}"/>
          </ac:spMkLst>
        </pc:spChg>
        <pc:spChg chg="add mod">
          <ac:chgData name="Hans Gelissen (DHL SSC Maastricht)" userId="1afa8510-4eed-4b73-a29e-678838cd8acd" providerId="ADAL" clId="{3BE47AE8-95D9-40E2-AA3D-C68229D0CBC2}" dt="2023-05-01T13:31:51.454" v="1205" actId="20577"/>
          <ac:spMkLst>
            <pc:docMk/>
            <pc:sldMk cId="75204065" sldId="297"/>
            <ac:spMk id="19" creationId="{3C79A474-09C1-87FD-CE02-0BE97E639DD2}"/>
          </ac:spMkLst>
        </pc:spChg>
        <pc:spChg chg="add mod">
          <ac:chgData name="Hans Gelissen (DHL SSC Maastricht)" userId="1afa8510-4eed-4b73-a29e-678838cd8acd" providerId="ADAL" clId="{3BE47AE8-95D9-40E2-AA3D-C68229D0CBC2}" dt="2023-05-01T13:32:03.871" v="1216" actId="20577"/>
          <ac:spMkLst>
            <pc:docMk/>
            <pc:sldMk cId="75204065" sldId="297"/>
            <ac:spMk id="20" creationId="{4E6B0195-D1A9-4FA8-9361-2135D11D7C88}"/>
          </ac:spMkLst>
        </pc:spChg>
        <pc:picChg chg="add mod">
          <ac:chgData name="Hans Gelissen (DHL SSC Maastricht)" userId="1afa8510-4eed-4b73-a29e-678838cd8acd" providerId="ADAL" clId="{3BE47AE8-95D9-40E2-AA3D-C68229D0CBC2}" dt="2023-05-01T13:38:27.363" v="1423" actId="732"/>
          <ac:picMkLst>
            <pc:docMk/>
            <pc:sldMk cId="75204065" sldId="297"/>
            <ac:picMk id="21" creationId="{A7B3F6DB-BFA1-1EC0-92AB-FF8D8A6DE182}"/>
          </ac:picMkLst>
        </pc:picChg>
      </pc:sldChg>
      <pc:sldChg chg="addSp delSp modSp add mod ord modClrScheme chgLayout">
        <pc:chgData name="Hans Gelissen (DHL SSC Maastricht)" userId="1afa8510-4eed-4b73-a29e-678838cd8acd" providerId="ADAL" clId="{3BE47AE8-95D9-40E2-AA3D-C68229D0CBC2}" dt="2023-05-01T13:13:34.817" v="509" actId="1076"/>
        <pc:sldMkLst>
          <pc:docMk/>
          <pc:sldMk cId="36555485" sldId="298"/>
        </pc:sldMkLst>
        <pc:spChg chg="del mod ord">
          <ac:chgData name="Hans Gelissen (DHL SSC Maastricht)" userId="1afa8510-4eed-4b73-a29e-678838cd8acd" providerId="ADAL" clId="{3BE47AE8-95D9-40E2-AA3D-C68229D0CBC2}" dt="2023-05-01T13:12:45.858" v="478" actId="700"/>
          <ac:spMkLst>
            <pc:docMk/>
            <pc:sldMk cId="36555485" sldId="298"/>
            <ac:spMk id="2" creationId="{4F270246-E744-77AA-C2E4-31BF5DD24F4E}"/>
          </ac:spMkLst>
        </pc:spChg>
        <pc:spChg chg="del mod ord">
          <ac:chgData name="Hans Gelissen (DHL SSC Maastricht)" userId="1afa8510-4eed-4b73-a29e-678838cd8acd" providerId="ADAL" clId="{3BE47AE8-95D9-40E2-AA3D-C68229D0CBC2}" dt="2023-05-01T13:12:45.858" v="478" actId="700"/>
          <ac:spMkLst>
            <pc:docMk/>
            <pc:sldMk cId="36555485" sldId="298"/>
            <ac:spMk id="3" creationId="{3D3EB578-CE4A-393F-5D11-A9267766A8C5}"/>
          </ac:spMkLst>
        </pc:spChg>
        <pc:spChg chg="add mod ord">
          <ac:chgData name="Hans Gelissen (DHL SSC Maastricht)" userId="1afa8510-4eed-4b73-a29e-678838cd8acd" providerId="ADAL" clId="{3BE47AE8-95D9-40E2-AA3D-C68229D0CBC2}" dt="2023-05-01T13:13:04.240" v="502" actId="20577"/>
          <ac:spMkLst>
            <pc:docMk/>
            <pc:sldMk cId="36555485" sldId="298"/>
            <ac:spMk id="4" creationId="{CD04628E-42CE-0FC7-E5EB-9D03FD77AB3E}"/>
          </ac:spMkLst>
        </pc:spChg>
        <pc:spChg chg="add mod ord">
          <ac:chgData name="Hans Gelissen (DHL SSC Maastricht)" userId="1afa8510-4eed-4b73-a29e-678838cd8acd" providerId="ADAL" clId="{3BE47AE8-95D9-40E2-AA3D-C68229D0CBC2}" dt="2023-05-01T13:13:34.817" v="509" actId="1076"/>
          <ac:spMkLst>
            <pc:docMk/>
            <pc:sldMk cId="36555485" sldId="298"/>
            <ac:spMk id="5" creationId="{7B832A12-736A-03B0-77FC-37283DCDB9B3}"/>
          </ac:spMkLst>
        </pc:spChg>
      </pc:sldChg>
      <pc:sldChg chg="addSp delSp modSp add mod ord modClrScheme chgLayout">
        <pc:chgData name="Hans Gelissen (DHL SSC Maastricht)" userId="1afa8510-4eed-4b73-a29e-678838cd8acd" providerId="ADAL" clId="{3BE47AE8-95D9-40E2-AA3D-C68229D0CBC2}" dt="2023-05-01T14:12:21.879" v="2441" actId="1035"/>
        <pc:sldMkLst>
          <pc:docMk/>
          <pc:sldMk cId="2518726371" sldId="299"/>
        </pc:sldMkLst>
        <pc:spChg chg="mod ord">
          <ac:chgData name="Hans Gelissen (DHL SSC Maastricht)" userId="1afa8510-4eed-4b73-a29e-678838cd8acd" providerId="ADAL" clId="{3BE47AE8-95D9-40E2-AA3D-C68229D0CBC2}" dt="2023-05-01T13:14:37.696" v="558" actId="700"/>
          <ac:spMkLst>
            <pc:docMk/>
            <pc:sldMk cId="2518726371" sldId="299"/>
            <ac:spMk id="2" creationId="{4F270246-E744-77AA-C2E4-31BF5DD24F4E}"/>
          </ac:spMkLst>
        </pc:spChg>
        <pc:spChg chg="del">
          <ac:chgData name="Hans Gelissen (DHL SSC Maastricht)" userId="1afa8510-4eed-4b73-a29e-678838cd8acd" providerId="ADAL" clId="{3BE47AE8-95D9-40E2-AA3D-C68229D0CBC2}" dt="2023-05-01T13:14:28.535" v="557" actId="478"/>
          <ac:spMkLst>
            <pc:docMk/>
            <pc:sldMk cId="2518726371" sldId="299"/>
            <ac:spMk id="3" creationId="{3D3EB578-CE4A-393F-5D11-A9267766A8C5}"/>
          </ac:spMkLst>
        </pc:spChg>
        <pc:spChg chg="add mod ord">
          <ac:chgData name="Hans Gelissen (DHL SSC Maastricht)" userId="1afa8510-4eed-4b73-a29e-678838cd8acd" providerId="ADAL" clId="{3BE47AE8-95D9-40E2-AA3D-C68229D0CBC2}" dt="2023-05-01T14:12:21.879" v="2441" actId="1035"/>
          <ac:spMkLst>
            <pc:docMk/>
            <pc:sldMk cId="2518726371" sldId="299"/>
            <ac:spMk id="4" creationId="{33840FA5-6A4A-12D2-0D65-1436965343D3}"/>
          </ac:spMkLst>
        </pc:spChg>
        <pc:picChg chg="add del">
          <ac:chgData name="Hans Gelissen (DHL SSC Maastricht)" userId="1afa8510-4eed-4b73-a29e-678838cd8acd" providerId="ADAL" clId="{3BE47AE8-95D9-40E2-AA3D-C68229D0CBC2}" dt="2023-05-01T13:15:02.442" v="560"/>
          <ac:picMkLst>
            <pc:docMk/>
            <pc:sldMk cId="2518726371" sldId="299"/>
            <ac:picMk id="5" creationId="{2E3FD1A5-637C-3232-E766-F8223B283B2C}"/>
          </ac:picMkLst>
        </pc:picChg>
      </pc:sldChg>
      <pc:sldChg chg="delSp add mod modClrScheme chgLayout">
        <pc:chgData name="Hans Gelissen (DHL SSC Maastricht)" userId="1afa8510-4eed-4b73-a29e-678838cd8acd" providerId="ADAL" clId="{3BE47AE8-95D9-40E2-AA3D-C68229D0CBC2}" dt="2023-05-01T13:29:38.392" v="1037" actId="700"/>
        <pc:sldMkLst>
          <pc:docMk/>
          <pc:sldMk cId="1816306719" sldId="300"/>
        </pc:sldMkLst>
        <pc:spChg chg="del">
          <ac:chgData name="Hans Gelissen (DHL SSC Maastricht)" userId="1afa8510-4eed-4b73-a29e-678838cd8acd" providerId="ADAL" clId="{3BE47AE8-95D9-40E2-AA3D-C68229D0CBC2}" dt="2023-05-01T13:29:38.392" v="1037" actId="700"/>
          <ac:spMkLst>
            <pc:docMk/>
            <pc:sldMk cId="1816306719" sldId="300"/>
            <ac:spMk id="2" creationId="{4F270246-E744-77AA-C2E4-31BF5DD24F4E}"/>
          </ac:spMkLst>
        </pc:spChg>
        <pc:spChg chg="del">
          <ac:chgData name="Hans Gelissen (DHL SSC Maastricht)" userId="1afa8510-4eed-4b73-a29e-678838cd8acd" providerId="ADAL" clId="{3BE47AE8-95D9-40E2-AA3D-C68229D0CBC2}" dt="2023-05-01T13:29:38.392" v="1037" actId="700"/>
          <ac:spMkLst>
            <pc:docMk/>
            <pc:sldMk cId="1816306719" sldId="300"/>
            <ac:spMk id="3" creationId="{3D3EB578-CE4A-393F-5D11-A9267766A8C5}"/>
          </ac:spMkLst>
        </pc:spChg>
      </pc:sldChg>
      <pc:sldChg chg="addSp delSp modSp add mod">
        <pc:chgData name="Hans Gelissen (DHL SSC Maastricht)" userId="1afa8510-4eed-4b73-a29e-678838cd8acd" providerId="ADAL" clId="{3BE47AE8-95D9-40E2-AA3D-C68229D0CBC2}" dt="2023-05-01T13:38:20.195" v="1422" actId="732"/>
        <pc:sldMkLst>
          <pc:docMk/>
          <pc:sldMk cId="2569246789" sldId="301"/>
        </pc:sldMkLst>
        <pc:spChg chg="add mod">
          <ac:chgData name="Hans Gelissen (DHL SSC Maastricht)" userId="1afa8510-4eed-4b73-a29e-678838cd8acd" providerId="ADAL" clId="{3BE47AE8-95D9-40E2-AA3D-C68229D0CBC2}" dt="2023-05-01T13:32:22.150" v="1224" actId="20577"/>
          <ac:spMkLst>
            <pc:docMk/>
            <pc:sldMk cId="2569246789" sldId="301"/>
            <ac:spMk id="2" creationId="{A7778CA4-38FE-0855-1E8D-977A7B6F381B}"/>
          </ac:spMkLst>
        </pc:spChg>
        <pc:spChg chg="add mod">
          <ac:chgData name="Hans Gelissen (DHL SSC Maastricht)" userId="1afa8510-4eed-4b73-a29e-678838cd8acd" providerId="ADAL" clId="{3BE47AE8-95D9-40E2-AA3D-C68229D0CBC2}" dt="2023-05-01T13:32:27.002" v="1235" actId="20577"/>
          <ac:spMkLst>
            <pc:docMk/>
            <pc:sldMk cId="2569246789" sldId="301"/>
            <ac:spMk id="3" creationId="{9CB60842-8CE4-8924-0027-1BB8AF7BD9BD}"/>
          </ac:spMkLst>
        </pc:spChg>
        <pc:spChg chg="mod">
          <ac:chgData name="Hans Gelissen (DHL SSC Maastricht)" userId="1afa8510-4eed-4b73-a29e-678838cd8acd" providerId="ADAL" clId="{3BE47AE8-95D9-40E2-AA3D-C68229D0CBC2}" dt="2023-05-01T13:12:33.788" v="477" actId="20577"/>
          <ac:spMkLst>
            <pc:docMk/>
            <pc:sldMk cId="2569246789" sldId="301"/>
            <ac:spMk id="4" creationId="{7F1285ED-C1C5-BD22-9500-FB10D5F39A10}"/>
          </ac:spMkLst>
        </pc:spChg>
        <pc:spChg chg="add mod">
          <ac:chgData name="Hans Gelissen (DHL SSC Maastricht)" userId="1afa8510-4eed-4b73-a29e-678838cd8acd" providerId="ADAL" clId="{3BE47AE8-95D9-40E2-AA3D-C68229D0CBC2}" dt="2023-05-01T13:32:31.034" v="1247" actId="20577"/>
          <ac:spMkLst>
            <pc:docMk/>
            <pc:sldMk cId="2569246789" sldId="301"/>
            <ac:spMk id="5" creationId="{E538A01E-091D-633F-0C3B-34CAA182898E}"/>
          </ac:spMkLst>
        </pc:spChg>
        <pc:spChg chg="add mod">
          <ac:chgData name="Hans Gelissen (DHL SSC Maastricht)" userId="1afa8510-4eed-4b73-a29e-678838cd8acd" providerId="ADAL" clId="{3BE47AE8-95D9-40E2-AA3D-C68229D0CBC2}" dt="2023-05-01T13:32:49.337" v="1289" actId="20577"/>
          <ac:spMkLst>
            <pc:docMk/>
            <pc:sldMk cId="2569246789" sldId="301"/>
            <ac:spMk id="6" creationId="{46D199D0-5B72-D40B-CBD3-538BAB4AD6BF}"/>
          </ac:spMkLst>
        </pc:spChg>
        <pc:spChg chg="add mod">
          <ac:chgData name="Hans Gelissen (DHL SSC Maastricht)" userId="1afa8510-4eed-4b73-a29e-678838cd8acd" providerId="ADAL" clId="{3BE47AE8-95D9-40E2-AA3D-C68229D0CBC2}" dt="2023-05-01T13:32:53.285" v="1294" actId="20577"/>
          <ac:spMkLst>
            <pc:docMk/>
            <pc:sldMk cId="2569246789" sldId="301"/>
            <ac:spMk id="7" creationId="{FFB00163-E619-A036-5FE6-8FCFDBEFDE8A}"/>
          </ac:spMkLst>
        </pc:spChg>
        <pc:spChg chg="add mod">
          <ac:chgData name="Hans Gelissen (DHL SSC Maastricht)" userId="1afa8510-4eed-4b73-a29e-678838cd8acd" providerId="ADAL" clId="{3BE47AE8-95D9-40E2-AA3D-C68229D0CBC2}" dt="2023-05-01T13:32:59.581" v="1306" actId="20577"/>
          <ac:spMkLst>
            <pc:docMk/>
            <pc:sldMk cId="2569246789" sldId="301"/>
            <ac:spMk id="8" creationId="{2B6EC284-A324-1CF1-1F05-C8CC02A6DED7}"/>
          </ac:spMkLst>
        </pc:spChg>
        <pc:spChg chg="add mod">
          <ac:chgData name="Hans Gelissen (DHL SSC Maastricht)" userId="1afa8510-4eed-4b73-a29e-678838cd8acd" providerId="ADAL" clId="{3BE47AE8-95D9-40E2-AA3D-C68229D0CBC2}" dt="2023-05-01T13:32:35.167" v="1257" actId="20577"/>
          <ac:spMkLst>
            <pc:docMk/>
            <pc:sldMk cId="2569246789" sldId="301"/>
            <ac:spMk id="9" creationId="{BACDA581-7CC5-5796-42A0-721B610C2EEA}"/>
          </ac:spMkLst>
        </pc:spChg>
        <pc:spChg chg="add mod">
          <ac:chgData name="Hans Gelissen (DHL SSC Maastricht)" userId="1afa8510-4eed-4b73-a29e-678838cd8acd" providerId="ADAL" clId="{3BE47AE8-95D9-40E2-AA3D-C68229D0CBC2}" dt="2023-05-01T13:32:40.587" v="1267" actId="20577"/>
          <ac:spMkLst>
            <pc:docMk/>
            <pc:sldMk cId="2569246789" sldId="301"/>
            <ac:spMk id="10" creationId="{EE31BB24-7063-731C-9299-90FDC3002598}"/>
          </ac:spMkLst>
        </pc:spChg>
        <pc:spChg chg="add mod">
          <ac:chgData name="Hans Gelissen (DHL SSC Maastricht)" userId="1afa8510-4eed-4b73-a29e-678838cd8acd" providerId="ADAL" clId="{3BE47AE8-95D9-40E2-AA3D-C68229D0CBC2}" dt="2023-05-01T13:33:46.380" v="1351" actId="20577"/>
          <ac:spMkLst>
            <pc:docMk/>
            <pc:sldMk cId="2569246789" sldId="301"/>
            <ac:spMk id="11" creationId="{F0C21132-BF97-54D9-0503-F75FAD41C380}"/>
          </ac:spMkLst>
        </pc:spChg>
        <pc:spChg chg="add mod">
          <ac:chgData name="Hans Gelissen (DHL SSC Maastricht)" userId="1afa8510-4eed-4b73-a29e-678838cd8acd" providerId="ADAL" clId="{3BE47AE8-95D9-40E2-AA3D-C68229D0CBC2}" dt="2023-05-01T13:33:24.638" v="1333" actId="20577"/>
          <ac:spMkLst>
            <pc:docMk/>
            <pc:sldMk cId="2569246789" sldId="301"/>
            <ac:spMk id="12" creationId="{69299F3E-AA5B-B0B9-2520-9F5AEF7DA965}"/>
          </ac:spMkLst>
        </pc:spChg>
        <pc:spChg chg="add mod">
          <ac:chgData name="Hans Gelissen (DHL SSC Maastricht)" userId="1afa8510-4eed-4b73-a29e-678838cd8acd" providerId="ADAL" clId="{3BE47AE8-95D9-40E2-AA3D-C68229D0CBC2}" dt="2023-05-01T13:33:31.647" v="1341" actId="20577"/>
          <ac:spMkLst>
            <pc:docMk/>
            <pc:sldMk cId="2569246789" sldId="301"/>
            <ac:spMk id="13" creationId="{11BE6A33-AA53-DC8F-92BE-6DE179A98828}"/>
          </ac:spMkLst>
        </pc:spChg>
        <pc:spChg chg="add mod">
          <ac:chgData name="Hans Gelissen (DHL SSC Maastricht)" userId="1afa8510-4eed-4b73-a29e-678838cd8acd" providerId="ADAL" clId="{3BE47AE8-95D9-40E2-AA3D-C68229D0CBC2}" dt="2023-05-01T13:33:38.340" v="1349" actId="20577"/>
          <ac:spMkLst>
            <pc:docMk/>
            <pc:sldMk cId="2569246789" sldId="301"/>
            <ac:spMk id="14" creationId="{904E44FE-BFAB-384A-07A6-AE037BCBEEF8}"/>
          </ac:spMkLst>
        </pc:spChg>
        <pc:spChg chg="add mod">
          <ac:chgData name="Hans Gelissen (DHL SSC Maastricht)" userId="1afa8510-4eed-4b73-a29e-678838cd8acd" providerId="ADAL" clId="{3BE47AE8-95D9-40E2-AA3D-C68229D0CBC2}" dt="2023-05-01T13:33:54.229" v="1362" actId="20577"/>
          <ac:spMkLst>
            <pc:docMk/>
            <pc:sldMk cId="2569246789" sldId="301"/>
            <ac:spMk id="15" creationId="{A5EC64A9-1D96-EB9A-4CDF-CBA6438C5673}"/>
          </ac:spMkLst>
        </pc:spChg>
        <pc:spChg chg="add mod">
          <ac:chgData name="Hans Gelissen (DHL SSC Maastricht)" userId="1afa8510-4eed-4b73-a29e-678838cd8acd" providerId="ADAL" clId="{3BE47AE8-95D9-40E2-AA3D-C68229D0CBC2}" dt="2023-05-01T13:34:07.122" v="1368" actId="20577"/>
          <ac:spMkLst>
            <pc:docMk/>
            <pc:sldMk cId="2569246789" sldId="301"/>
            <ac:spMk id="16" creationId="{67923B3D-6C55-A0AD-7757-DE83738663C2}"/>
          </ac:spMkLst>
        </pc:spChg>
        <pc:spChg chg="add mod">
          <ac:chgData name="Hans Gelissen (DHL SSC Maastricht)" userId="1afa8510-4eed-4b73-a29e-678838cd8acd" providerId="ADAL" clId="{3BE47AE8-95D9-40E2-AA3D-C68229D0CBC2}" dt="2023-05-01T13:34:16.057" v="1381" actId="20577"/>
          <ac:spMkLst>
            <pc:docMk/>
            <pc:sldMk cId="2569246789" sldId="301"/>
            <ac:spMk id="17" creationId="{4FB19EAB-96CB-D78F-DAEE-3D7AAF3E678E}"/>
          </ac:spMkLst>
        </pc:spChg>
        <pc:picChg chg="add del mod">
          <ac:chgData name="Hans Gelissen (DHL SSC Maastricht)" userId="1afa8510-4eed-4b73-a29e-678838cd8acd" providerId="ADAL" clId="{3BE47AE8-95D9-40E2-AA3D-C68229D0CBC2}" dt="2023-05-01T13:37:17.133" v="1407" actId="478"/>
          <ac:picMkLst>
            <pc:docMk/>
            <pc:sldMk cId="2569246789" sldId="301"/>
            <ac:picMk id="2050" creationId="{B4792D58-8395-F7D5-12BA-E7A376EA3F6E}"/>
          </ac:picMkLst>
        </pc:picChg>
        <pc:picChg chg="add mod">
          <ac:chgData name="Hans Gelissen (DHL SSC Maastricht)" userId="1afa8510-4eed-4b73-a29e-678838cd8acd" providerId="ADAL" clId="{3BE47AE8-95D9-40E2-AA3D-C68229D0CBC2}" dt="2023-05-01T13:38:20.195" v="1422" actId="732"/>
          <ac:picMkLst>
            <pc:docMk/>
            <pc:sldMk cId="2569246789" sldId="301"/>
            <ac:picMk id="2052" creationId="{2898EA10-C7AF-343E-52CF-A234C2E84289}"/>
          </ac:picMkLst>
        </pc:picChg>
        <pc:picChg chg="add del mod">
          <ac:chgData name="Hans Gelissen (DHL SSC Maastricht)" userId="1afa8510-4eed-4b73-a29e-678838cd8acd" providerId="ADAL" clId="{3BE47AE8-95D9-40E2-AA3D-C68229D0CBC2}" dt="2023-05-01T13:37:32.459" v="1417" actId="21"/>
          <ac:picMkLst>
            <pc:docMk/>
            <pc:sldMk cId="2569246789" sldId="301"/>
            <ac:picMk id="2054" creationId="{EFBA5FC5-7C4E-E5A7-12EA-B42A7A53D494}"/>
          </ac:picMkLst>
        </pc:picChg>
      </pc:sldChg>
      <pc:sldChg chg="addSp delSp modSp add mod modClrScheme chgLayout">
        <pc:chgData name="Hans Gelissen (DHL SSC Maastricht)" userId="1afa8510-4eed-4b73-a29e-678838cd8acd" providerId="ADAL" clId="{3BE47AE8-95D9-40E2-AA3D-C68229D0CBC2}" dt="2023-05-01T13:38:59.399" v="1425" actId="478"/>
        <pc:sldMkLst>
          <pc:docMk/>
          <pc:sldMk cId="2418611898" sldId="302"/>
        </pc:sldMkLst>
        <pc:spChg chg="add mod">
          <ac:chgData name="Hans Gelissen (DHL SSC Maastricht)" userId="1afa8510-4eed-4b73-a29e-678838cd8acd" providerId="ADAL" clId="{3BE47AE8-95D9-40E2-AA3D-C68229D0CBC2}" dt="2023-05-01T13:28:03.552" v="1032" actId="207"/>
          <ac:spMkLst>
            <pc:docMk/>
            <pc:sldMk cId="2418611898" sldId="302"/>
            <ac:spMk id="2" creationId="{96261B49-D762-41C6-AE81-F526A84F37C3}"/>
          </ac:spMkLst>
        </pc:spChg>
        <pc:spChg chg="add mod">
          <ac:chgData name="Hans Gelissen (DHL SSC Maastricht)" userId="1afa8510-4eed-4b73-a29e-678838cd8acd" providerId="ADAL" clId="{3BE47AE8-95D9-40E2-AA3D-C68229D0CBC2}" dt="2023-05-01T13:28:03.552" v="1032" actId="207"/>
          <ac:spMkLst>
            <pc:docMk/>
            <pc:sldMk cId="2418611898" sldId="302"/>
            <ac:spMk id="3" creationId="{2FE11B4E-CACD-88E9-7861-199EE13E389E}"/>
          </ac:spMkLst>
        </pc:spChg>
        <pc:spChg chg="mod ord">
          <ac:chgData name="Hans Gelissen (DHL SSC Maastricht)" userId="1afa8510-4eed-4b73-a29e-678838cd8acd" providerId="ADAL" clId="{3BE47AE8-95D9-40E2-AA3D-C68229D0CBC2}" dt="2023-05-01T13:38:50.434" v="1424" actId="700"/>
          <ac:spMkLst>
            <pc:docMk/>
            <pc:sldMk cId="2418611898" sldId="302"/>
            <ac:spMk id="4" creationId="{7F1285ED-C1C5-BD22-9500-FB10D5F39A10}"/>
          </ac:spMkLst>
        </pc:spChg>
        <pc:spChg chg="add mod">
          <ac:chgData name="Hans Gelissen (DHL SSC Maastricht)" userId="1afa8510-4eed-4b73-a29e-678838cd8acd" providerId="ADAL" clId="{3BE47AE8-95D9-40E2-AA3D-C68229D0CBC2}" dt="2023-05-01T13:28:03.552" v="1032" actId="207"/>
          <ac:spMkLst>
            <pc:docMk/>
            <pc:sldMk cId="2418611898" sldId="302"/>
            <ac:spMk id="5" creationId="{B3848A0D-B64E-AB82-D33A-3D3FF796E6EB}"/>
          </ac:spMkLst>
        </pc:spChg>
        <pc:spChg chg="add mod">
          <ac:chgData name="Hans Gelissen (DHL SSC Maastricht)" userId="1afa8510-4eed-4b73-a29e-678838cd8acd" providerId="ADAL" clId="{3BE47AE8-95D9-40E2-AA3D-C68229D0CBC2}" dt="2023-05-01T13:28:03.552" v="1032" actId="207"/>
          <ac:spMkLst>
            <pc:docMk/>
            <pc:sldMk cId="2418611898" sldId="302"/>
            <ac:spMk id="6" creationId="{F1752C1A-CC09-5AB5-6F95-B5AE9634DF65}"/>
          </ac:spMkLst>
        </pc:spChg>
        <pc:spChg chg="add mod">
          <ac:chgData name="Hans Gelissen (DHL SSC Maastricht)" userId="1afa8510-4eed-4b73-a29e-678838cd8acd" providerId="ADAL" clId="{3BE47AE8-95D9-40E2-AA3D-C68229D0CBC2}" dt="2023-05-01T13:28:03.552" v="1032" actId="207"/>
          <ac:spMkLst>
            <pc:docMk/>
            <pc:sldMk cId="2418611898" sldId="302"/>
            <ac:spMk id="7" creationId="{B455477B-85EA-A04B-B730-3E2FAAD04AC8}"/>
          </ac:spMkLst>
        </pc:spChg>
        <pc:spChg chg="add mod">
          <ac:chgData name="Hans Gelissen (DHL SSC Maastricht)" userId="1afa8510-4eed-4b73-a29e-678838cd8acd" providerId="ADAL" clId="{3BE47AE8-95D9-40E2-AA3D-C68229D0CBC2}" dt="2023-05-01T13:28:03.552" v="1032" actId="207"/>
          <ac:spMkLst>
            <pc:docMk/>
            <pc:sldMk cId="2418611898" sldId="302"/>
            <ac:spMk id="8" creationId="{1FF748BD-5ADC-30D2-D4B6-8CF7F7911274}"/>
          </ac:spMkLst>
        </pc:spChg>
        <pc:spChg chg="add mod">
          <ac:chgData name="Hans Gelissen (DHL SSC Maastricht)" userId="1afa8510-4eed-4b73-a29e-678838cd8acd" providerId="ADAL" clId="{3BE47AE8-95D9-40E2-AA3D-C68229D0CBC2}" dt="2023-05-01T13:28:03.552" v="1032" actId="207"/>
          <ac:spMkLst>
            <pc:docMk/>
            <pc:sldMk cId="2418611898" sldId="302"/>
            <ac:spMk id="9" creationId="{9D9F8AD2-5267-3943-5724-C1FC79C2CAA2}"/>
          </ac:spMkLst>
        </pc:spChg>
        <pc:spChg chg="add mod">
          <ac:chgData name="Hans Gelissen (DHL SSC Maastricht)" userId="1afa8510-4eed-4b73-a29e-678838cd8acd" providerId="ADAL" clId="{3BE47AE8-95D9-40E2-AA3D-C68229D0CBC2}" dt="2023-05-01T13:28:03.552" v="1032" actId="207"/>
          <ac:spMkLst>
            <pc:docMk/>
            <pc:sldMk cId="2418611898" sldId="302"/>
            <ac:spMk id="10" creationId="{CFA8802B-FB09-419D-8D0D-5A6D36E789E6}"/>
          </ac:spMkLst>
        </pc:spChg>
        <pc:spChg chg="add mod">
          <ac:chgData name="Hans Gelissen (DHL SSC Maastricht)" userId="1afa8510-4eed-4b73-a29e-678838cd8acd" providerId="ADAL" clId="{3BE47AE8-95D9-40E2-AA3D-C68229D0CBC2}" dt="2023-05-01T13:28:03.552" v="1032" actId="207"/>
          <ac:spMkLst>
            <pc:docMk/>
            <pc:sldMk cId="2418611898" sldId="302"/>
            <ac:spMk id="11" creationId="{623C5747-F911-2DAF-39F6-51D7C333CA8C}"/>
          </ac:spMkLst>
        </pc:spChg>
        <pc:spChg chg="add mod">
          <ac:chgData name="Hans Gelissen (DHL SSC Maastricht)" userId="1afa8510-4eed-4b73-a29e-678838cd8acd" providerId="ADAL" clId="{3BE47AE8-95D9-40E2-AA3D-C68229D0CBC2}" dt="2023-05-01T13:28:03.552" v="1032" actId="207"/>
          <ac:spMkLst>
            <pc:docMk/>
            <pc:sldMk cId="2418611898" sldId="302"/>
            <ac:spMk id="12" creationId="{B98E0858-DC86-83EC-5D46-650BAB0864BD}"/>
          </ac:spMkLst>
        </pc:spChg>
        <pc:spChg chg="add del mod">
          <ac:chgData name="Hans Gelissen (DHL SSC Maastricht)" userId="1afa8510-4eed-4b73-a29e-678838cd8acd" providerId="ADAL" clId="{3BE47AE8-95D9-40E2-AA3D-C68229D0CBC2}" dt="2023-05-01T13:23:43.654" v="904" actId="478"/>
          <ac:spMkLst>
            <pc:docMk/>
            <pc:sldMk cId="2418611898" sldId="302"/>
            <ac:spMk id="13" creationId="{E1666515-1097-A7DB-E183-3D02FF6ABA8C}"/>
          </ac:spMkLst>
        </pc:spChg>
        <pc:spChg chg="add mod">
          <ac:chgData name="Hans Gelissen (DHL SSC Maastricht)" userId="1afa8510-4eed-4b73-a29e-678838cd8acd" providerId="ADAL" clId="{3BE47AE8-95D9-40E2-AA3D-C68229D0CBC2}" dt="2023-05-01T13:28:03.552" v="1032" actId="207"/>
          <ac:spMkLst>
            <pc:docMk/>
            <pc:sldMk cId="2418611898" sldId="302"/>
            <ac:spMk id="14" creationId="{ED511364-F144-FA9B-9692-FDDDC096FD4E}"/>
          </ac:spMkLst>
        </pc:spChg>
        <pc:spChg chg="add mod">
          <ac:chgData name="Hans Gelissen (DHL SSC Maastricht)" userId="1afa8510-4eed-4b73-a29e-678838cd8acd" providerId="ADAL" clId="{3BE47AE8-95D9-40E2-AA3D-C68229D0CBC2}" dt="2023-05-01T13:28:03.552" v="1032" actId="207"/>
          <ac:spMkLst>
            <pc:docMk/>
            <pc:sldMk cId="2418611898" sldId="302"/>
            <ac:spMk id="15" creationId="{096F72ED-B4C8-E1F7-A89D-784D1F74E513}"/>
          </ac:spMkLst>
        </pc:spChg>
        <pc:spChg chg="add mod">
          <ac:chgData name="Hans Gelissen (DHL SSC Maastricht)" userId="1afa8510-4eed-4b73-a29e-678838cd8acd" providerId="ADAL" clId="{3BE47AE8-95D9-40E2-AA3D-C68229D0CBC2}" dt="2023-05-01T13:28:03.552" v="1032" actId="207"/>
          <ac:spMkLst>
            <pc:docMk/>
            <pc:sldMk cId="2418611898" sldId="302"/>
            <ac:spMk id="16" creationId="{169D93A1-5CD9-5B13-1D9A-606219F1EC30}"/>
          </ac:spMkLst>
        </pc:spChg>
        <pc:spChg chg="add mod">
          <ac:chgData name="Hans Gelissen (DHL SSC Maastricht)" userId="1afa8510-4eed-4b73-a29e-678838cd8acd" providerId="ADAL" clId="{3BE47AE8-95D9-40E2-AA3D-C68229D0CBC2}" dt="2023-05-01T13:24:32.732" v="948" actId="571"/>
          <ac:spMkLst>
            <pc:docMk/>
            <pc:sldMk cId="2418611898" sldId="302"/>
            <ac:spMk id="17" creationId="{B5134011-2007-DAD1-F6C8-8FBAF33AE700}"/>
          </ac:spMkLst>
        </pc:spChg>
        <pc:spChg chg="add del mod">
          <ac:chgData name="Hans Gelissen (DHL SSC Maastricht)" userId="1afa8510-4eed-4b73-a29e-678838cd8acd" providerId="ADAL" clId="{3BE47AE8-95D9-40E2-AA3D-C68229D0CBC2}" dt="2023-05-01T13:26:49.731" v="1008" actId="21"/>
          <ac:spMkLst>
            <pc:docMk/>
            <pc:sldMk cId="2418611898" sldId="302"/>
            <ac:spMk id="18" creationId="{72278EC8-C966-8B47-0A01-F5AC0D3502CE}"/>
          </ac:spMkLst>
        </pc:spChg>
        <pc:spChg chg="add del mod">
          <ac:chgData name="Hans Gelissen (DHL SSC Maastricht)" userId="1afa8510-4eed-4b73-a29e-678838cd8acd" providerId="ADAL" clId="{3BE47AE8-95D9-40E2-AA3D-C68229D0CBC2}" dt="2023-05-01T13:26:49.731" v="1008" actId="21"/>
          <ac:spMkLst>
            <pc:docMk/>
            <pc:sldMk cId="2418611898" sldId="302"/>
            <ac:spMk id="19" creationId="{C6C326E8-2B4D-D6DD-30B9-80810D8F8B81}"/>
          </ac:spMkLst>
        </pc:spChg>
        <pc:spChg chg="add mod">
          <ac:chgData name="Hans Gelissen (DHL SSC Maastricht)" userId="1afa8510-4eed-4b73-a29e-678838cd8acd" providerId="ADAL" clId="{3BE47AE8-95D9-40E2-AA3D-C68229D0CBC2}" dt="2023-05-01T13:28:03.552" v="1032" actId="207"/>
          <ac:spMkLst>
            <pc:docMk/>
            <pc:sldMk cId="2418611898" sldId="302"/>
            <ac:spMk id="20" creationId="{96CF5CE2-03A7-69F7-D009-4948CF2127B4}"/>
          </ac:spMkLst>
        </pc:spChg>
        <pc:spChg chg="add mod">
          <ac:chgData name="Hans Gelissen (DHL SSC Maastricht)" userId="1afa8510-4eed-4b73-a29e-678838cd8acd" providerId="ADAL" clId="{3BE47AE8-95D9-40E2-AA3D-C68229D0CBC2}" dt="2023-05-01T13:28:03.552" v="1032" actId="207"/>
          <ac:spMkLst>
            <pc:docMk/>
            <pc:sldMk cId="2418611898" sldId="302"/>
            <ac:spMk id="21" creationId="{F153B197-66B0-40B9-B510-5348F090FF70}"/>
          </ac:spMkLst>
        </pc:spChg>
        <pc:spChg chg="add del mod ord">
          <ac:chgData name="Hans Gelissen (DHL SSC Maastricht)" userId="1afa8510-4eed-4b73-a29e-678838cd8acd" providerId="ADAL" clId="{3BE47AE8-95D9-40E2-AA3D-C68229D0CBC2}" dt="2023-05-01T13:27:43.408" v="1031" actId="700"/>
          <ac:spMkLst>
            <pc:docMk/>
            <pc:sldMk cId="2418611898" sldId="302"/>
            <ac:spMk id="22" creationId="{D3D7E206-E1F0-6318-FA02-8A4190C5BBFE}"/>
          </ac:spMkLst>
        </pc:spChg>
        <pc:spChg chg="add del mod ord">
          <ac:chgData name="Hans Gelissen (DHL SSC Maastricht)" userId="1afa8510-4eed-4b73-a29e-678838cd8acd" providerId="ADAL" clId="{3BE47AE8-95D9-40E2-AA3D-C68229D0CBC2}" dt="2023-05-01T13:27:43.168" v="1030" actId="700"/>
          <ac:spMkLst>
            <pc:docMk/>
            <pc:sldMk cId="2418611898" sldId="302"/>
            <ac:spMk id="23" creationId="{089B3B4C-4D09-9C06-2D7F-8915CB8D2C0D}"/>
          </ac:spMkLst>
        </pc:spChg>
        <pc:spChg chg="add del mod ord">
          <ac:chgData name="Hans Gelissen (DHL SSC Maastricht)" userId="1afa8510-4eed-4b73-a29e-678838cd8acd" providerId="ADAL" clId="{3BE47AE8-95D9-40E2-AA3D-C68229D0CBC2}" dt="2023-05-01T13:38:59.399" v="1425" actId="478"/>
          <ac:spMkLst>
            <pc:docMk/>
            <pc:sldMk cId="2418611898" sldId="302"/>
            <ac:spMk id="24" creationId="{F5844E70-D552-1A3B-EA7B-68C4CE5EB13C}"/>
          </ac:spMkLst>
        </pc:spChg>
      </pc:sldChg>
      <pc:sldChg chg="addSp delSp modSp add mod modClrScheme chgLayout">
        <pc:chgData name="Hans Gelissen (DHL SSC Maastricht)" userId="1afa8510-4eed-4b73-a29e-678838cd8acd" providerId="ADAL" clId="{3BE47AE8-95D9-40E2-AA3D-C68229D0CBC2}" dt="2023-05-01T13:18:11.286" v="655" actId="1036"/>
        <pc:sldMkLst>
          <pc:docMk/>
          <pc:sldMk cId="3868346904" sldId="303"/>
        </pc:sldMkLst>
        <pc:spChg chg="del mod ord">
          <ac:chgData name="Hans Gelissen (DHL SSC Maastricht)" userId="1afa8510-4eed-4b73-a29e-678838cd8acd" providerId="ADAL" clId="{3BE47AE8-95D9-40E2-AA3D-C68229D0CBC2}" dt="2023-05-01T13:16:39.634" v="593" actId="700"/>
          <ac:spMkLst>
            <pc:docMk/>
            <pc:sldMk cId="3868346904" sldId="303"/>
            <ac:spMk id="2" creationId="{4F270246-E744-77AA-C2E4-31BF5DD24F4E}"/>
          </ac:spMkLst>
        </pc:spChg>
        <pc:spChg chg="del mod ord">
          <ac:chgData name="Hans Gelissen (DHL SSC Maastricht)" userId="1afa8510-4eed-4b73-a29e-678838cd8acd" providerId="ADAL" clId="{3BE47AE8-95D9-40E2-AA3D-C68229D0CBC2}" dt="2023-05-01T13:16:39.634" v="593" actId="700"/>
          <ac:spMkLst>
            <pc:docMk/>
            <pc:sldMk cId="3868346904" sldId="303"/>
            <ac:spMk id="3" creationId="{3D3EB578-CE4A-393F-5D11-A9267766A8C5}"/>
          </ac:spMkLst>
        </pc:spChg>
        <pc:spChg chg="add mod ord">
          <ac:chgData name="Hans Gelissen (DHL SSC Maastricht)" userId="1afa8510-4eed-4b73-a29e-678838cd8acd" providerId="ADAL" clId="{3BE47AE8-95D9-40E2-AA3D-C68229D0CBC2}" dt="2023-05-01T13:16:53.980" v="621" actId="20577"/>
          <ac:spMkLst>
            <pc:docMk/>
            <pc:sldMk cId="3868346904" sldId="303"/>
            <ac:spMk id="4" creationId="{1A3E7888-7C31-F1B8-69F4-C5592C09DFD1}"/>
          </ac:spMkLst>
        </pc:spChg>
        <pc:spChg chg="add mod ord">
          <ac:chgData name="Hans Gelissen (DHL SSC Maastricht)" userId="1afa8510-4eed-4b73-a29e-678838cd8acd" providerId="ADAL" clId="{3BE47AE8-95D9-40E2-AA3D-C68229D0CBC2}" dt="2023-05-01T13:18:11.286" v="655" actId="1036"/>
          <ac:spMkLst>
            <pc:docMk/>
            <pc:sldMk cId="3868346904" sldId="303"/>
            <ac:spMk id="5" creationId="{F9E74F34-5A93-7E37-9F25-C47459C41689}"/>
          </ac:spMkLst>
        </pc:spChg>
        <pc:spChg chg="add mod">
          <ac:chgData name="Hans Gelissen (DHL SSC Maastricht)" userId="1afa8510-4eed-4b73-a29e-678838cd8acd" providerId="ADAL" clId="{3BE47AE8-95D9-40E2-AA3D-C68229D0CBC2}" dt="2023-05-01T13:18:11.286" v="655" actId="1036"/>
          <ac:spMkLst>
            <pc:docMk/>
            <pc:sldMk cId="3868346904" sldId="303"/>
            <ac:spMk id="6" creationId="{100CE677-48DA-34D2-ABE2-AC010A9C8C52}"/>
          </ac:spMkLst>
        </pc:spChg>
      </pc:sldChg>
      <pc:sldChg chg="addSp delSp modSp add mod modClrScheme chgLayout">
        <pc:chgData name="Hans Gelissen (DHL SSC Maastricht)" userId="1afa8510-4eed-4b73-a29e-678838cd8acd" providerId="ADAL" clId="{3BE47AE8-95D9-40E2-AA3D-C68229D0CBC2}" dt="2023-05-01T13:20:09.170" v="717" actId="1076"/>
        <pc:sldMkLst>
          <pc:docMk/>
          <pc:sldMk cId="501364990" sldId="304"/>
        </pc:sldMkLst>
        <pc:spChg chg="del mod ord">
          <ac:chgData name="Hans Gelissen (DHL SSC Maastricht)" userId="1afa8510-4eed-4b73-a29e-678838cd8acd" providerId="ADAL" clId="{3BE47AE8-95D9-40E2-AA3D-C68229D0CBC2}" dt="2023-05-01T13:19:23.730" v="663" actId="700"/>
          <ac:spMkLst>
            <pc:docMk/>
            <pc:sldMk cId="501364990" sldId="304"/>
            <ac:spMk id="2" creationId="{4F270246-E744-77AA-C2E4-31BF5DD24F4E}"/>
          </ac:spMkLst>
        </pc:spChg>
        <pc:spChg chg="del mod ord">
          <ac:chgData name="Hans Gelissen (DHL SSC Maastricht)" userId="1afa8510-4eed-4b73-a29e-678838cd8acd" providerId="ADAL" clId="{3BE47AE8-95D9-40E2-AA3D-C68229D0CBC2}" dt="2023-05-01T13:19:23.730" v="663" actId="700"/>
          <ac:spMkLst>
            <pc:docMk/>
            <pc:sldMk cId="501364990" sldId="304"/>
            <ac:spMk id="3" creationId="{3D3EB578-CE4A-393F-5D11-A9267766A8C5}"/>
          </ac:spMkLst>
        </pc:spChg>
        <pc:spChg chg="add mod ord">
          <ac:chgData name="Hans Gelissen (DHL SSC Maastricht)" userId="1afa8510-4eed-4b73-a29e-678838cd8acd" providerId="ADAL" clId="{3BE47AE8-95D9-40E2-AA3D-C68229D0CBC2}" dt="2023-05-01T13:19:44.038" v="709" actId="27636"/>
          <ac:spMkLst>
            <pc:docMk/>
            <pc:sldMk cId="501364990" sldId="304"/>
            <ac:spMk id="4" creationId="{864A7990-78B0-1434-1E4C-9BB413E17A16}"/>
          </ac:spMkLst>
        </pc:spChg>
        <pc:spChg chg="add del mod ord">
          <ac:chgData name="Hans Gelissen (DHL SSC Maastricht)" userId="1afa8510-4eed-4b73-a29e-678838cd8acd" providerId="ADAL" clId="{3BE47AE8-95D9-40E2-AA3D-C68229D0CBC2}" dt="2023-05-01T13:19:27.390" v="664" actId="478"/>
          <ac:spMkLst>
            <pc:docMk/>
            <pc:sldMk cId="501364990" sldId="304"/>
            <ac:spMk id="5" creationId="{AC3F63C8-9BFA-D3CD-49A1-930B2B60D2C2}"/>
          </ac:spMkLst>
        </pc:spChg>
        <pc:spChg chg="add del mod ord">
          <ac:chgData name="Hans Gelissen (DHL SSC Maastricht)" userId="1afa8510-4eed-4b73-a29e-678838cd8acd" providerId="ADAL" clId="{3BE47AE8-95D9-40E2-AA3D-C68229D0CBC2}" dt="2023-05-01T13:19:45.617" v="710" actId="478"/>
          <ac:spMkLst>
            <pc:docMk/>
            <pc:sldMk cId="501364990" sldId="304"/>
            <ac:spMk id="6" creationId="{E8894001-B107-E9C2-00D6-C379727C4CE2}"/>
          </ac:spMkLst>
        </pc:spChg>
        <pc:spChg chg="add mod">
          <ac:chgData name="Hans Gelissen (DHL SSC Maastricht)" userId="1afa8510-4eed-4b73-a29e-678838cd8acd" providerId="ADAL" clId="{3BE47AE8-95D9-40E2-AA3D-C68229D0CBC2}" dt="2023-05-01T13:19:58.110" v="712" actId="404"/>
          <ac:spMkLst>
            <pc:docMk/>
            <pc:sldMk cId="501364990" sldId="304"/>
            <ac:spMk id="9" creationId="{569568A7-54E8-E819-9E3A-C184B31D9917}"/>
          </ac:spMkLst>
        </pc:spChg>
        <pc:spChg chg="add mod">
          <ac:chgData name="Hans Gelissen (DHL SSC Maastricht)" userId="1afa8510-4eed-4b73-a29e-678838cd8acd" providerId="ADAL" clId="{3BE47AE8-95D9-40E2-AA3D-C68229D0CBC2}" dt="2023-05-01T13:19:58.110" v="712" actId="404"/>
          <ac:spMkLst>
            <pc:docMk/>
            <pc:sldMk cId="501364990" sldId="304"/>
            <ac:spMk id="10" creationId="{26211118-F5A8-C958-F33B-BD83DDDBCF3C}"/>
          </ac:spMkLst>
        </pc:spChg>
        <pc:spChg chg="add mod">
          <ac:chgData name="Hans Gelissen (DHL SSC Maastricht)" userId="1afa8510-4eed-4b73-a29e-678838cd8acd" providerId="ADAL" clId="{3BE47AE8-95D9-40E2-AA3D-C68229D0CBC2}" dt="2023-05-01T13:19:58.110" v="712" actId="404"/>
          <ac:spMkLst>
            <pc:docMk/>
            <pc:sldMk cId="501364990" sldId="304"/>
            <ac:spMk id="11" creationId="{B671D928-B693-8E31-AD4F-1E15907D524F}"/>
          </ac:spMkLst>
        </pc:spChg>
        <pc:spChg chg="add mod">
          <ac:chgData name="Hans Gelissen (DHL SSC Maastricht)" userId="1afa8510-4eed-4b73-a29e-678838cd8acd" providerId="ADAL" clId="{3BE47AE8-95D9-40E2-AA3D-C68229D0CBC2}" dt="2023-05-01T13:19:58.110" v="712" actId="404"/>
          <ac:spMkLst>
            <pc:docMk/>
            <pc:sldMk cId="501364990" sldId="304"/>
            <ac:spMk id="12" creationId="{FDC5A86F-0EF2-E23D-8453-A156AFD462AC}"/>
          </ac:spMkLst>
        </pc:spChg>
        <pc:spChg chg="add mod">
          <ac:chgData name="Hans Gelissen (DHL SSC Maastricht)" userId="1afa8510-4eed-4b73-a29e-678838cd8acd" providerId="ADAL" clId="{3BE47AE8-95D9-40E2-AA3D-C68229D0CBC2}" dt="2023-05-01T13:20:06.250" v="715" actId="1076"/>
          <ac:spMkLst>
            <pc:docMk/>
            <pc:sldMk cId="501364990" sldId="304"/>
            <ac:spMk id="13" creationId="{22A17F2A-4256-905F-516F-A37804E8EF6B}"/>
          </ac:spMkLst>
        </pc:spChg>
        <pc:spChg chg="add mod">
          <ac:chgData name="Hans Gelissen (DHL SSC Maastricht)" userId="1afa8510-4eed-4b73-a29e-678838cd8acd" providerId="ADAL" clId="{3BE47AE8-95D9-40E2-AA3D-C68229D0CBC2}" dt="2023-05-01T13:19:58.110" v="712" actId="404"/>
          <ac:spMkLst>
            <pc:docMk/>
            <pc:sldMk cId="501364990" sldId="304"/>
            <ac:spMk id="14" creationId="{EF8CC009-D15D-BF35-CF19-0C61447DEF52}"/>
          </ac:spMkLst>
        </pc:spChg>
        <pc:spChg chg="add mod">
          <ac:chgData name="Hans Gelissen (DHL SSC Maastricht)" userId="1afa8510-4eed-4b73-a29e-678838cd8acd" providerId="ADAL" clId="{3BE47AE8-95D9-40E2-AA3D-C68229D0CBC2}" dt="2023-05-01T13:20:09.170" v="717" actId="1076"/>
          <ac:spMkLst>
            <pc:docMk/>
            <pc:sldMk cId="501364990" sldId="304"/>
            <ac:spMk id="15" creationId="{BFDDD2D0-D6DD-2B48-D086-B6667B757F7F}"/>
          </ac:spMkLst>
        </pc:spChg>
        <pc:spChg chg="add mod">
          <ac:chgData name="Hans Gelissen (DHL SSC Maastricht)" userId="1afa8510-4eed-4b73-a29e-678838cd8acd" providerId="ADAL" clId="{3BE47AE8-95D9-40E2-AA3D-C68229D0CBC2}" dt="2023-05-01T13:19:58.110" v="712" actId="404"/>
          <ac:spMkLst>
            <pc:docMk/>
            <pc:sldMk cId="501364990" sldId="304"/>
            <ac:spMk id="16" creationId="{7908643E-AC79-A712-5F0C-496EDBF8AC92}"/>
          </ac:spMkLst>
        </pc:spChg>
        <pc:spChg chg="add mod">
          <ac:chgData name="Hans Gelissen (DHL SSC Maastricht)" userId="1afa8510-4eed-4b73-a29e-678838cd8acd" providerId="ADAL" clId="{3BE47AE8-95D9-40E2-AA3D-C68229D0CBC2}" dt="2023-05-01T13:20:07.450" v="716" actId="1076"/>
          <ac:spMkLst>
            <pc:docMk/>
            <pc:sldMk cId="501364990" sldId="304"/>
            <ac:spMk id="17" creationId="{341CF10A-B52C-A54B-364C-4B8329371CF4}"/>
          </ac:spMkLst>
        </pc:spChg>
        <pc:picChg chg="add mod">
          <ac:chgData name="Hans Gelissen (DHL SSC Maastricht)" userId="1afa8510-4eed-4b73-a29e-678838cd8acd" providerId="ADAL" clId="{3BE47AE8-95D9-40E2-AA3D-C68229D0CBC2}" dt="2023-05-01T13:19:32.050" v="665"/>
          <ac:picMkLst>
            <pc:docMk/>
            <pc:sldMk cId="501364990" sldId="304"/>
            <ac:picMk id="7" creationId="{8BE919AC-0F4A-15EA-F6FC-56E94AA3DD9C}"/>
          </ac:picMkLst>
        </pc:picChg>
        <pc:picChg chg="add mod">
          <ac:chgData name="Hans Gelissen (DHL SSC Maastricht)" userId="1afa8510-4eed-4b73-a29e-678838cd8acd" providerId="ADAL" clId="{3BE47AE8-95D9-40E2-AA3D-C68229D0CBC2}" dt="2023-05-01T13:19:58.110" v="712" actId="404"/>
          <ac:picMkLst>
            <pc:docMk/>
            <pc:sldMk cId="501364990" sldId="304"/>
            <ac:picMk id="8" creationId="{E19CA07B-01C7-C734-348E-3E3FF50A29F3}"/>
          </ac:picMkLst>
        </pc:picChg>
        <pc:picChg chg="add mod">
          <ac:chgData name="Hans Gelissen (DHL SSC Maastricht)" userId="1afa8510-4eed-4b73-a29e-678838cd8acd" providerId="ADAL" clId="{3BE47AE8-95D9-40E2-AA3D-C68229D0CBC2}" dt="2023-05-01T13:19:58.110" v="712" actId="404"/>
          <ac:picMkLst>
            <pc:docMk/>
            <pc:sldMk cId="501364990" sldId="304"/>
            <ac:picMk id="18" creationId="{25BF077B-C7BE-4F4A-1BB4-C6E8630284E3}"/>
          </ac:picMkLst>
        </pc:picChg>
      </pc:sldChg>
      <pc:sldChg chg="add del">
        <pc:chgData name="Hans Gelissen (DHL SSC Maastricht)" userId="1afa8510-4eed-4b73-a29e-678838cd8acd" providerId="ADAL" clId="{3BE47AE8-95D9-40E2-AA3D-C68229D0CBC2}" dt="2023-05-01T13:41:57.339" v="1480" actId="47"/>
        <pc:sldMkLst>
          <pc:docMk/>
          <pc:sldMk cId="3975405935" sldId="305"/>
        </pc:sldMkLst>
      </pc:sldChg>
      <pc:sldChg chg="add del">
        <pc:chgData name="Hans Gelissen (DHL SSC Maastricht)" userId="1afa8510-4eed-4b73-a29e-678838cd8acd" providerId="ADAL" clId="{3BE47AE8-95D9-40E2-AA3D-C68229D0CBC2}" dt="2023-05-01T14:05:06.961" v="2402" actId="47"/>
        <pc:sldMkLst>
          <pc:docMk/>
          <pc:sldMk cId="327630122" sldId="306"/>
        </pc:sldMkLst>
      </pc:sldChg>
      <pc:sldChg chg="add del">
        <pc:chgData name="Hans Gelissen (DHL SSC Maastricht)" userId="1afa8510-4eed-4b73-a29e-678838cd8acd" providerId="ADAL" clId="{3BE47AE8-95D9-40E2-AA3D-C68229D0CBC2}" dt="2023-05-01T13:18:48.755" v="659"/>
        <pc:sldMkLst>
          <pc:docMk/>
          <pc:sldMk cId="2772593945" sldId="307"/>
        </pc:sldMkLst>
      </pc:sldChg>
      <pc:sldChg chg="addSp delSp modSp add mod modClrScheme chgLayout">
        <pc:chgData name="Hans Gelissen (DHL SSC Maastricht)" userId="1afa8510-4eed-4b73-a29e-678838cd8acd" providerId="ADAL" clId="{3BE47AE8-95D9-40E2-AA3D-C68229D0CBC2}" dt="2023-05-01T13:40:06.410" v="1452"/>
        <pc:sldMkLst>
          <pc:docMk/>
          <pc:sldMk cId="4039378249" sldId="307"/>
        </pc:sldMkLst>
        <pc:spChg chg="del mod ord">
          <ac:chgData name="Hans Gelissen (DHL SSC Maastricht)" userId="1afa8510-4eed-4b73-a29e-678838cd8acd" providerId="ADAL" clId="{3BE47AE8-95D9-40E2-AA3D-C68229D0CBC2}" dt="2023-05-01T13:39:41.647" v="1426" actId="700"/>
          <ac:spMkLst>
            <pc:docMk/>
            <pc:sldMk cId="4039378249" sldId="307"/>
            <ac:spMk id="2" creationId="{4F270246-E744-77AA-C2E4-31BF5DD24F4E}"/>
          </ac:spMkLst>
        </pc:spChg>
        <pc:spChg chg="del mod ord">
          <ac:chgData name="Hans Gelissen (DHL SSC Maastricht)" userId="1afa8510-4eed-4b73-a29e-678838cd8acd" providerId="ADAL" clId="{3BE47AE8-95D9-40E2-AA3D-C68229D0CBC2}" dt="2023-05-01T13:39:41.647" v="1426" actId="700"/>
          <ac:spMkLst>
            <pc:docMk/>
            <pc:sldMk cId="4039378249" sldId="307"/>
            <ac:spMk id="3" creationId="{3D3EB578-CE4A-393F-5D11-A9267766A8C5}"/>
          </ac:spMkLst>
        </pc:spChg>
        <pc:spChg chg="add mod ord">
          <ac:chgData name="Hans Gelissen (DHL SSC Maastricht)" userId="1afa8510-4eed-4b73-a29e-678838cd8acd" providerId="ADAL" clId="{3BE47AE8-95D9-40E2-AA3D-C68229D0CBC2}" dt="2023-05-01T13:39:48.653" v="1447" actId="20577"/>
          <ac:spMkLst>
            <pc:docMk/>
            <pc:sldMk cId="4039378249" sldId="307"/>
            <ac:spMk id="4" creationId="{EE322696-1021-2398-393F-F62E32171ACB}"/>
          </ac:spMkLst>
        </pc:spChg>
        <pc:spChg chg="add del mod ord">
          <ac:chgData name="Hans Gelissen (DHL SSC Maastricht)" userId="1afa8510-4eed-4b73-a29e-678838cd8acd" providerId="ADAL" clId="{3BE47AE8-95D9-40E2-AA3D-C68229D0CBC2}" dt="2023-05-01T13:40:05.320" v="1451" actId="478"/>
          <ac:spMkLst>
            <pc:docMk/>
            <pc:sldMk cId="4039378249" sldId="307"/>
            <ac:spMk id="5" creationId="{5AF57231-412B-0794-FD9B-6DFC91FC88F2}"/>
          </ac:spMkLst>
        </pc:spChg>
        <pc:spChg chg="add del mod ord">
          <ac:chgData name="Hans Gelissen (DHL SSC Maastricht)" userId="1afa8510-4eed-4b73-a29e-678838cd8acd" providerId="ADAL" clId="{3BE47AE8-95D9-40E2-AA3D-C68229D0CBC2}" dt="2023-05-01T13:40:05.320" v="1451" actId="478"/>
          <ac:spMkLst>
            <pc:docMk/>
            <pc:sldMk cId="4039378249" sldId="307"/>
            <ac:spMk id="6" creationId="{B6FEFB31-B61A-88B4-76FF-67A67601A505}"/>
          </ac:spMkLst>
        </pc:spChg>
        <pc:spChg chg="add del mod ord">
          <ac:chgData name="Hans Gelissen (DHL SSC Maastricht)" userId="1afa8510-4eed-4b73-a29e-678838cd8acd" providerId="ADAL" clId="{3BE47AE8-95D9-40E2-AA3D-C68229D0CBC2}" dt="2023-05-01T13:40:05.320" v="1451" actId="478"/>
          <ac:spMkLst>
            <pc:docMk/>
            <pc:sldMk cId="4039378249" sldId="307"/>
            <ac:spMk id="7" creationId="{E0B3EA20-BAF1-A174-12D0-EC8FD78552C0}"/>
          </ac:spMkLst>
        </pc:spChg>
        <pc:spChg chg="add del mod ord">
          <ac:chgData name="Hans Gelissen (DHL SSC Maastricht)" userId="1afa8510-4eed-4b73-a29e-678838cd8acd" providerId="ADAL" clId="{3BE47AE8-95D9-40E2-AA3D-C68229D0CBC2}" dt="2023-05-01T13:40:01.954" v="1450" actId="478"/>
          <ac:spMkLst>
            <pc:docMk/>
            <pc:sldMk cId="4039378249" sldId="307"/>
            <ac:spMk id="8" creationId="{AD3A69D4-149A-E932-838E-25507657908E}"/>
          </ac:spMkLst>
        </pc:spChg>
        <pc:spChg chg="add del mod">
          <ac:chgData name="Hans Gelissen (DHL SSC Maastricht)" userId="1afa8510-4eed-4b73-a29e-678838cd8acd" providerId="ADAL" clId="{3BE47AE8-95D9-40E2-AA3D-C68229D0CBC2}" dt="2023-05-01T13:40:00.125" v="1449"/>
          <ac:spMkLst>
            <pc:docMk/>
            <pc:sldMk cId="4039378249" sldId="307"/>
            <ac:spMk id="9" creationId="{A915A19C-7CB2-5D3F-6F48-0AFFE6443303}"/>
          </ac:spMkLst>
        </pc:spChg>
        <pc:spChg chg="add del mod">
          <ac:chgData name="Hans Gelissen (DHL SSC Maastricht)" userId="1afa8510-4eed-4b73-a29e-678838cd8acd" providerId="ADAL" clId="{3BE47AE8-95D9-40E2-AA3D-C68229D0CBC2}" dt="2023-05-01T13:40:00.125" v="1449"/>
          <ac:spMkLst>
            <pc:docMk/>
            <pc:sldMk cId="4039378249" sldId="307"/>
            <ac:spMk id="10" creationId="{88EFAC59-8500-581C-D5DD-293818634ED1}"/>
          </ac:spMkLst>
        </pc:spChg>
        <pc:spChg chg="add del mod">
          <ac:chgData name="Hans Gelissen (DHL SSC Maastricht)" userId="1afa8510-4eed-4b73-a29e-678838cd8acd" providerId="ADAL" clId="{3BE47AE8-95D9-40E2-AA3D-C68229D0CBC2}" dt="2023-05-01T13:40:00.125" v="1449"/>
          <ac:spMkLst>
            <pc:docMk/>
            <pc:sldMk cId="4039378249" sldId="307"/>
            <ac:spMk id="11" creationId="{7AEF2A55-C605-3627-D8EB-C87AF7948268}"/>
          </ac:spMkLst>
        </pc:spChg>
        <pc:spChg chg="add mod">
          <ac:chgData name="Hans Gelissen (DHL SSC Maastricht)" userId="1afa8510-4eed-4b73-a29e-678838cd8acd" providerId="ADAL" clId="{3BE47AE8-95D9-40E2-AA3D-C68229D0CBC2}" dt="2023-05-01T13:40:06.410" v="1452"/>
          <ac:spMkLst>
            <pc:docMk/>
            <pc:sldMk cId="4039378249" sldId="307"/>
            <ac:spMk id="13" creationId="{60D9CDB7-8FB9-A8C4-9300-83C6FC5DDEAB}"/>
          </ac:spMkLst>
        </pc:spChg>
        <pc:spChg chg="add mod">
          <ac:chgData name="Hans Gelissen (DHL SSC Maastricht)" userId="1afa8510-4eed-4b73-a29e-678838cd8acd" providerId="ADAL" clId="{3BE47AE8-95D9-40E2-AA3D-C68229D0CBC2}" dt="2023-05-01T13:40:06.410" v="1452"/>
          <ac:spMkLst>
            <pc:docMk/>
            <pc:sldMk cId="4039378249" sldId="307"/>
            <ac:spMk id="14" creationId="{76AE0B64-A4D7-6805-29B4-9007C23D8C7F}"/>
          </ac:spMkLst>
        </pc:spChg>
        <pc:spChg chg="add mod">
          <ac:chgData name="Hans Gelissen (DHL SSC Maastricht)" userId="1afa8510-4eed-4b73-a29e-678838cd8acd" providerId="ADAL" clId="{3BE47AE8-95D9-40E2-AA3D-C68229D0CBC2}" dt="2023-05-01T13:40:06.410" v="1452"/>
          <ac:spMkLst>
            <pc:docMk/>
            <pc:sldMk cId="4039378249" sldId="307"/>
            <ac:spMk id="15" creationId="{C4E1C5C6-D40A-4E44-2A55-723E5F394977}"/>
          </ac:spMkLst>
        </pc:spChg>
        <pc:picChg chg="add del mod">
          <ac:chgData name="Hans Gelissen (DHL SSC Maastricht)" userId="1afa8510-4eed-4b73-a29e-678838cd8acd" providerId="ADAL" clId="{3BE47AE8-95D9-40E2-AA3D-C68229D0CBC2}" dt="2023-05-01T13:40:00.125" v="1449"/>
          <ac:picMkLst>
            <pc:docMk/>
            <pc:sldMk cId="4039378249" sldId="307"/>
            <ac:picMk id="12" creationId="{6035C715-10B5-A687-0A45-3BAE4E87C1F6}"/>
          </ac:picMkLst>
        </pc:picChg>
        <pc:picChg chg="add mod">
          <ac:chgData name="Hans Gelissen (DHL SSC Maastricht)" userId="1afa8510-4eed-4b73-a29e-678838cd8acd" providerId="ADAL" clId="{3BE47AE8-95D9-40E2-AA3D-C68229D0CBC2}" dt="2023-05-01T13:40:06.410" v="1452"/>
          <ac:picMkLst>
            <pc:docMk/>
            <pc:sldMk cId="4039378249" sldId="307"/>
            <ac:picMk id="16" creationId="{2397CECE-FD20-87A6-A78B-40791DFE145D}"/>
          </ac:picMkLst>
        </pc:picChg>
      </pc:sldChg>
      <pc:sldChg chg="add del">
        <pc:chgData name="Hans Gelissen (DHL SSC Maastricht)" userId="1afa8510-4eed-4b73-a29e-678838cd8acd" providerId="ADAL" clId="{3BE47AE8-95D9-40E2-AA3D-C68229D0CBC2}" dt="2023-05-01T13:41:55.121" v="1479" actId="47"/>
        <pc:sldMkLst>
          <pc:docMk/>
          <pc:sldMk cId="569936735" sldId="308"/>
        </pc:sldMkLst>
      </pc:sldChg>
      <pc:sldChg chg="add del">
        <pc:chgData name="Hans Gelissen (DHL SSC Maastricht)" userId="1afa8510-4eed-4b73-a29e-678838cd8acd" providerId="ADAL" clId="{3BE47AE8-95D9-40E2-AA3D-C68229D0CBC2}" dt="2023-05-01T13:18:48.137" v="658"/>
        <pc:sldMkLst>
          <pc:docMk/>
          <pc:sldMk cId="4037256301" sldId="308"/>
        </pc:sldMkLst>
      </pc:sldChg>
      <pc:sldChg chg="addSp delSp modSp add mod modClrScheme chgLayout">
        <pc:chgData name="Hans Gelissen (DHL SSC Maastricht)" userId="1afa8510-4eed-4b73-a29e-678838cd8acd" providerId="ADAL" clId="{3BE47AE8-95D9-40E2-AA3D-C68229D0CBC2}" dt="2023-05-01T13:54:11.243" v="1853" actId="1076"/>
        <pc:sldMkLst>
          <pc:docMk/>
          <pc:sldMk cId="898388269" sldId="309"/>
        </pc:sldMkLst>
        <pc:spChg chg="del mod ord">
          <ac:chgData name="Hans Gelissen (DHL SSC Maastricht)" userId="1afa8510-4eed-4b73-a29e-678838cd8acd" providerId="ADAL" clId="{3BE47AE8-95D9-40E2-AA3D-C68229D0CBC2}" dt="2023-05-01T13:43:13.289" v="1481" actId="700"/>
          <ac:spMkLst>
            <pc:docMk/>
            <pc:sldMk cId="898388269" sldId="309"/>
            <ac:spMk id="2" creationId="{4F270246-E744-77AA-C2E4-31BF5DD24F4E}"/>
          </ac:spMkLst>
        </pc:spChg>
        <pc:spChg chg="del mod ord">
          <ac:chgData name="Hans Gelissen (DHL SSC Maastricht)" userId="1afa8510-4eed-4b73-a29e-678838cd8acd" providerId="ADAL" clId="{3BE47AE8-95D9-40E2-AA3D-C68229D0CBC2}" dt="2023-05-01T13:43:13.289" v="1481" actId="700"/>
          <ac:spMkLst>
            <pc:docMk/>
            <pc:sldMk cId="898388269" sldId="309"/>
            <ac:spMk id="3" creationId="{3D3EB578-CE4A-393F-5D11-A9267766A8C5}"/>
          </ac:spMkLst>
        </pc:spChg>
        <pc:spChg chg="add mod ord">
          <ac:chgData name="Hans Gelissen (DHL SSC Maastricht)" userId="1afa8510-4eed-4b73-a29e-678838cd8acd" providerId="ADAL" clId="{3BE47AE8-95D9-40E2-AA3D-C68229D0CBC2}" dt="2023-05-01T13:52:08.776" v="1809" actId="20577"/>
          <ac:spMkLst>
            <pc:docMk/>
            <pc:sldMk cId="898388269" sldId="309"/>
            <ac:spMk id="4" creationId="{33BA666C-E305-0C7F-AEFA-8657CCAEC401}"/>
          </ac:spMkLst>
        </pc:spChg>
        <pc:spChg chg="add del mod ord">
          <ac:chgData name="Hans Gelissen (DHL SSC Maastricht)" userId="1afa8510-4eed-4b73-a29e-678838cd8acd" providerId="ADAL" clId="{3BE47AE8-95D9-40E2-AA3D-C68229D0CBC2}" dt="2023-05-01T13:43:16.302" v="1482" actId="478"/>
          <ac:spMkLst>
            <pc:docMk/>
            <pc:sldMk cId="898388269" sldId="309"/>
            <ac:spMk id="5" creationId="{483359D8-7F7F-1B3C-492A-5F7BC5295F4A}"/>
          </ac:spMkLst>
        </pc:spChg>
        <pc:spChg chg="add mod">
          <ac:chgData name="Hans Gelissen (DHL SSC Maastricht)" userId="1afa8510-4eed-4b73-a29e-678838cd8acd" providerId="ADAL" clId="{3BE47AE8-95D9-40E2-AA3D-C68229D0CBC2}" dt="2023-05-01T13:52:53.823" v="1818" actId="1076"/>
          <ac:spMkLst>
            <pc:docMk/>
            <pc:sldMk cId="898388269" sldId="309"/>
            <ac:spMk id="6" creationId="{7EC3259D-5E82-D409-A607-7CC70861AFF6}"/>
          </ac:spMkLst>
        </pc:spChg>
        <pc:spChg chg="add mod">
          <ac:chgData name="Hans Gelissen (DHL SSC Maastricht)" userId="1afa8510-4eed-4b73-a29e-678838cd8acd" providerId="ADAL" clId="{3BE47AE8-95D9-40E2-AA3D-C68229D0CBC2}" dt="2023-05-01T13:52:58.643" v="1819" actId="1076"/>
          <ac:spMkLst>
            <pc:docMk/>
            <pc:sldMk cId="898388269" sldId="309"/>
            <ac:spMk id="7" creationId="{FD8EAB30-54B6-6AA3-ABB5-817B8639B3AB}"/>
          </ac:spMkLst>
        </pc:spChg>
        <pc:spChg chg="add mod">
          <ac:chgData name="Hans Gelissen (DHL SSC Maastricht)" userId="1afa8510-4eed-4b73-a29e-678838cd8acd" providerId="ADAL" clId="{3BE47AE8-95D9-40E2-AA3D-C68229D0CBC2}" dt="2023-05-01T13:52:53.823" v="1818" actId="1076"/>
          <ac:spMkLst>
            <pc:docMk/>
            <pc:sldMk cId="898388269" sldId="309"/>
            <ac:spMk id="8" creationId="{43971BDC-3FF4-6053-D524-25369EE90958}"/>
          </ac:spMkLst>
        </pc:spChg>
        <pc:spChg chg="add mod">
          <ac:chgData name="Hans Gelissen (DHL SSC Maastricht)" userId="1afa8510-4eed-4b73-a29e-678838cd8acd" providerId="ADAL" clId="{3BE47AE8-95D9-40E2-AA3D-C68229D0CBC2}" dt="2023-05-01T13:52:53.823" v="1818" actId="1076"/>
          <ac:spMkLst>
            <pc:docMk/>
            <pc:sldMk cId="898388269" sldId="309"/>
            <ac:spMk id="9" creationId="{D914C360-31CB-D287-63C3-52EBBBA75480}"/>
          </ac:spMkLst>
        </pc:spChg>
        <pc:spChg chg="add mod">
          <ac:chgData name="Hans Gelissen (DHL SSC Maastricht)" userId="1afa8510-4eed-4b73-a29e-678838cd8acd" providerId="ADAL" clId="{3BE47AE8-95D9-40E2-AA3D-C68229D0CBC2}" dt="2023-05-01T13:52:53.823" v="1818" actId="1076"/>
          <ac:spMkLst>
            <pc:docMk/>
            <pc:sldMk cId="898388269" sldId="309"/>
            <ac:spMk id="10" creationId="{D9273CF2-CBF7-3007-E1D0-8EC55E23FFB1}"/>
          </ac:spMkLst>
        </pc:spChg>
        <pc:spChg chg="add mod">
          <ac:chgData name="Hans Gelissen (DHL SSC Maastricht)" userId="1afa8510-4eed-4b73-a29e-678838cd8acd" providerId="ADAL" clId="{3BE47AE8-95D9-40E2-AA3D-C68229D0CBC2}" dt="2023-05-01T13:52:53.823" v="1818" actId="1076"/>
          <ac:spMkLst>
            <pc:docMk/>
            <pc:sldMk cId="898388269" sldId="309"/>
            <ac:spMk id="11" creationId="{D9FB36ED-AF5B-8666-F13B-B1C381DE805D}"/>
          </ac:spMkLst>
        </pc:spChg>
        <pc:spChg chg="add mod">
          <ac:chgData name="Hans Gelissen (DHL SSC Maastricht)" userId="1afa8510-4eed-4b73-a29e-678838cd8acd" providerId="ADAL" clId="{3BE47AE8-95D9-40E2-AA3D-C68229D0CBC2}" dt="2023-05-01T13:52:53.823" v="1818" actId="1076"/>
          <ac:spMkLst>
            <pc:docMk/>
            <pc:sldMk cId="898388269" sldId="309"/>
            <ac:spMk id="12" creationId="{0FB54693-47D9-6C0B-39AE-6C50BBDC7624}"/>
          </ac:spMkLst>
        </pc:spChg>
        <pc:spChg chg="add mod">
          <ac:chgData name="Hans Gelissen (DHL SSC Maastricht)" userId="1afa8510-4eed-4b73-a29e-678838cd8acd" providerId="ADAL" clId="{3BE47AE8-95D9-40E2-AA3D-C68229D0CBC2}" dt="2023-05-01T13:52:53.823" v="1818" actId="1076"/>
          <ac:spMkLst>
            <pc:docMk/>
            <pc:sldMk cId="898388269" sldId="309"/>
            <ac:spMk id="13" creationId="{73971084-EDDC-F090-68CB-3BBE418BF4DB}"/>
          </ac:spMkLst>
        </pc:spChg>
        <pc:spChg chg="add mod">
          <ac:chgData name="Hans Gelissen (DHL SSC Maastricht)" userId="1afa8510-4eed-4b73-a29e-678838cd8acd" providerId="ADAL" clId="{3BE47AE8-95D9-40E2-AA3D-C68229D0CBC2}" dt="2023-05-01T13:52:53.823" v="1818" actId="1076"/>
          <ac:spMkLst>
            <pc:docMk/>
            <pc:sldMk cId="898388269" sldId="309"/>
            <ac:spMk id="14" creationId="{EC15125C-EBED-3ED9-D288-61F0FCAEF67A}"/>
          </ac:spMkLst>
        </pc:spChg>
        <pc:spChg chg="add mod">
          <ac:chgData name="Hans Gelissen (DHL SSC Maastricht)" userId="1afa8510-4eed-4b73-a29e-678838cd8acd" providerId="ADAL" clId="{3BE47AE8-95D9-40E2-AA3D-C68229D0CBC2}" dt="2023-05-01T13:52:53.823" v="1818" actId="1076"/>
          <ac:spMkLst>
            <pc:docMk/>
            <pc:sldMk cId="898388269" sldId="309"/>
            <ac:spMk id="15" creationId="{6AA285F3-2B0E-29B1-7DD1-EED37D059CA0}"/>
          </ac:spMkLst>
        </pc:spChg>
        <pc:spChg chg="add mod">
          <ac:chgData name="Hans Gelissen (DHL SSC Maastricht)" userId="1afa8510-4eed-4b73-a29e-678838cd8acd" providerId="ADAL" clId="{3BE47AE8-95D9-40E2-AA3D-C68229D0CBC2}" dt="2023-05-01T13:52:53.823" v="1818" actId="1076"/>
          <ac:spMkLst>
            <pc:docMk/>
            <pc:sldMk cId="898388269" sldId="309"/>
            <ac:spMk id="16" creationId="{B22A1FF4-0925-C8C8-B5C5-DC9CE1B91DDE}"/>
          </ac:spMkLst>
        </pc:spChg>
        <pc:spChg chg="add mod">
          <ac:chgData name="Hans Gelissen (DHL SSC Maastricht)" userId="1afa8510-4eed-4b73-a29e-678838cd8acd" providerId="ADAL" clId="{3BE47AE8-95D9-40E2-AA3D-C68229D0CBC2}" dt="2023-05-01T13:52:53.823" v="1818" actId="1076"/>
          <ac:spMkLst>
            <pc:docMk/>
            <pc:sldMk cId="898388269" sldId="309"/>
            <ac:spMk id="17" creationId="{C2AF41BB-5E40-1898-BBDC-32B108E19BF7}"/>
          </ac:spMkLst>
        </pc:spChg>
        <pc:spChg chg="add mod">
          <ac:chgData name="Hans Gelissen (DHL SSC Maastricht)" userId="1afa8510-4eed-4b73-a29e-678838cd8acd" providerId="ADAL" clId="{3BE47AE8-95D9-40E2-AA3D-C68229D0CBC2}" dt="2023-05-01T13:52:53.823" v="1818" actId="1076"/>
          <ac:spMkLst>
            <pc:docMk/>
            <pc:sldMk cId="898388269" sldId="309"/>
            <ac:spMk id="18" creationId="{780CAA20-2C42-9D03-0466-4F3077D2FB8E}"/>
          </ac:spMkLst>
        </pc:spChg>
        <pc:spChg chg="add mod">
          <ac:chgData name="Hans Gelissen (DHL SSC Maastricht)" userId="1afa8510-4eed-4b73-a29e-678838cd8acd" providerId="ADAL" clId="{3BE47AE8-95D9-40E2-AA3D-C68229D0CBC2}" dt="2023-05-01T13:52:53.823" v="1818" actId="1076"/>
          <ac:spMkLst>
            <pc:docMk/>
            <pc:sldMk cId="898388269" sldId="309"/>
            <ac:spMk id="19" creationId="{B8541910-83C3-25C4-3A12-6C43FE63C198}"/>
          </ac:spMkLst>
        </pc:spChg>
        <pc:spChg chg="add mod">
          <ac:chgData name="Hans Gelissen (DHL SSC Maastricht)" userId="1afa8510-4eed-4b73-a29e-678838cd8acd" providerId="ADAL" clId="{3BE47AE8-95D9-40E2-AA3D-C68229D0CBC2}" dt="2023-05-01T13:52:53.823" v="1818" actId="1076"/>
          <ac:spMkLst>
            <pc:docMk/>
            <pc:sldMk cId="898388269" sldId="309"/>
            <ac:spMk id="20" creationId="{FE8565CB-B217-7C08-1F2D-CF65B5C7EB13}"/>
          </ac:spMkLst>
        </pc:spChg>
        <pc:spChg chg="add del mod">
          <ac:chgData name="Hans Gelissen (DHL SSC Maastricht)" userId="1afa8510-4eed-4b73-a29e-678838cd8acd" providerId="ADAL" clId="{3BE47AE8-95D9-40E2-AA3D-C68229D0CBC2}" dt="2023-05-01T13:52:45.462" v="1817" actId="478"/>
          <ac:spMkLst>
            <pc:docMk/>
            <pc:sldMk cId="898388269" sldId="309"/>
            <ac:spMk id="23" creationId="{DC11152F-2B77-2E66-6B7C-557853BD18F3}"/>
          </ac:spMkLst>
        </pc:spChg>
        <pc:spChg chg="add del mod">
          <ac:chgData name="Hans Gelissen (DHL SSC Maastricht)" userId="1afa8510-4eed-4b73-a29e-678838cd8acd" providerId="ADAL" clId="{3BE47AE8-95D9-40E2-AA3D-C68229D0CBC2}" dt="2023-05-01T13:52:45.462" v="1817" actId="478"/>
          <ac:spMkLst>
            <pc:docMk/>
            <pc:sldMk cId="898388269" sldId="309"/>
            <ac:spMk id="24" creationId="{0105186A-06F5-9923-BB85-5BB93BE6428C}"/>
          </ac:spMkLst>
        </pc:spChg>
        <pc:spChg chg="add mod">
          <ac:chgData name="Hans Gelissen (DHL SSC Maastricht)" userId="1afa8510-4eed-4b73-a29e-678838cd8acd" providerId="ADAL" clId="{3BE47AE8-95D9-40E2-AA3D-C68229D0CBC2}" dt="2023-05-01T13:54:11.243" v="1853" actId="1076"/>
          <ac:spMkLst>
            <pc:docMk/>
            <pc:sldMk cId="898388269" sldId="309"/>
            <ac:spMk id="25" creationId="{5D8A119F-F63C-1DBC-81AB-CA5EF1D332F1}"/>
          </ac:spMkLst>
        </pc:spChg>
        <pc:picChg chg="add mod">
          <ac:chgData name="Hans Gelissen (DHL SSC Maastricht)" userId="1afa8510-4eed-4b73-a29e-678838cd8acd" providerId="ADAL" clId="{3BE47AE8-95D9-40E2-AA3D-C68229D0CBC2}" dt="2023-05-01T13:52:53.823" v="1818" actId="1076"/>
          <ac:picMkLst>
            <pc:docMk/>
            <pc:sldMk cId="898388269" sldId="309"/>
            <ac:picMk id="21" creationId="{8A911732-A893-0E08-49A5-EA5744F74498}"/>
          </ac:picMkLst>
        </pc:picChg>
        <pc:picChg chg="add mod">
          <ac:chgData name="Hans Gelissen (DHL SSC Maastricht)" userId="1afa8510-4eed-4b73-a29e-678838cd8acd" providerId="ADAL" clId="{3BE47AE8-95D9-40E2-AA3D-C68229D0CBC2}" dt="2023-05-01T13:52:53.823" v="1818" actId="1076"/>
          <ac:picMkLst>
            <pc:docMk/>
            <pc:sldMk cId="898388269" sldId="309"/>
            <ac:picMk id="22" creationId="{5A1699FF-9451-6448-69DD-9DD7CA95970E}"/>
          </ac:picMkLst>
        </pc:picChg>
      </pc:sldChg>
      <pc:sldChg chg="addSp delSp modSp add mod modClrScheme chgLayout">
        <pc:chgData name="Hans Gelissen (DHL SSC Maastricht)" userId="1afa8510-4eed-4b73-a29e-678838cd8acd" providerId="ADAL" clId="{3BE47AE8-95D9-40E2-AA3D-C68229D0CBC2}" dt="2023-05-01T14:04:59.913" v="2401" actId="20577"/>
        <pc:sldMkLst>
          <pc:docMk/>
          <pc:sldMk cId="2334012644" sldId="310"/>
        </pc:sldMkLst>
        <pc:spChg chg="del mod ord">
          <ac:chgData name="Hans Gelissen (DHL SSC Maastricht)" userId="1afa8510-4eed-4b73-a29e-678838cd8acd" providerId="ADAL" clId="{3BE47AE8-95D9-40E2-AA3D-C68229D0CBC2}" dt="2023-05-01T13:40:46.305" v="1456" actId="700"/>
          <ac:spMkLst>
            <pc:docMk/>
            <pc:sldMk cId="2334012644" sldId="310"/>
            <ac:spMk id="2" creationId="{4F270246-E744-77AA-C2E4-31BF5DD24F4E}"/>
          </ac:spMkLst>
        </pc:spChg>
        <pc:spChg chg="del">
          <ac:chgData name="Hans Gelissen (DHL SSC Maastricht)" userId="1afa8510-4eed-4b73-a29e-678838cd8acd" providerId="ADAL" clId="{3BE47AE8-95D9-40E2-AA3D-C68229D0CBC2}" dt="2023-05-01T13:40:46.305" v="1456" actId="700"/>
          <ac:spMkLst>
            <pc:docMk/>
            <pc:sldMk cId="2334012644" sldId="310"/>
            <ac:spMk id="3" creationId="{3D3EB578-CE4A-393F-5D11-A9267766A8C5}"/>
          </ac:spMkLst>
        </pc:spChg>
        <pc:spChg chg="add mod ord">
          <ac:chgData name="Hans Gelissen (DHL SSC Maastricht)" userId="1afa8510-4eed-4b73-a29e-678838cd8acd" providerId="ADAL" clId="{3BE47AE8-95D9-40E2-AA3D-C68229D0CBC2}" dt="2023-05-01T14:04:59.913" v="2401" actId="20577"/>
          <ac:spMkLst>
            <pc:docMk/>
            <pc:sldMk cId="2334012644" sldId="310"/>
            <ac:spMk id="4" creationId="{3A0C92EF-245F-84E6-5E27-D327F7C85EF3}"/>
          </ac:spMkLst>
        </pc:spChg>
      </pc:sldChg>
      <pc:sldChg chg="addSp delSp modSp add mod modClrScheme chgLayout">
        <pc:chgData name="Hans Gelissen (DHL SSC Maastricht)" userId="1afa8510-4eed-4b73-a29e-678838cd8acd" providerId="ADAL" clId="{3BE47AE8-95D9-40E2-AA3D-C68229D0CBC2}" dt="2023-05-01T14:32:38.794" v="2699" actId="14100"/>
        <pc:sldMkLst>
          <pc:docMk/>
          <pc:sldMk cId="82311341" sldId="311"/>
        </pc:sldMkLst>
        <pc:spChg chg="mod ord">
          <ac:chgData name="Hans Gelissen (DHL SSC Maastricht)" userId="1afa8510-4eed-4b73-a29e-678838cd8acd" providerId="ADAL" clId="{3BE47AE8-95D9-40E2-AA3D-C68229D0CBC2}" dt="2023-05-01T14:17:47.659" v="2695" actId="700"/>
          <ac:spMkLst>
            <pc:docMk/>
            <pc:sldMk cId="82311341" sldId="311"/>
            <ac:spMk id="2" creationId="{4F270246-E744-77AA-C2E4-31BF5DD24F4E}"/>
          </ac:spMkLst>
        </pc:spChg>
        <pc:spChg chg="del">
          <ac:chgData name="Hans Gelissen (DHL SSC Maastricht)" userId="1afa8510-4eed-4b73-a29e-678838cd8acd" providerId="ADAL" clId="{3BE47AE8-95D9-40E2-AA3D-C68229D0CBC2}" dt="2023-05-01T14:14:29.544" v="2467" actId="478"/>
          <ac:spMkLst>
            <pc:docMk/>
            <pc:sldMk cId="82311341" sldId="311"/>
            <ac:spMk id="3" creationId="{3D3EB578-CE4A-393F-5D11-A9267766A8C5}"/>
          </ac:spMkLst>
        </pc:spChg>
        <pc:spChg chg="add del mod ord">
          <ac:chgData name="Hans Gelissen (DHL SSC Maastricht)" userId="1afa8510-4eed-4b73-a29e-678838cd8acd" providerId="ADAL" clId="{3BE47AE8-95D9-40E2-AA3D-C68229D0CBC2}" dt="2023-05-01T14:15:16.212" v="2470" actId="478"/>
          <ac:spMkLst>
            <pc:docMk/>
            <pc:sldMk cId="82311341" sldId="311"/>
            <ac:spMk id="4" creationId="{589AF93A-B0B1-6ECA-145F-784AAEAA12EC}"/>
          </ac:spMkLst>
        </pc:spChg>
        <pc:spChg chg="add mod">
          <ac:chgData name="Hans Gelissen (DHL SSC Maastricht)" userId="1afa8510-4eed-4b73-a29e-678838cd8acd" providerId="ADAL" clId="{3BE47AE8-95D9-40E2-AA3D-C68229D0CBC2}" dt="2023-05-01T14:32:24.793" v="2697" actId="14100"/>
          <ac:spMkLst>
            <pc:docMk/>
            <pc:sldMk cId="82311341" sldId="311"/>
            <ac:spMk id="5" creationId="{214585FF-1903-6539-42B2-69629E303C37}"/>
          </ac:spMkLst>
        </pc:spChg>
        <pc:spChg chg="add mod">
          <ac:chgData name="Hans Gelissen (DHL SSC Maastricht)" userId="1afa8510-4eed-4b73-a29e-678838cd8acd" providerId="ADAL" clId="{3BE47AE8-95D9-40E2-AA3D-C68229D0CBC2}" dt="2023-05-01T14:32:38.794" v="2699" actId="14100"/>
          <ac:spMkLst>
            <pc:docMk/>
            <pc:sldMk cId="82311341" sldId="311"/>
            <ac:spMk id="6" creationId="{45CD44CB-FB3C-903A-0E28-ACF4A002A961}"/>
          </ac:spMkLst>
        </pc:spChg>
        <pc:spChg chg="add del mod ord">
          <ac:chgData name="Hans Gelissen (DHL SSC Maastricht)" userId="1afa8510-4eed-4b73-a29e-678838cd8acd" providerId="ADAL" clId="{3BE47AE8-95D9-40E2-AA3D-C68229D0CBC2}" dt="2023-05-01T14:17:53.807" v="2696" actId="478"/>
          <ac:spMkLst>
            <pc:docMk/>
            <pc:sldMk cId="82311341" sldId="311"/>
            <ac:spMk id="7" creationId="{408420EE-54D7-A0FB-23E1-4E880EE0ABA2}"/>
          </ac:spMkLst>
        </pc:spChg>
      </pc:sldChg>
      <pc:sldChg chg="add del">
        <pc:chgData name="Hans Gelissen (DHL SSC Maastricht)" userId="1afa8510-4eed-4b73-a29e-678838cd8acd" providerId="ADAL" clId="{3BE47AE8-95D9-40E2-AA3D-C68229D0CBC2}" dt="2023-05-01T14:05:06.961" v="2402" actId="47"/>
        <pc:sldMkLst>
          <pc:docMk/>
          <pc:sldMk cId="3885677509" sldId="312"/>
        </pc:sldMkLst>
      </pc:sldChg>
      <pc:sldChg chg="delSp modSp add mod modClrScheme chgLayout">
        <pc:chgData name="Hans Gelissen (DHL SSC Maastricht)" userId="1afa8510-4eed-4b73-a29e-678838cd8acd" providerId="ADAL" clId="{3BE47AE8-95D9-40E2-AA3D-C68229D0CBC2}" dt="2023-05-01T14:04:53.259" v="2390" actId="20577"/>
        <pc:sldMkLst>
          <pc:docMk/>
          <pc:sldMk cId="2429840562" sldId="313"/>
        </pc:sldMkLst>
        <pc:spChg chg="mod ord">
          <ac:chgData name="Hans Gelissen (DHL SSC Maastricht)" userId="1afa8510-4eed-4b73-a29e-678838cd8acd" providerId="ADAL" clId="{3BE47AE8-95D9-40E2-AA3D-C68229D0CBC2}" dt="2023-05-01T14:04:53.259" v="2390" actId="20577"/>
          <ac:spMkLst>
            <pc:docMk/>
            <pc:sldMk cId="2429840562" sldId="313"/>
            <ac:spMk id="2" creationId="{4F270246-E744-77AA-C2E4-31BF5DD24F4E}"/>
          </ac:spMkLst>
        </pc:spChg>
        <pc:spChg chg="del">
          <ac:chgData name="Hans Gelissen (DHL SSC Maastricht)" userId="1afa8510-4eed-4b73-a29e-678838cd8acd" providerId="ADAL" clId="{3BE47AE8-95D9-40E2-AA3D-C68229D0CBC2}" dt="2023-05-01T13:41:36.447" v="1468" actId="700"/>
          <ac:spMkLst>
            <pc:docMk/>
            <pc:sldMk cId="2429840562" sldId="313"/>
            <ac:spMk id="3" creationId="{3D3EB578-CE4A-393F-5D11-A9267766A8C5}"/>
          </ac:spMkLst>
        </pc:spChg>
      </pc:sldChg>
      <pc:sldChg chg="add del">
        <pc:chgData name="Hans Gelissen (DHL SSC Maastricht)" userId="1afa8510-4eed-4b73-a29e-678838cd8acd" providerId="ADAL" clId="{3BE47AE8-95D9-40E2-AA3D-C68229D0CBC2}" dt="2023-05-01T13:54:20.131" v="1854" actId="47"/>
        <pc:sldMkLst>
          <pc:docMk/>
          <pc:sldMk cId="976095697" sldId="314"/>
        </pc:sldMkLst>
      </pc:sldChg>
      <pc:sldChg chg="add del">
        <pc:chgData name="Hans Gelissen (DHL SSC Maastricht)" userId="1afa8510-4eed-4b73-a29e-678838cd8acd" providerId="ADAL" clId="{3BE47AE8-95D9-40E2-AA3D-C68229D0CBC2}" dt="2023-05-01T13:54:20.131" v="1854" actId="47"/>
        <pc:sldMkLst>
          <pc:docMk/>
          <pc:sldMk cId="3521702621" sldId="315"/>
        </pc:sldMkLst>
      </pc:sldChg>
      <pc:sldChg chg="delSp modSp add mod">
        <pc:chgData name="Hans Gelissen (DHL SSC Maastricht)" userId="1afa8510-4eed-4b73-a29e-678838cd8acd" providerId="ADAL" clId="{3BE47AE8-95D9-40E2-AA3D-C68229D0CBC2}" dt="2023-05-01T13:52:41.615" v="1816" actId="14100"/>
        <pc:sldMkLst>
          <pc:docMk/>
          <pc:sldMk cId="1023548627" sldId="316"/>
        </pc:sldMkLst>
        <pc:spChg chg="del">
          <ac:chgData name="Hans Gelissen (DHL SSC Maastricht)" userId="1afa8510-4eed-4b73-a29e-678838cd8acd" providerId="ADAL" clId="{3BE47AE8-95D9-40E2-AA3D-C68229D0CBC2}" dt="2023-05-01T13:52:27.016" v="1812" actId="478"/>
          <ac:spMkLst>
            <pc:docMk/>
            <pc:sldMk cId="1023548627" sldId="316"/>
            <ac:spMk id="6" creationId="{7EC3259D-5E82-D409-A607-7CC70861AFF6}"/>
          </ac:spMkLst>
        </pc:spChg>
        <pc:spChg chg="del">
          <ac:chgData name="Hans Gelissen (DHL SSC Maastricht)" userId="1afa8510-4eed-4b73-a29e-678838cd8acd" providerId="ADAL" clId="{3BE47AE8-95D9-40E2-AA3D-C68229D0CBC2}" dt="2023-05-01T13:52:30.465" v="1813" actId="478"/>
          <ac:spMkLst>
            <pc:docMk/>
            <pc:sldMk cId="1023548627" sldId="316"/>
            <ac:spMk id="7" creationId="{FD8EAB30-54B6-6AA3-ABB5-817B8639B3AB}"/>
          </ac:spMkLst>
        </pc:spChg>
        <pc:spChg chg="del">
          <ac:chgData name="Hans Gelissen (DHL SSC Maastricht)" userId="1afa8510-4eed-4b73-a29e-678838cd8acd" providerId="ADAL" clId="{3BE47AE8-95D9-40E2-AA3D-C68229D0CBC2}" dt="2023-05-01T13:52:27.016" v="1812" actId="478"/>
          <ac:spMkLst>
            <pc:docMk/>
            <pc:sldMk cId="1023548627" sldId="316"/>
            <ac:spMk id="8" creationId="{43971BDC-3FF4-6053-D524-25369EE90958}"/>
          </ac:spMkLst>
        </pc:spChg>
        <pc:spChg chg="del">
          <ac:chgData name="Hans Gelissen (DHL SSC Maastricht)" userId="1afa8510-4eed-4b73-a29e-678838cd8acd" providerId="ADAL" clId="{3BE47AE8-95D9-40E2-AA3D-C68229D0CBC2}" dt="2023-05-01T13:52:27.016" v="1812" actId="478"/>
          <ac:spMkLst>
            <pc:docMk/>
            <pc:sldMk cId="1023548627" sldId="316"/>
            <ac:spMk id="9" creationId="{D914C360-31CB-D287-63C3-52EBBBA75480}"/>
          </ac:spMkLst>
        </pc:spChg>
        <pc:spChg chg="del">
          <ac:chgData name="Hans Gelissen (DHL SSC Maastricht)" userId="1afa8510-4eed-4b73-a29e-678838cd8acd" providerId="ADAL" clId="{3BE47AE8-95D9-40E2-AA3D-C68229D0CBC2}" dt="2023-05-01T13:52:27.016" v="1812" actId="478"/>
          <ac:spMkLst>
            <pc:docMk/>
            <pc:sldMk cId="1023548627" sldId="316"/>
            <ac:spMk id="10" creationId="{D9273CF2-CBF7-3007-E1D0-8EC55E23FFB1}"/>
          </ac:spMkLst>
        </pc:spChg>
        <pc:spChg chg="del">
          <ac:chgData name="Hans Gelissen (DHL SSC Maastricht)" userId="1afa8510-4eed-4b73-a29e-678838cd8acd" providerId="ADAL" clId="{3BE47AE8-95D9-40E2-AA3D-C68229D0CBC2}" dt="2023-05-01T13:52:27.016" v="1812" actId="478"/>
          <ac:spMkLst>
            <pc:docMk/>
            <pc:sldMk cId="1023548627" sldId="316"/>
            <ac:spMk id="11" creationId="{D9FB36ED-AF5B-8666-F13B-B1C381DE805D}"/>
          </ac:spMkLst>
        </pc:spChg>
        <pc:spChg chg="del">
          <ac:chgData name="Hans Gelissen (DHL SSC Maastricht)" userId="1afa8510-4eed-4b73-a29e-678838cd8acd" providerId="ADAL" clId="{3BE47AE8-95D9-40E2-AA3D-C68229D0CBC2}" dt="2023-05-01T13:52:27.016" v="1812" actId="478"/>
          <ac:spMkLst>
            <pc:docMk/>
            <pc:sldMk cId="1023548627" sldId="316"/>
            <ac:spMk id="12" creationId="{0FB54693-47D9-6C0B-39AE-6C50BBDC7624}"/>
          </ac:spMkLst>
        </pc:spChg>
        <pc:spChg chg="del">
          <ac:chgData name="Hans Gelissen (DHL SSC Maastricht)" userId="1afa8510-4eed-4b73-a29e-678838cd8acd" providerId="ADAL" clId="{3BE47AE8-95D9-40E2-AA3D-C68229D0CBC2}" dt="2023-05-01T13:52:27.016" v="1812" actId="478"/>
          <ac:spMkLst>
            <pc:docMk/>
            <pc:sldMk cId="1023548627" sldId="316"/>
            <ac:spMk id="13" creationId="{73971084-EDDC-F090-68CB-3BBE418BF4DB}"/>
          </ac:spMkLst>
        </pc:spChg>
        <pc:spChg chg="del">
          <ac:chgData name="Hans Gelissen (DHL SSC Maastricht)" userId="1afa8510-4eed-4b73-a29e-678838cd8acd" providerId="ADAL" clId="{3BE47AE8-95D9-40E2-AA3D-C68229D0CBC2}" dt="2023-05-01T13:52:27.016" v="1812" actId="478"/>
          <ac:spMkLst>
            <pc:docMk/>
            <pc:sldMk cId="1023548627" sldId="316"/>
            <ac:spMk id="14" creationId="{EC15125C-EBED-3ED9-D288-61F0FCAEF67A}"/>
          </ac:spMkLst>
        </pc:spChg>
        <pc:spChg chg="del">
          <ac:chgData name="Hans Gelissen (DHL SSC Maastricht)" userId="1afa8510-4eed-4b73-a29e-678838cd8acd" providerId="ADAL" clId="{3BE47AE8-95D9-40E2-AA3D-C68229D0CBC2}" dt="2023-05-01T13:52:27.016" v="1812" actId="478"/>
          <ac:spMkLst>
            <pc:docMk/>
            <pc:sldMk cId="1023548627" sldId="316"/>
            <ac:spMk id="15" creationId="{6AA285F3-2B0E-29B1-7DD1-EED37D059CA0}"/>
          </ac:spMkLst>
        </pc:spChg>
        <pc:spChg chg="del">
          <ac:chgData name="Hans Gelissen (DHL SSC Maastricht)" userId="1afa8510-4eed-4b73-a29e-678838cd8acd" providerId="ADAL" clId="{3BE47AE8-95D9-40E2-AA3D-C68229D0CBC2}" dt="2023-05-01T13:52:27.016" v="1812" actId="478"/>
          <ac:spMkLst>
            <pc:docMk/>
            <pc:sldMk cId="1023548627" sldId="316"/>
            <ac:spMk id="16" creationId="{B22A1FF4-0925-C8C8-B5C5-DC9CE1B91DDE}"/>
          </ac:spMkLst>
        </pc:spChg>
        <pc:spChg chg="del">
          <ac:chgData name="Hans Gelissen (DHL SSC Maastricht)" userId="1afa8510-4eed-4b73-a29e-678838cd8acd" providerId="ADAL" clId="{3BE47AE8-95D9-40E2-AA3D-C68229D0CBC2}" dt="2023-05-01T13:52:27.016" v="1812" actId="478"/>
          <ac:spMkLst>
            <pc:docMk/>
            <pc:sldMk cId="1023548627" sldId="316"/>
            <ac:spMk id="17" creationId="{C2AF41BB-5E40-1898-BBDC-32B108E19BF7}"/>
          </ac:spMkLst>
        </pc:spChg>
        <pc:spChg chg="del">
          <ac:chgData name="Hans Gelissen (DHL SSC Maastricht)" userId="1afa8510-4eed-4b73-a29e-678838cd8acd" providerId="ADAL" clId="{3BE47AE8-95D9-40E2-AA3D-C68229D0CBC2}" dt="2023-05-01T13:52:27.016" v="1812" actId="478"/>
          <ac:spMkLst>
            <pc:docMk/>
            <pc:sldMk cId="1023548627" sldId="316"/>
            <ac:spMk id="18" creationId="{780CAA20-2C42-9D03-0466-4F3077D2FB8E}"/>
          </ac:spMkLst>
        </pc:spChg>
        <pc:spChg chg="del">
          <ac:chgData name="Hans Gelissen (DHL SSC Maastricht)" userId="1afa8510-4eed-4b73-a29e-678838cd8acd" providerId="ADAL" clId="{3BE47AE8-95D9-40E2-AA3D-C68229D0CBC2}" dt="2023-05-01T13:52:27.016" v="1812" actId="478"/>
          <ac:spMkLst>
            <pc:docMk/>
            <pc:sldMk cId="1023548627" sldId="316"/>
            <ac:spMk id="19" creationId="{B8541910-83C3-25C4-3A12-6C43FE63C198}"/>
          </ac:spMkLst>
        </pc:spChg>
        <pc:spChg chg="del">
          <ac:chgData name="Hans Gelissen (DHL SSC Maastricht)" userId="1afa8510-4eed-4b73-a29e-678838cd8acd" providerId="ADAL" clId="{3BE47AE8-95D9-40E2-AA3D-C68229D0CBC2}" dt="2023-05-01T13:52:27.016" v="1812" actId="478"/>
          <ac:spMkLst>
            <pc:docMk/>
            <pc:sldMk cId="1023548627" sldId="316"/>
            <ac:spMk id="20" creationId="{FE8565CB-B217-7C08-1F2D-CF65B5C7EB13}"/>
          </ac:spMkLst>
        </pc:spChg>
        <pc:spChg chg="mod">
          <ac:chgData name="Hans Gelissen (DHL SSC Maastricht)" userId="1afa8510-4eed-4b73-a29e-678838cd8acd" providerId="ADAL" clId="{3BE47AE8-95D9-40E2-AA3D-C68229D0CBC2}" dt="2023-05-01T13:52:35.385" v="1814" actId="1076"/>
          <ac:spMkLst>
            <pc:docMk/>
            <pc:sldMk cId="1023548627" sldId="316"/>
            <ac:spMk id="23" creationId="{DC11152F-2B77-2E66-6B7C-557853BD18F3}"/>
          </ac:spMkLst>
        </pc:spChg>
        <pc:spChg chg="mod">
          <ac:chgData name="Hans Gelissen (DHL SSC Maastricht)" userId="1afa8510-4eed-4b73-a29e-678838cd8acd" providerId="ADAL" clId="{3BE47AE8-95D9-40E2-AA3D-C68229D0CBC2}" dt="2023-05-01T13:52:41.615" v="1816" actId="14100"/>
          <ac:spMkLst>
            <pc:docMk/>
            <pc:sldMk cId="1023548627" sldId="316"/>
            <ac:spMk id="24" creationId="{0105186A-06F5-9923-BB85-5BB93BE6428C}"/>
          </ac:spMkLst>
        </pc:spChg>
        <pc:picChg chg="del">
          <ac:chgData name="Hans Gelissen (DHL SSC Maastricht)" userId="1afa8510-4eed-4b73-a29e-678838cd8acd" providerId="ADAL" clId="{3BE47AE8-95D9-40E2-AA3D-C68229D0CBC2}" dt="2023-05-01T13:52:27.016" v="1812" actId="478"/>
          <ac:picMkLst>
            <pc:docMk/>
            <pc:sldMk cId="1023548627" sldId="316"/>
            <ac:picMk id="21" creationId="{8A911732-A893-0E08-49A5-EA5744F74498}"/>
          </ac:picMkLst>
        </pc:picChg>
        <pc:picChg chg="del">
          <ac:chgData name="Hans Gelissen (DHL SSC Maastricht)" userId="1afa8510-4eed-4b73-a29e-678838cd8acd" providerId="ADAL" clId="{3BE47AE8-95D9-40E2-AA3D-C68229D0CBC2}" dt="2023-05-01T13:52:27.016" v="1812" actId="478"/>
          <ac:picMkLst>
            <pc:docMk/>
            <pc:sldMk cId="1023548627" sldId="316"/>
            <ac:picMk id="22" creationId="{5A1699FF-9451-6448-69DD-9DD7CA95970E}"/>
          </ac:picMkLst>
        </pc:picChg>
      </pc:sldChg>
      <pc:sldChg chg="modSp add mod">
        <pc:chgData name="Hans Gelissen (DHL SSC Maastricht)" userId="1afa8510-4eed-4b73-a29e-678838cd8acd" providerId="ADAL" clId="{3BE47AE8-95D9-40E2-AA3D-C68229D0CBC2}" dt="2023-05-01T14:02:18.916" v="2136" actId="20577"/>
        <pc:sldMkLst>
          <pc:docMk/>
          <pc:sldMk cId="3874048404" sldId="317"/>
        </pc:sldMkLst>
        <pc:spChg chg="mod">
          <ac:chgData name="Hans Gelissen (DHL SSC Maastricht)" userId="1afa8510-4eed-4b73-a29e-678838cd8acd" providerId="ADAL" clId="{3BE47AE8-95D9-40E2-AA3D-C68229D0CBC2}" dt="2023-05-01T13:54:27.919" v="1872" actId="20577"/>
          <ac:spMkLst>
            <pc:docMk/>
            <pc:sldMk cId="3874048404" sldId="317"/>
            <ac:spMk id="4" creationId="{33BA666C-E305-0C7F-AEFA-8657CCAEC401}"/>
          </ac:spMkLst>
        </pc:spChg>
        <pc:spChg chg="mod">
          <ac:chgData name="Hans Gelissen (DHL SSC Maastricht)" userId="1afa8510-4eed-4b73-a29e-678838cd8acd" providerId="ADAL" clId="{3BE47AE8-95D9-40E2-AA3D-C68229D0CBC2}" dt="2023-05-01T14:02:18.916" v="2136" actId="20577"/>
          <ac:spMkLst>
            <pc:docMk/>
            <pc:sldMk cId="3874048404" sldId="317"/>
            <ac:spMk id="25" creationId="{5D8A119F-F63C-1DBC-81AB-CA5EF1D332F1}"/>
          </ac:spMkLst>
        </pc:spChg>
      </pc:sldChg>
      <pc:sldChg chg="modSp add mod">
        <pc:chgData name="Hans Gelissen (DHL SSC Maastricht)" userId="1afa8510-4eed-4b73-a29e-678838cd8acd" providerId="ADAL" clId="{3BE47AE8-95D9-40E2-AA3D-C68229D0CBC2}" dt="2023-05-01T13:54:34.714" v="1889" actId="20577"/>
        <pc:sldMkLst>
          <pc:docMk/>
          <pc:sldMk cId="1354629526" sldId="318"/>
        </pc:sldMkLst>
        <pc:spChg chg="mod">
          <ac:chgData name="Hans Gelissen (DHL SSC Maastricht)" userId="1afa8510-4eed-4b73-a29e-678838cd8acd" providerId="ADAL" clId="{3BE47AE8-95D9-40E2-AA3D-C68229D0CBC2}" dt="2023-05-01T13:54:34.714" v="1889" actId="20577"/>
          <ac:spMkLst>
            <pc:docMk/>
            <pc:sldMk cId="1354629526" sldId="318"/>
            <ac:spMk id="4" creationId="{33BA666C-E305-0C7F-AEFA-8657CCAEC401}"/>
          </ac:spMkLst>
        </pc:spChg>
      </pc:sldChg>
      <pc:sldChg chg="modSp add mod">
        <pc:chgData name="Hans Gelissen (DHL SSC Maastricht)" userId="1afa8510-4eed-4b73-a29e-678838cd8acd" providerId="ADAL" clId="{3BE47AE8-95D9-40E2-AA3D-C68229D0CBC2}" dt="2023-05-01T14:04:19.672" v="2379" actId="20577"/>
        <pc:sldMkLst>
          <pc:docMk/>
          <pc:sldMk cId="2029407726" sldId="319"/>
        </pc:sldMkLst>
        <pc:spChg chg="mod">
          <ac:chgData name="Hans Gelissen (DHL SSC Maastricht)" userId="1afa8510-4eed-4b73-a29e-678838cd8acd" providerId="ADAL" clId="{3BE47AE8-95D9-40E2-AA3D-C68229D0CBC2}" dt="2023-05-01T14:00:11.199" v="1912" actId="20577"/>
          <ac:spMkLst>
            <pc:docMk/>
            <pc:sldMk cId="2029407726" sldId="319"/>
            <ac:spMk id="4" creationId="{33BA666C-E305-0C7F-AEFA-8657CCAEC401}"/>
          </ac:spMkLst>
        </pc:spChg>
        <pc:spChg chg="mod">
          <ac:chgData name="Hans Gelissen (DHL SSC Maastricht)" userId="1afa8510-4eed-4b73-a29e-678838cd8acd" providerId="ADAL" clId="{3BE47AE8-95D9-40E2-AA3D-C68229D0CBC2}" dt="2023-05-01T14:04:19.672" v="2379" actId="20577"/>
          <ac:spMkLst>
            <pc:docMk/>
            <pc:sldMk cId="2029407726" sldId="319"/>
            <ac:spMk id="25" creationId="{5D8A119F-F63C-1DBC-81AB-CA5EF1D332F1}"/>
          </ac:spMkLst>
        </pc:spChg>
      </pc:sldChg>
      <pc:sldChg chg="modSp add mod">
        <pc:chgData name="Hans Gelissen (DHL SSC Maastricht)" userId="1afa8510-4eed-4b73-a29e-678838cd8acd" providerId="ADAL" clId="{3BE47AE8-95D9-40E2-AA3D-C68229D0CBC2}" dt="2023-05-01T14:00:18.674" v="1936" actId="20577"/>
        <pc:sldMkLst>
          <pc:docMk/>
          <pc:sldMk cId="1971826098" sldId="320"/>
        </pc:sldMkLst>
        <pc:spChg chg="mod">
          <ac:chgData name="Hans Gelissen (DHL SSC Maastricht)" userId="1afa8510-4eed-4b73-a29e-678838cd8acd" providerId="ADAL" clId="{3BE47AE8-95D9-40E2-AA3D-C68229D0CBC2}" dt="2023-05-01T14:00:18.674" v="1936" actId="20577"/>
          <ac:spMkLst>
            <pc:docMk/>
            <pc:sldMk cId="1971826098" sldId="320"/>
            <ac:spMk id="4" creationId="{33BA666C-E305-0C7F-AEFA-8657CCAEC401}"/>
          </ac:spMkLst>
        </pc:spChg>
      </pc:sldChg>
      <pc:sldMasterChg chg="modSldLayout">
        <pc:chgData name="Hans Gelissen (DHL SSC Maastricht)" userId="1afa8510-4eed-4b73-a29e-678838cd8acd" providerId="ADAL" clId="{3BE47AE8-95D9-40E2-AA3D-C68229D0CBC2}" dt="2023-05-01T13:00:31.171" v="165" actId="166"/>
        <pc:sldMasterMkLst>
          <pc:docMk/>
          <pc:sldMasterMk cId="727954729" sldId="2147483772"/>
        </pc:sldMasterMkLst>
        <pc:sldLayoutChg chg="modSp mod">
          <pc:chgData name="Hans Gelissen (DHL SSC Maastricht)" userId="1afa8510-4eed-4b73-a29e-678838cd8acd" providerId="ADAL" clId="{3BE47AE8-95D9-40E2-AA3D-C68229D0CBC2}" dt="2023-05-01T13:00:10.808" v="162" actId="166"/>
          <pc:sldLayoutMkLst>
            <pc:docMk/>
            <pc:sldMasterMk cId="727954729" sldId="2147483772"/>
            <pc:sldLayoutMk cId="1997391794" sldId="2147483734"/>
          </pc:sldLayoutMkLst>
          <pc:spChg chg="ord">
            <ac:chgData name="Hans Gelissen (DHL SSC Maastricht)" userId="1afa8510-4eed-4b73-a29e-678838cd8acd" providerId="ADAL" clId="{3BE47AE8-95D9-40E2-AA3D-C68229D0CBC2}" dt="2023-05-01T13:00:10.808" v="162" actId="166"/>
            <ac:spMkLst>
              <pc:docMk/>
              <pc:sldMasterMk cId="727954729" sldId="2147483772"/>
              <pc:sldLayoutMk cId="1997391794" sldId="2147483734"/>
              <ac:spMk id="22" creationId="{5F0F26E2-6984-497F-8C8D-A3D6BEA48D1F}"/>
            </ac:spMkLst>
          </pc:spChg>
          <pc:spChg chg="ord">
            <ac:chgData name="Hans Gelissen (DHL SSC Maastricht)" userId="1afa8510-4eed-4b73-a29e-678838cd8acd" providerId="ADAL" clId="{3BE47AE8-95D9-40E2-AA3D-C68229D0CBC2}" dt="2023-05-01T13:00:10.808" v="162" actId="166"/>
            <ac:spMkLst>
              <pc:docMk/>
              <pc:sldMasterMk cId="727954729" sldId="2147483772"/>
              <pc:sldLayoutMk cId="1997391794" sldId="2147483734"/>
              <ac:spMk id="23" creationId="{5A7EBCD1-E692-4D90-ACF4-D8EE45581A6E}"/>
            </ac:spMkLst>
          </pc:spChg>
        </pc:sldLayoutChg>
        <pc:sldLayoutChg chg="modSp mod">
          <pc:chgData name="Hans Gelissen (DHL SSC Maastricht)" userId="1afa8510-4eed-4b73-a29e-678838cd8acd" providerId="ADAL" clId="{3BE47AE8-95D9-40E2-AA3D-C68229D0CBC2}" dt="2023-05-01T13:00:18.043" v="163" actId="166"/>
          <pc:sldLayoutMkLst>
            <pc:docMk/>
            <pc:sldMasterMk cId="727954729" sldId="2147483772"/>
            <pc:sldLayoutMk cId="3070187357" sldId="2147483773"/>
          </pc:sldLayoutMkLst>
          <pc:spChg chg="ord">
            <ac:chgData name="Hans Gelissen (DHL SSC Maastricht)" userId="1afa8510-4eed-4b73-a29e-678838cd8acd" providerId="ADAL" clId="{3BE47AE8-95D9-40E2-AA3D-C68229D0CBC2}" dt="2023-05-01T13:00:18.043" v="163" actId="166"/>
            <ac:spMkLst>
              <pc:docMk/>
              <pc:sldMasterMk cId="727954729" sldId="2147483772"/>
              <pc:sldLayoutMk cId="3070187357" sldId="2147483773"/>
              <ac:spMk id="65" creationId="{F4B32B3B-A5F6-4E29-BB11-FAD5271B3BCA}"/>
            </ac:spMkLst>
          </pc:spChg>
          <pc:spChg chg="ord">
            <ac:chgData name="Hans Gelissen (DHL SSC Maastricht)" userId="1afa8510-4eed-4b73-a29e-678838cd8acd" providerId="ADAL" clId="{3BE47AE8-95D9-40E2-AA3D-C68229D0CBC2}" dt="2023-05-01T13:00:18.043" v="163" actId="166"/>
            <ac:spMkLst>
              <pc:docMk/>
              <pc:sldMasterMk cId="727954729" sldId="2147483772"/>
              <pc:sldLayoutMk cId="3070187357" sldId="2147483773"/>
              <ac:spMk id="66" creationId="{841022AF-BF8D-4CD1-B085-8A7B4547899A}"/>
            </ac:spMkLst>
          </pc:spChg>
          <pc:spChg chg="ord">
            <ac:chgData name="Hans Gelissen (DHL SSC Maastricht)" userId="1afa8510-4eed-4b73-a29e-678838cd8acd" providerId="ADAL" clId="{3BE47AE8-95D9-40E2-AA3D-C68229D0CBC2}" dt="2023-05-01T13:00:18.043" v="163" actId="166"/>
            <ac:spMkLst>
              <pc:docMk/>
              <pc:sldMasterMk cId="727954729" sldId="2147483772"/>
              <pc:sldLayoutMk cId="3070187357" sldId="2147483773"/>
              <ac:spMk id="69" creationId="{93271725-8EAA-4D8B-8B10-F2593AB294D3}"/>
            </ac:spMkLst>
          </pc:spChg>
        </pc:sldLayoutChg>
        <pc:sldLayoutChg chg="modSp mod">
          <pc:chgData name="Hans Gelissen (DHL SSC Maastricht)" userId="1afa8510-4eed-4b73-a29e-678838cd8acd" providerId="ADAL" clId="{3BE47AE8-95D9-40E2-AA3D-C68229D0CBC2}" dt="2023-05-01T13:00:31.171" v="165" actId="166"/>
          <pc:sldLayoutMkLst>
            <pc:docMk/>
            <pc:sldMasterMk cId="727954729" sldId="2147483772"/>
            <pc:sldLayoutMk cId="2597155215" sldId="2147483774"/>
          </pc:sldLayoutMkLst>
          <pc:spChg chg="ord">
            <ac:chgData name="Hans Gelissen (DHL SSC Maastricht)" userId="1afa8510-4eed-4b73-a29e-678838cd8acd" providerId="ADAL" clId="{3BE47AE8-95D9-40E2-AA3D-C68229D0CBC2}" dt="2023-05-01T13:00:31.171" v="165" actId="166"/>
            <ac:spMkLst>
              <pc:docMk/>
              <pc:sldMasterMk cId="727954729" sldId="2147483772"/>
              <pc:sldLayoutMk cId="2597155215" sldId="2147483774"/>
              <ac:spMk id="65" creationId="{F4B32B3B-A5F6-4E29-BB11-FAD5271B3BCA}"/>
            </ac:spMkLst>
          </pc:spChg>
          <pc:spChg chg="ord">
            <ac:chgData name="Hans Gelissen (DHL SSC Maastricht)" userId="1afa8510-4eed-4b73-a29e-678838cd8acd" providerId="ADAL" clId="{3BE47AE8-95D9-40E2-AA3D-C68229D0CBC2}" dt="2023-05-01T13:00:27.358" v="164" actId="166"/>
            <ac:spMkLst>
              <pc:docMk/>
              <pc:sldMasterMk cId="727954729" sldId="2147483772"/>
              <pc:sldLayoutMk cId="2597155215" sldId="2147483774"/>
              <ac:spMk id="66" creationId="{841022AF-BF8D-4CD1-B085-8A7B4547899A}"/>
            </ac:spMkLst>
          </pc:spChg>
        </pc:sldLayoutChg>
      </pc:sldMasterChg>
    </pc:docChg>
  </pc:docChgLst>
  <pc:docChgLst>
    <pc:chgData name="Mohamed Samy Abdelkader (DHL Express CoE)" userId="ee46e858-65f2-4d94-97f0-52e7385043d7" providerId="ADAL" clId="{41DC3BE4-B2AB-44FA-82B5-A761758962A6}"/>
    <pc:docChg chg="modSld">
      <pc:chgData name="Mohamed Samy Abdelkader (DHL Express CoE)" userId="ee46e858-65f2-4d94-97f0-52e7385043d7" providerId="ADAL" clId="{41DC3BE4-B2AB-44FA-82B5-A761758962A6}" dt="2023-06-05T13:20:08.748" v="17" actId="2"/>
      <pc:docMkLst>
        <pc:docMk/>
      </pc:docMkLst>
      <pc:sldChg chg="modSp mod">
        <pc:chgData name="Mohamed Samy Abdelkader (DHL Express CoE)" userId="ee46e858-65f2-4d94-97f0-52e7385043d7" providerId="ADAL" clId="{41DC3BE4-B2AB-44FA-82B5-A761758962A6}" dt="2023-06-05T13:19:49.078" v="8" actId="2"/>
        <pc:sldMkLst>
          <pc:docMk/>
          <pc:sldMk cId="3658597407" sldId="285"/>
        </pc:sldMkLst>
        <pc:spChg chg="mod">
          <ac:chgData name="Mohamed Samy Abdelkader (DHL Express CoE)" userId="ee46e858-65f2-4d94-97f0-52e7385043d7" providerId="ADAL" clId="{41DC3BE4-B2AB-44FA-82B5-A761758962A6}" dt="2023-06-05T13:19:35.029" v="7" actId="790"/>
          <ac:spMkLst>
            <pc:docMk/>
            <pc:sldMk cId="3658597407" sldId="285"/>
            <ac:spMk id="6" creationId="{F34E63A5-28A9-C358-E985-A9EFA5693590}"/>
          </ac:spMkLst>
        </pc:spChg>
        <pc:spChg chg="mod">
          <ac:chgData name="Mohamed Samy Abdelkader (DHL Express CoE)" userId="ee46e858-65f2-4d94-97f0-52e7385043d7" providerId="ADAL" clId="{41DC3BE4-B2AB-44FA-82B5-A761758962A6}" dt="2023-06-05T13:19:49.078" v="8" actId="2"/>
          <ac:spMkLst>
            <pc:docMk/>
            <pc:sldMk cId="3658597407" sldId="285"/>
            <ac:spMk id="7" creationId="{1B9FA386-4E30-6F2E-4CB9-665C266C93CA}"/>
          </ac:spMkLst>
        </pc:spChg>
      </pc:sldChg>
      <pc:sldChg chg="modSp mod">
        <pc:chgData name="Mohamed Samy Abdelkader (DHL Express CoE)" userId="ee46e858-65f2-4d94-97f0-52e7385043d7" providerId="ADAL" clId="{41DC3BE4-B2AB-44FA-82B5-A761758962A6}" dt="2023-06-05T13:19:55.022" v="10" actId="2"/>
        <pc:sldMkLst>
          <pc:docMk/>
          <pc:sldMk cId="4039378249" sldId="307"/>
        </pc:sldMkLst>
        <pc:spChg chg="mod">
          <ac:chgData name="Mohamed Samy Abdelkader (DHL Express CoE)" userId="ee46e858-65f2-4d94-97f0-52e7385043d7" providerId="ADAL" clId="{41DC3BE4-B2AB-44FA-82B5-A761758962A6}" dt="2023-06-05T13:19:55.022" v="10" actId="2"/>
          <ac:spMkLst>
            <pc:docMk/>
            <pc:sldMk cId="4039378249" sldId="307"/>
            <ac:spMk id="13" creationId="{60D9CDB7-8FB9-A8C4-9300-83C6FC5DDEAB}"/>
          </ac:spMkLst>
        </pc:spChg>
      </pc:sldChg>
      <pc:sldChg chg="modSp mod">
        <pc:chgData name="Mohamed Samy Abdelkader (DHL Express CoE)" userId="ee46e858-65f2-4d94-97f0-52e7385043d7" providerId="ADAL" clId="{41DC3BE4-B2AB-44FA-82B5-A761758962A6}" dt="2023-06-05T13:19:56.318" v="11" actId="2"/>
        <pc:sldMkLst>
          <pc:docMk/>
          <pc:sldMk cId="2301066027" sldId="379"/>
        </pc:sldMkLst>
        <pc:spChg chg="mod">
          <ac:chgData name="Mohamed Samy Abdelkader (DHL Express CoE)" userId="ee46e858-65f2-4d94-97f0-52e7385043d7" providerId="ADAL" clId="{41DC3BE4-B2AB-44FA-82B5-A761758962A6}" dt="2023-06-05T13:19:56.318" v="11" actId="2"/>
          <ac:spMkLst>
            <pc:docMk/>
            <pc:sldMk cId="2301066027" sldId="379"/>
            <ac:spMk id="3" creationId="{B212CC16-211F-8952-9078-7C16E14C92B4}"/>
          </ac:spMkLst>
        </pc:spChg>
      </pc:sldChg>
      <pc:sldChg chg="modSp mod">
        <pc:chgData name="Mohamed Samy Abdelkader (DHL Express CoE)" userId="ee46e858-65f2-4d94-97f0-52e7385043d7" providerId="ADAL" clId="{41DC3BE4-B2AB-44FA-82B5-A761758962A6}" dt="2023-06-05T13:20:08.748" v="17" actId="2"/>
        <pc:sldMkLst>
          <pc:docMk/>
          <pc:sldMk cId="1139327964" sldId="391"/>
        </pc:sldMkLst>
        <pc:spChg chg="mod">
          <ac:chgData name="Mohamed Samy Abdelkader (DHL Express CoE)" userId="ee46e858-65f2-4d94-97f0-52e7385043d7" providerId="ADAL" clId="{41DC3BE4-B2AB-44FA-82B5-A761758962A6}" dt="2023-06-05T13:20:01.774" v="13" actId="2"/>
          <ac:spMkLst>
            <pc:docMk/>
            <pc:sldMk cId="1139327964" sldId="391"/>
            <ac:spMk id="4" creationId="{4C8EC31A-E6D7-3640-4CB0-3830F39C7413}"/>
          </ac:spMkLst>
        </pc:spChg>
        <pc:spChg chg="mod">
          <ac:chgData name="Mohamed Samy Abdelkader (DHL Express CoE)" userId="ee46e858-65f2-4d94-97f0-52e7385043d7" providerId="ADAL" clId="{41DC3BE4-B2AB-44FA-82B5-A761758962A6}" dt="2023-06-05T13:20:08.748" v="17" actId="2"/>
          <ac:spMkLst>
            <pc:docMk/>
            <pc:sldMk cId="1139327964" sldId="391"/>
            <ac:spMk id="11" creationId="{11E47EEA-7599-E377-F54F-DBD9A1320DE1}"/>
          </ac:spMkLst>
        </pc:spChg>
      </pc:sldChg>
      <pc:sldChg chg="addCm">
        <pc:chgData name="Mohamed Samy Abdelkader (DHL Express CoE)" userId="ee46e858-65f2-4d94-97f0-52e7385043d7" providerId="ADAL" clId="{41DC3BE4-B2AB-44FA-82B5-A761758962A6}" dt="2023-06-05T13:18:13.732" v="0"/>
        <pc:sldMkLst>
          <pc:docMk/>
          <pc:sldMk cId="3074890939" sldId="392"/>
        </pc:sldMkLst>
      </pc:sldChg>
    </pc:docChg>
  </pc:docChgLst>
  <pc:docChgLst>
    <pc:chgData name="Bente De Rijke (DHL SSC Maastricht)" userId="475646eb-b23c-43c0-b2ae-71e1fde9b74e" providerId="ADAL" clId="{2E3BFF6C-8100-4061-AB5A-AB34870E3104}"/>
    <pc:docChg chg="modSld sldOrd">
      <pc:chgData name="Bente De Rijke (DHL SSC Maastricht)" userId="475646eb-b23c-43c0-b2ae-71e1fde9b74e" providerId="ADAL" clId="{2E3BFF6C-8100-4061-AB5A-AB34870E3104}" dt="2023-04-29T09:46:15.955" v="1"/>
      <pc:docMkLst>
        <pc:docMk/>
      </pc:docMkLst>
      <pc:sldChg chg="ord">
        <pc:chgData name="Bente De Rijke (DHL SSC Maastricht)" userId="475646eb-b23c-43c0-b2ae-71e1fde9b74e" providerId="ADAL" clId="{2E3BFF6C-8100-4061-AB5A-AB34870E3104}" dt="2023-04-29T09:46:15.955" v="1"/>
        <pc:sldMkLst>
          <pc:docMk/>
          <pc:sldMk cId="3658597407" sldId="285"/>
        </pc:sldMkLst>
      </pc:sldChg>
    </pc:docChg>
  </pc:docChgLst>
  <pc:docChgLst>
    <pc:chgData name="Bente De Rijke (DHL SSC Maastricht)" userId="475646eb-b23c-43c0-b2ae-71e1fde9b74e" providerId="ADAL" clId="{06BB708B-3E62-4818-9577-91BB48CBF0B9}"/>
    <pc:docChg chg="modSld">
      <pc:chgData name="Bente De Rijke (DHL SSC Maastricht)" userId="475646eb-b23c-43c0-b2ae-71e1fde9b74e" providerId="ADAL" clId="{06BB708B-3E62-4818-9577-91BB48CBF0B9}" dt="2023-07-14T16:58:28.328" v="0"/>
      <pc:docMkLst>
        <pc:docMk/>
      </pc:docMkLst>
      <pc:sldChg chg="addSp modSp">
        <pc:chgData name="Bente De Rijke (DHL SSC Maastricht)" userId="475646eb-b23c-43c0-b2ae-71e1fde9b74e" providerId="ADAL" clId="{06BB708B-3E62-4818-9577-91BB48CBF0B9}" dt="2023-07-14T16:58:28.328" v="0"/>
        <pc:sldMkLst>
          <pc:docMk/>
          <pc:sldMk cId="1816306719" sldId="300"/>
        </pc:sldMkLst>
        <pc:spChg chg="add mod">
          <ac:chgData name="Bente De Rijke (DHL SSC Maastricht)" userId="475646eb-b23c-43c0-b2ae-71e1fde9b74e" providerId="ADAL" clId="{06BB708B-3E62-4818-9577-91BB48CBF0B9}" dt="2023-07-14T16:58:28.328" v="0"/>
          <ac:spMkLst>
            <pc:docMk/>
            <pc:sldMk cId="1816306719" sldId="300"/>
            <ac:spMk id="2" creationId="{36022255-4A71-2907-94B6-8FA4CF4B1661}"/>
          </ac:spMkLst>
        </pc:spChg>
      </pc:sldChg>
    </pc:docChg>
  </pc:docChgLst>
  <pc:docChgLst>
    <pc:chgData name="Hans Gelissen (DHL SSC Maastricht)" userId="1afa8510-4eed-4b73-a29e-678838cd8acd" providerId="ADAL" clId="{F5469938-C98C-4258-A52D-F540D96E164A}"/>
    <pc:docChg chg="modSld">
      <pc:chgData name="Hans Gelissen (DHL SSC Maastricht)" userId="1afa8510-4eed-4b73-a29e-678838cd8acd" providerId="ADAL" clId="{F5469938-C98C-4258-A52D-F540D96E164A}" dt="2023-06-06T07:33:34.201" v="4"/>
      <pc:docMkLst>
        <pc:docMk/>
      </pc:docMkLst>
      <pc:sldChg chg="modSp mod delCm modCm">
        <pc:chgData name="Hans Gelissen (DHL SSC Maastricht)" userId="1afa8510-4eed-4b73-a29e-678838cd8acd" providerId="ADAL" clId="{F5469938-C98C-4258-A52D-F540D96E164A}" dt="2023-06-06T07:33:34.201" v="4"/>
        <pc:sldMkLst>
          <pc:docMk/>
          <pc:sldMk cId="3074890939" sldId="392"/>
        </pc:sldMkLst>
        <pc:spChg chg="mod">
          <ac:chgData name="Hans Gelissen (DHL SSC Maastricht)" userId="1afa8510-4eed-4b73-a29e-678838cd8acd" providerId="ADAL" clId="{F5469938-C98C-4258-A52D-F540D96E164A}" dt="2023-06-06T07:33:30.705" v="3" actId="20577"/>
          <ac:spMkLst>
            <pc:docMk/>
            <pc:sldMk cId="3074890939" sldId="392"/>
            <ac:spMk id="4" creationId="{4C8EC31A-E6D7-3640-4CB0-3830F39C7413}"/>
          </ac:spMkLst>
        </pc:spChg>
      </pc:sldChg>
    </pc:docChg>
  </pc:docChgLst>
  <pc:docChgLst>
    <pc:chgData name="Hans Gelissen (DHL SSC Maastricht)" userId="1afa8510-4eed-4b73-a29e-678838cd8acd" providerId="ADAL" clId="{1F78B99E-E8CA-4F85-8063-2ECE9E8818CB}"/>
    <pc:docChg chg="undo custSel addSld delSld modSld sldOrd">
      <pc:chgData name="Hans Gelissen (DHL SSC Maastricht)" userId="1afa8510-4eed-4b73-a29e-678838cd8acd" providerId="ADAL" clId="{1F78B99E-E8CA-4F85-8063-2ECE9E8818CB}" dt="2023-05-15T12:52:10.382" v="2521" actId="1076"/>
      <pc:docMkLst>
        <pc:docMk/>
      </pc:docMkLst>
      <pc:sldChg chg="modSp mod ord modClrScheme chgLayout">
        <pc:chgData name="Hans Gelissen (DHL SSC Maastricht)" userId="1afa8510-4eed-4b73-a29e-678838cd8acd" providerId="ADAL" clId="{1F78B99E-E8CA-4F85-8063-2ECE9E8818CB}" dt="2023-05-15T10:42:25.881" v="9" actId="20577"/>
        <pc:sldMkLst>
          <pc:docMk/>
          <pc:sldMk cId="2338473233" sldId="258"/>
        </pc:sldMkLst>
        <pc:spChg chg="mod ord">
          <ac:chgData name="Hans Gelissen (DHL SSC Maastricht)" userId="1afa8510-4eed-4b73-a29e-678838cd8acd" providerId="ADAL" clId="{1F78B99E-E8CA-4F85-8063-2ECE9E8818CB}" dt="2023-05-15T10:41:57.670" v="3"/>
          <ac:spMkLst>
            <pc:docMk/>
            <pc:sldMk cId="2338473233" sldId="258"/>
            <ac:spMk id="2" creationId="{14DEEB54-5B76-4306-D25A-4C81DBFA028A}"/>
          </ac:spMkLst>
        </pc:spChg>
        <pc:spChg chg="mod ord">
          <ac:chgData name="Hans Gelissen (DHL SSC Maastricht)" userId="1afa8510-4eed-4b73-a29e-678838cd8acd" providerId="ADAL" clId="{1F78B99E-E8CA-4F85-8063-2ECE9E8818CB}" dt="2023-05-15T10:42:25.881" v="9" actId="20577"/>
          <ac:spMkLst>
            <pc:docMk/>
            <pc:sldMk cId="2338473233" sldId="258"/>
            <ac:spMk id="3" creationId="{C01AD43D-F824-08C8-5624-31D236224EAD}"/>
          </ac:spMkLst>
        </pc:spChg>
      </pc:sldChg>
      <pc:sldChg chg="addSp delSp modSp mod">
        <pc:chgData name="Hans Gelissen (DHL SSC Maastricht)" userId="1afa8510-4eed-4b73-a29e-678838cd8acd" providerId="ADAL" clId="{1F78B99E-E8CA-4F85-8063-2ECE9E8818CB}" dt="2023-05-15T10:43:52.499" v="18" actId="22"/>
        <pc:sldMkLst>
          <pc:docMk/>
          <pc:sldMk cId="3658597407" sldId="285"/>
        </pc:sldMkLst>
        <pc:spChg chg="add del">
          <ac:chgData name="Hans Gelissen (DHL SSC Maastricht)" userId="1afa8510-4eed-4b73-a29e-678838cd8acd" providerId="ADAL" clId="{1F78B99E-E8CA-4F85-8063-2ECE9E8818CB}" dt="2023-05-15T10:43:48.921" v="16" actId="22"/>
          <ac:spMkLst>
            <pc:docMk/>
            <pc:sldMk cId="3658597407" sldId="285"/>
            <ac:spMk id="3" creationId="{9CFFCF30-E97A-4BE9-CAD3-46A89FCDA83A}"/>
          </ac:spMkLst>
        </pc:spChg>
        <pc:spChg chg="add del">
          <ac:chgData name="Hans Gelissen (DHL SSC Maastricht)" userId="1afa8510-4eed-4b73-a29e-678838cd8acd" providerId="ADAL" clId="{1F78B99E-E8CA-4F85-8063-2ECE9E8818CB}" dt="2023-05-15T10:43:52.499" v="18" actId="22"/>
          <ac:spMkLst>
            <pc:docMk/>
            <pc:sldMk cId="3658597407" sldId="285"/>
            <ac:spMk id="5" creationId="{B6B56785-8217-0E81-2DCE-CA3859A4CBEA}"/>
          </ac:spMkLst>
        </pc:spChg>
        <pc:spChg chg="mod">
          <ac:chgData name="Hans Gelissen (DHL SSC Maastricht)" userId="1afa8510-4eed-4b73-a29e-678838cd8acd" providerId="ADAL" clId="{1F78B99E-E8CA-4F85-8063-2ECE9E8818CB}" dt="2023-05-15T10:42:41.159" v="10"/>
          <ac:spMkLst>
            <pc:docMk/>
            <pc:sldMk cId="3658597407" sldId="285"/>
            <ac:spMk id="6" creationId="{F34E63A5-28A9-C358-E985-A9EFA5693590}"/>
          </ac:spMkLst>
        </pc:spChg>
        <pc:spChg chg="mod">
          <ac:chgData name="Hans Gelissen (DHL SSC Maastricht)" userId="1afa8510-4eed-4b73-a29e-678838cd8acd" providerId="ADAL" clId="{1F78B99E-E8CA-4F85-8063-2ECE9E8818CB}" dt="2023-05-15T10:42:47.395" v="11"/>
          <ac:spMkLst>
            <pc:docMk/>
            <pc:sldMk cId="3658597407" sldId="285"/>
            <ac:spMk id="7" creationId="{1B9FA386-4E30-6F2E-4CB9-665C266C93CA}"/>
          </ac:spMkLst>
        </pc:spChg>
        <pc:spChg chg="mod">
          <ac:chgData name="Hans Gelissen (DHL SSC Maastricht)" userId="1afa8510-4eed-4b73-a29e-678838cd8acd" providerId="ADAL" clId="{1F78B99E-E8CA-4F85-8063-2ECE9E8818CB}" dt="2023-05-15T10:42:58.241" v="13" actId="1076"/>
          <ac:spMkLst>
            <pc:docMk/>
            <pc:sldMk cId="3658597407" sldId="285"/>
            <ac:spMk id="8" creationId="{BAE2AE44-BCF0-702F-EFCC-B7D3204A0C54}"/>
          </ac:spMkLst>
        </pc:spChg>
      </pc:sldChg>
      <pc:sldChg chg="del">
        <pc:chgData name="Hans Gelissen (DHL SSC Maastricht)" userId="1afa8510-4eed-4b73-a29e-678838cd8acd" providerId="ADAL" clId="{1F78B99E-E8CA-4F85-8063-2ECE9E8818CB}" dt="2023-05-15T10:43:00.697" v="14" actId="47"/>
        <pc:sldMkLst>
          <pc:docMk/>
          <pc:sldMk cId="3750578925" sldId="289"/>
        </pc:sldMkLst>
      </pc:sldChg>
      <pc:sldChg chg="del">
        <pc:chgData name="Hans Gelissen (DHL SSC Maastricht)" userId="1afa8510-4eed-4b73-a29e-678838cd8acd" providerId="ADAL" clId="{1F78B99E-E8CA-4F85-8063-2ECE9E8818CB}" dt="2023-05-15T10:49:27.446" v="46" actId="47"/>
        <pc:sldMkLst>
          <pc:docMk/>
          <pc:sldMk cId="2789139180" sldId="290"/>
        </pc:sldMkLst>
      </pc:sldChg>
      <pc:sldChg chg="del">
        <pc:chgData name="Hans Gelissen (DHL SSC Maastricht)" userId="1afa8510-4eed-4b73-a29e-678838cd8acd" providerId="ADAL" clId="{1F78B99E-E8CA-4F85-8063-2ECE9E8818CB}" dt="2023-05-15T10:49:28.564" v="47" actId="47"/>
        <pc:sldMkLst>
          <pc:docMk/>
          <pc:sldMk cId="1466941950" sldId="291"/>
        </pc:sldMkLst>
      </pc:sldChg>
      <pc:sldChg chg="del">
        <pc:chgData name="Hans Gelissen (DHL SSC Maastricht)" userId="1afa8510-4eed-4b73-a29e-678838cd8acd" providerId="ADAL" clId="{1F78B99E-E8CA-4F85-8063-2ECE9E8818CB}" dt="2023-05-15T10:49:20.055" v="41" actId="47"/>
        <pc:sldMkLst>
          <pc:docMk/>
          <pc:sldMk cId="381633546" sldId="292"/>
        </pc:sldMkLst>
      </pc:sldChg>
      <pc:sldChg chg="del">
        <pc:chgData name="Hans Gelissen (DHL SSC Maastricht)" userId="1afa8510-4eed-4b73-a29e-678838cd8acd" providerId="ADAL" clId="{1F78B99E-E8CA-4F85-8063-2ECE9E8818CB}" dt="2023-05-15T10:49:22.849" v="43" actId="47"/>
        <pc:sldMkLst>
          <pc:docMk/>
          <pc:sldMk cId="1219973469" sldId="293"/>
        </pc:sldMkLst>
      </pc:sldChg>
      <pc:sldChg chg="del">
        <pc:chgData name="Hans Gelissen (DHL SSC Maastricht)" userId="1afa8510-4eed-4b73-a29e-678838cd8acd" providerId="ADAL" clId="{1F78B99E-E8CA-4F85-8063-2ECE9E8818CB}" dt="2023-05-15T10:49:24.641" v="44" actId="47"/>
        <pc:sldMkLst>
          <pc:docMk/>
          <pc:sldMk cId="108745274" sldId="294"/>
        </pc:sldMkLst>
      </pc:sldChg>
      <pc:sldChg chg="del">
        <pc:chgData name="Hans Gelissen (DHL SSC Maastricht)" userId="1afa8510-4eed-4b73-a29e-678838cd8acd" providerId="ADAL" clId="{1F78B99E-E8CA-4F85-8063-2ECE9E8818CB}" dt="2023-05-15T10:49:25.901" v="45" actId="47"/>
        <pc:sldMkLst>
          <pc:docMk/>
          <pc:sldMk cId="2587913709" sldId="295"/>
        </pc:sldMkLst>
      </pc:sldChg>
      <pc:sldChg chg="del">
        <pc:chgData name="Hans Gelissen (DHL SSC Maastricht)" userId="1afa8510-4eed-4b73-a29e-678838cd8acd" providerId="ADAL" clId="{1F78B99E-E8CA-4F85-8063-2ECE9E8818CB}" dt="2023-05-15T10:49:21.120" v="42" actId="47"/>
        <pc:sldMkLst>
          <pc:docMk/>
          <pc:sldMk cId="113975652" sldId="296"/>
        </pc:sldMkLst>
      </pc:sldChg>
      <pc:sldChg chg="del">
        <pc:chgData name="Hans Gelissen (DHL SSC Maastricht)" userId="1afa8510-4eed-4b73-a29e-678838cd8acd" providerId="ADAL" clId="{1F78B99E-E8CA-4F85-8063-2ECE9E8818CB}" dt="2023-05-15T10:49:30.450" v="49" actId="47"/>
        <pc:sldMkLst>
          <pc:docMk/>
          <pc:sldMk cId="75204065" sldId="297"/>
        </pc:sldMkLst>
      </pc:sldChg>
      <pc:sldChg chg="del">
        <pc:chgData name="Hans Gelissen (DHL SSC Maastricht)" userId="1afa8510-4eed-4b73-a29e-678838cd8acd" providerId="ADAL" clId="{1F78B99E-E8CA-4F85-8063-2ECE9E8818CB}" dt="2023-05-15T10:49:29.544" v="48" actId="47"/>
        <pc:sldMkLst>
          <pc:docMk/>
          <pc:sldMk cId="36555485" sldId="298"/>
        </pc:sldMkLst>
      </pc:sldChg>
      <pc:sldChg chg="del">
        <pc:chgData name="Hans Gelissen (DHL SSC Maastricht)" userId="1afa8510-4eed-4b73-a29e-678838cd8acd" providerId="ADAL" clId="{1F78B99E-E8CA-4F85-8063-2ECE9E8818CB}" dt="2023-05-15T10:49:31.870" v="51" actId="47"/>
        <pc:sldMkLst>
          <pc:docMk/>
          <pc:sldMk cId="2518726371" sldId="299"/>
        </pc:sldMkLst>
      </pc:sldChg>
      <pc:sldChg chg="mod modClrScheme chgLayout">
        <pc:chgData name="Hans Gelissen (DHL SSC Maastricht)" userId="1afa8510-4eed-4b73-a29e-678838cd8acd" providerId="ADAL" clId="{1F78B99E-E8CA-4F85-8063-2ECE9E8818CB}" dt="2023-05-15T10:55:01.342" v="100" actId="700"/>
        <pc:sldMkLst>
          <pc:docMk/>
          <pc:sldMk cId="1816306719" sldId="300"/>
        </pc:sldMkLst>
      </pc:sldChg>
      <pc:sldChg chg="del">
        <pc:chgData name="Hans Gelissen (DHL SSC Maastricht)" userId="1afa8510-4eed-4b73-a29e-678838cd8acd" providerId="ADAL" clId="{1F78B99E-E8CA-4F85-8063-2ECE9E8818CB}" dt="2023-05-15T10:49:30.981" v="50" actId="47"/>
        <pc:sldMkLst>
          <pc:docMk/>
          <pc:sldMk cId="2569246789" sldId="301"/>
        </pc:sldMkLst>
      </pc:sldChg>
      <pc:sldChg chg="del">
        <pc:chgData name="Hans Gelissen (DHL SSC Maastricht)" userId="1afa8510-4eed-4b73-a29e-678838cd8acd" providerId="ADAL" clId="{1F78B99E-E8CA-4F85-8063-2ECE9E8818CB}" dt="2023-05-15T10:49:32.545" v="52" actId="47"/>
        <pc:sldMkLst>
          <pc:docMk/>
          <pc:sldMk cId="2418611898" sldId="302"/>
        </pc:sldMkLst>
      </pc:sldChg>
      <pc:sldChg chg="del">
        <pc:chgData name="Hans Gelissen (DHL SSC Maastricht)" userId="1afa8510-4eed-4b73-a29e-678838cd8acd" providerId="ADAL" clId="{1F78B99E-E8CA-4F85-8063-2ECE9E8818CB}" dt="2023-05-15T10:49:33.401" v="53" actId="47"/>
        <pc:sldMkLst>
          <pc:docMk/>
          <pc:sldMk cId="3868346904" sldId="303"/>
        </pc:sldMkLst>
      </pc:sldChg>
      <pc:sldChg chg="del">
        <pc:chgData name="Hans Gelissen (DHL SSC Maastricht)" userId="1afa8510-4eed-4b73-a29e-678838cd8acd" providerId="ADAL" clId="{1F78B99E-E8CA-4F85-8063-2ECE9E8818CB}" dt="2023-05-15T10:49:34.356" v="54" actId="47"/>
        <pc:sldMkLst>
          <pc:docMk/>
          <pc:sldMk cId="501364990" sldId="304"/>
        </pc:sldMkLst>
      </pc:sldChg>
      <pc:sldChg chg="addSp delSp modSp mod modClrScheme chgLayout">
        <pc:chgData name="Hans Gelissen (DHL SSC Maastricht)" userId="1afa8510-4eed-4b73-a29e-678838cd8acd" providerId="ADAL" clId="{1F78B99E-E8CA-4F85-8063-2ECE9E8818CB}" dt="2023-05-15T11:08:05.047" v="210"/>
        <pc:sldMkLst>
          <pc:docMk/>
          <pc:sldMk cId="4039378249" sldId="307"/>
        </pc:sldMkLst>
        <pc:spChg chg="mod ord">
          <ac:chgData name="Hans Gelissen (DHL SSC Maastricht)" userId="1afa8510-4eed-4b73-a29e-678838cd8acd" providerId="ADAL" clId="{1F78B99E-E8CA-4F85-8063-2ECE9E8818CB}" dt="2023-05-15T11:07:37.635" v="180" actId="20577"/>
          <ac:spMkLst>
            <pc:docMk/>
            <pc:sldMk cId="4039378249" sldId="307"/>
            <ac:spMk id="4" creationId="{EE322696-1021-2398-393F-F62E32171ACB}"/>
          </ac:spMkLst>
        </pc:spChg>
        <pc:spChg chg="mod ord">
          <ac:chgData name="Hans Gelissen (DHL SSC Maastricht)" userId="1afa8510-4eed-4b73-a29e-678838cd8acd" providerId="ADAL" clId="{1F78B99E-E8CA-4F85-8063-2ECE9E8818CB}" dt="2023-05-15T11:07:44.742" v="198" actId="20577"/>
          <ac:spMkLst>
            <pc:docMk/>
            <pc:sldMk cId="4039378249" sldId="307"/>
            <ac:spMk id="13" creationId="{60D9CDB7-8FB9-A8C4-9300-83C6FC5DDEAB}"/>
          </ac:spMkLst>
        </pc:spChg>
        <pc:spChg chg="mod ord">
          <ac:chgData name="Hans Gelissen (DHL SSC Maastricht)" userId="1afa8510-4eed-4b73-a29e-678838cd8acd" providerId="ADAL" clId="{1F78B99E-E8CA-4F85-8063-2ECE9E8818CB}" dt="2023-05-15T11:07:54.399" v="209" actId="20577"/>
          <ac:spMkLst>
            <pc:docMk/>
            <pc:sldMk cId="4039378249" sldId="307"/>
            <ac:spMk id="14" creationId="{76AE0B64-A4D7-6805-29B4-9007C23D8C7F}"/>
          </ac:spMkLst>
        </pc:spChg>
        <pc:spChg chg="mod ord">
          <ac:chgData name="Hans Gelissen (DHL SSC Maastricht)" userId="1afa8510-4eed-4b73-a29e-678838cd8acd" providerId="ADAL" clId="{1F78B99E-E8CA-4F85-8063-2ECE9E8818CB}" dt="2023-05-15T11:07:49.902" v="199"/>
          <ac:spMkLst>
            <pc:docMk/>
            <pc:sldMk cId="4039378249" sldId="307"/>
            <ac:spMk id="15" creationId="{C4E1C5C6-D40A-4E44-2A55-723E5F394977}"/>
          </ac:spMkLst>
        </pc:spChg>
        <pc:picChg chg="add mod">
          <ac:chgData name="Hans Gelissen (DHL SSC Maastricht)" userId="1afa8510-4eed-4b73-a29e-678838cd8acd" providerId="ADAL" clId="{1F78B99E-E8CA-4F85-8063-2ECE9E8818CB}" dt="2023-05-15T11:08:05.047" v="210"/>
          <ac:picMkLst>
            <pc:docMk/>
            <pc:sldMk cId="4039378249" sldId="307"/>
            <ac:picMk id="2" creationId="{BBE295EC-9C1C-C34F-1A74-7613D101FA79}"/>
          </ac:picMkLst>
        </pc:picChg>
        <pc:picChg chg="add mod">
          <ac:chgData name="Hans Gelissen (DHL SSC Maastricht)" userId="1afa8510-4eed-4b73-a29e-678838cd8acd" providerId="ADAL" clId="{1F78B99E-E8CA-4F85-8063-2ECE9E8818CB}" dt="2023-05-15T11:08:05.047" v="210"/>
          <ac:picMkLst>
            <pc:docMk/>
            <pc:sldMk cId="4039378249" sldId="307"/>
            <ac:picMk id="3" creationId="{E21D6564-5A63-BAD7-D5A0-A08EF582DB8A}"/>
          </ac:picMkLst>
        </pc:picChg>
        <pc:picChg chg="add mod">
          <ac:chgData name="Hans Gelissen (DHL SSC Maastricht)" userId="1afa8510-4eed-4b73-a29e-678838cd8acd" providerId="ADAL" clId="{1F78B99E-E8CA-4F85-8063-2ECE9E8818CB}" dt="2023-05-15T11:08:05.047" v="210"/>
          <ac:picMkLst>
            <pc:docMk/>
            <pc:sldMk cId="4039378249" sldId="307"/>
            <ac:picMk id="5" creationId="{5DE4262F-5D6E-2152-D569-1E025F0B7C19}"/>
          </ac:picMkLst>
        </pc:picChg>
        <pc:picChg chg="del mod ord">
          <ac:chgData name="Hans Gelissen (DHL SSC Maastricht)" userId="1afa8510-4eed-4b73-a29e-678838cd8acd" providerId="ADAL" clId="{1F78B99E-E8CA-4F85-8063-2ECE9E8818CB}" dt="2023-05-15T11:07:17.453" v="127" actId="478"/>
          <ac:picMkLst>
            <pc:docMk/>
            <pc:sldMk cId="4039378249" sldId="307"/>
            <ac:picMk id="16" creationId="{2397CECE-FD20-87A6-A78B-40791DFE145D}"/>
          </ac:picMkLst>
        </pc:picChg>
      </pc:sldChg>
      <pc:sldChg chg="del">
        <pc:chgData name="Hans Gelissen (DHL SSC Maastricht)" userId="1afa8510-4eed-4b73-a29e-678838cd8acd" providerId="ADAL" clId="{1F78B99E-E8CA-4F85-8063-2ECE9E8818CB}" dt="2023-05-15T11:07:08.524" v="126" actId="47"/>
        <pc:sldMkLst>
          <pc:docMk/>
          <pc:sldMk cId="898388269" sldId="309"/>
        </pc:sldMkLst>
      </pc:sldChg>
      <pc:sldChg chg="addSp delSp modSp mod modClrScheme chgLayout">
        <pc:chgData name="Hans Gelissen (DHL SSC Maastricht)" userId="1afa8510-4eed-4b73-a29e-678838cd8acd" providerId="ADAL" clId="{1F78B99E-E8CA-4F85-8063-2ECE9E8818CB}" dt="2023-05-15T10:55:52.031" v="115" actId="1076"/>
        <pc:sldMkLst>
          <pc:docMk/>
          <pc:sldMk cId="82311341" sldId="311"/>
        </pc:sldMkLst>
        <pc:spChg chg="mod ord">
          <ac:chgData name="Hans Gelissen (DHL SSC Maastricht)" userId="1afa8510-4eed-4b73-a29e-678838cd8acd" providerId="ADAL" clId="{1F78B99E-E8CA-4F85-8063-2ECE9E8818CB}" dt="2023-05-15T10:54:51.309" v="99" actId="700"/>
          <ac:spMkLst>
            <pc:docMk/>
            <pc:sldMk cId="82311341" sldId="311"/>
            <ac:spMk id="2" creationId="{4F270246-E744-77AA-C2E4-31BF5DD24F4E}"/>
          </ac:spMkLst>
        </pc:spChg>
        <pc:spChg chg="add mod">
          <ac:chgData name="Hans Gelissen (DHL SSC Maastricht)" userId="1afa8510-4eed-4b73-a29e-678838cd8acd" providerId="ADAL" clId="{1F78B99E-E8CA-4F85-8063-2ECE9E8818CB}" dt="2023-05-15T10:55:52.031" v="115" actId="1076"/>
          <ac:spMkLst>
            <pc:docMk/>
            <pc:sldMk cId="82311341" sldId="311"/>
            <ac:spMk id="3" creationId="{CB1FF5D1-B261-6E5B-6970-061A1145BF5C}"/>
          </ac:spMkLst>
        </pc:spChg>
        <pc:spChg chg="add mod">
          <ac:chgData name="Hans Gelissen (DHL SSC Maastricht)" userId="1afa8510-4eed-4b73-a29e-678838cd8acd" providerId="ADAL" clId="{1F78B99E-E8CA-4F85-8063-2ECE9E8818CB}" dt="2023-05-15T10:55:52.031" v="115" actId="1076"/>
          <ac:spMkLst>
            <pc:docMk/>
            <pc:sldMk cId="82311341" sldId="311"/>
            <ac:spMk id="4" creationId="{09C9FD28-91D4-CE4B-5FBA-CD3C2A3BA017}"/>
          </ac:spMkLst>
        </pc:spChg>
        <pc:spChg chg="del">
          <ac:chgData name="Hans Gelissen (DHL SSC Maastricht)" userId="1afa8510-4eed-4b73-a29e-678838cd8acd" providerId="ADAL" clId="{1F78B99E-E8CA-4F85-8063-2ECE9E8818CB}" dt="2023-05-15T10:53:37.860" v="82" actId="478"/>
          <ac:spMkLst>
            <pc:docMk/>
            <pc:sldMk cId="82311341" sldId="311"/>
            <ac:spMk id="5" creationId="{214585FF-1903-6539-42B2-69629E303C37}"/>
          </ac:spMkLst>
        </pc:spChg>
        <pc:spChg chg="del">
          <ac:chgData name="Hans Gelissen (DHL SSC Maastricht)" userId="1afa8510-4eed-4b73-a29e-678838cd8acd" providerId="ADAL" clId="{1F78B99E-E8CA-4F85-8063-2ECE9E8818CB}" dt="2023-05-15T10:53:36.840" v="81" actId="478"/>
          <ac:spMkLst>
            <pc:docMk/>
            <pc:sldMk cId="82311341" sldId="311"/>
            <ac:spMk id="6" creationId="{45CD44CB-FB3C-903A-0E28-ACF4A002A961}"/>
          </ac:spMkLst>
        </pc:spChg>
        <pc:spChg chg="add del mod">
          <ac:chgData name="Hans Gelissen (DHL SSC Maastricht)" userId="1afa8510-4eed-4b73-a29e-678838cd8acd" providerId="ADAL" clId="{1F78B99E-E8CA-4F85-8063-2ECE9E8818CB}" dt="2023-05-15T10:53:45.984" v="85" actId="478"/>
          <ac:spMkLst>
            <pc:docMk/>
            <pc:sldMk cId="82311341" sldId="311"/>
            <ac:spMk id="7" creationId="{306084C9-0B15-EA95-0BE8-3B4496112F58}"/>
          </ac:spMkLst>
        </pc:spChg>
        <pc:spChg chg="add mod">
          <ac:chgData name="Hans Gelissen (DHL SSC Maastricht)" userId="1afa8510-4eed-4b73-a29e-678838cd8acd" providerId="ADAL" clId="{1F78B99E-E8CA-4F85-8063-2ECE9E8818CB}" dt="2023-05-15T10:55:52.031" v="115" actId="1076"/>
          <ac:spMkLst>
            <pc:docMk/>
            <pc:sldMk cId="82311341" sldId="311"/>
            <ac:spMk id="8" creationId="{900F77E8-F15C-FA66-949F-E2CCF614BF29}"/>
          </ac:spMkLst>
        </pc:spChg>
        <pc:spChg chg="add mod">
          <ac:chgData name="Hans Gelissen (DHL SSC Maastricht)" userId="1afa8510-4eed-4b73-a29e-678838cd8acd" providerId="ADAL" clId="{1F78B99E-E8CA-4F85-8063-2ECE9E8818CB}" dt="2023-05-15T10:55:52.031" v="115" actId="1076"/>
          <ac:spMkLst>
            <pc:docMk/>
            <pc:sldMk cId="82311341" sldId="311"/>
            <ac:spMk id="9" creationId="{404C9063-21F1-15E5-3AF8-B3CE9B3D3C58}"/>
          </ac:spMkLst>
        </pc:spChg>
        <pc:spChg chg="add mod">
          <ac:chgData name="Hans Gelissen (DHL SSC Maastricht)" userId="1afa8510-4eed-4b73-a29e-678838cd8acd" providerId="ADAL" clId="{1F78B99E-E8CA-4F85-8063-2ECE9E8818CB}" dt="2023-05-15T10:55:52.031" v="115" actId="1076"/>
          <ac:spMkLst>
            <pc:docMk/>
            <pc:sldMk cId="82311341" sldId="311"/>
            <ac:spMk id="10" creationId="{8176BD19-F391-D4FD-8B6A-D5C29A23B447}"/>
          </ac:spMkLst>
        </pc:spChg>
        <pc:spChg chg="add mod">
          <ac:chgData name="Hans Gelissen (DHL SSC Maastricht)" userId="1afa8510-4eed-4b73-a29e-678838cd8acd" providerId="ADAL" clId="{1F78B99E-E8CA-4F85-8063-2ECE9E8818CB}" dt="2023-05-15T10:55:52.031" v="115" actId="1076"/>
          <ac:spMkLst>
            <pc:docMk/>
            <pc:sldMk cId="82311341" sldId="311"/>
            <ac:spMk id="11" creationId="{F125E53D-DEB2-2A16-CE9B-BD1521C623ED}"/>
          </ac:spMkLst>
        </pc:spChg>
        <pc:spChg chg="add del mod ord">
          <ac:chgData name="Hans Gelissen (DHL SSC Maastricht)" userId="1afa8510-4eed-4b73-a29e-678838cd8acd" providerId="ADAL" clId="{1F78B99E-E8CA-4F85-8063-2ECE9E8818CB}" dt="2023-05-15T10:54:45.665" v="98" actId="700"/>
          <ac:spMkLst>
            <pc:docMk/>
            <pc:sldMk cId="82311341" sldId="311"/>
            <ac:spMk id="12" creationId="{0B058522-E8E4-EA03-5E97-E9A9841AAADE}"/>
          </ac:spMkLst>
        </pc:spChg>
        <pc:spChg chg="add del mod ord">
          <ac:chgData name="Hans Gelissen (DHL SSC Maastricht)" userId="1afa8510-4eed-4b73-a29e-678838cd8acd" providerId="ADAL" clId="{1F78B99E-E8CA-4F85-8063-2ECE9E8818CB}" dt="2023-05-15T10:54:51.309" v="99" actId="700"/>
          <ac:spMkLst>
            <pc:docMk/>
            <pc:sldMk cId="82311341" sldId="311"/>
            <ac:spMk id="13" creationId="{0C263DE5-9895-C232-7A04-7109559D03BA}"/>
          </ac:spMkLst>
        </pc:spChg>
        <pc:spChg chg="add del mod ord">
          <ac:chgData name="Hans Gelissen (DHL SSC Maastricht)" userId="1afa8510-4eed-4b73-a29e-678838cd8acd" providerId="ADAL" clId="{1F78B99E-E8CA-4F85-8063-2ECE9E8818CB}" dt="2023-05-15T10:55:07.385" v="101" actId="478"/>
          <ac:spMkLst>
            <pc:docMk/>
            <pc:sldMk cId="82311341" sldId="311"/>
            <ac:spMk id="14" creationId="{F8EE72C4-B7AC-DA95-41A2-325BFA0F577C}"/>
          </ac:spMkLst>
        </pc:spChg>
      </pc:sldChg>
      <pc:sldChg chg="del">
        <pc:chgData name="Hans Gelissen (DHL SSC Maastricht)" userId="1afa8510-4eed-4b73-a29e-678838cd8acd" providerId="ADAL" clId="{1F78B99E-E8CA-4F85-8063-2ECE9E8818CB}" dt="2023-05-15T11:07:08.524" v="126" actId="47"/>
        <pc:sldMkLst>
          <pc:docMk/>
          <pc:sldMk cId="1023548627" sldId="316"/>
        </pc:sldMkLst>
      </pc:sldChg>
      <pc:sldChg chg="del">
        <pc:chgData name="Hans Gelissen (DHL SSC Maastricht)" userId="1afa8510-4eed-4b73-a29e-678838cd8acd" providerId="ADAL" clId="{1F78B99E-E8CA-4F85-8063-2ECE9E8818CB}" dt="2023-05-15T11:07:08.524" v="126" actId="47"/>
        <pc:sldMkLst>
          <pc:docMk/>
          <pc:sldMk cId="3874048404" sldId="317"/>
        </pc:sldMkLst>
      </pc:sldChg>
      <pc:sldChg chg="del">
        <pc:chgData name="Hans Gelissen (DHL SSC Maastricht)" userId="1afa8510-4eed-4b73-a29e-678838cd8acd" providerId="ADAL" clId="{1F78B99E-E8CA-4F85-8063-2ECE9E8818CB}" dt="2023-05-15T11:07:08.524" v="126" actId="47"/>
        <pc:sldMkLst>
          <pc:docMk/>
          <pc:sldMk cId="1354629526" sldId="318"/>
        </pc:sldMkLst>
      </pc:sldChg>
      <pc:sldChg chg="del">
        <pc:chgData name="Hans Gelissen (DHL SSC Maastricht)" userId="1afa8510-4eed-4b73-a29e-678838cd8acd" providerId="ADAL" clId="{1F78B99E-E8CA-4F85-8063-2ECE9E8818CB}" dt="2023-05-15T11:07:08.524" v="126" actId="47"/>
        <pc:sldMkLst>
          <pc:docMk/>
          <pc:sldMk cId="2029407726" sldId="319"/>
        </pc:sldMkLst>
      </pc:sldChg>
      <pc:sldChg chg="del">
        <pc:chgData name="Hans Gelissen (DHL SSC Maastricht)" userId="1afa8510-4eed-4b73-a29e-678838cd8acd" providerId="ADAL" clId="{1F78B99E-E8CA-4F85-8063-2ECE9E8818CB}" dt="2023-05-15T11:07:08.524" v="126" actId="47"/>
        <pc:sldMkLst>
          <pc:docMk/>
          <pc:sldMk cId="1971826098" sldId="320"/>
        </pc:sldMkLst>
      </pc:sldChg>
      <pc:sldChg chg="addSp delSp modSp add mod modClrScheme chgLayout">
        <pc:chgData name="Hans Gelissen (DHL SSC Maastricht)" userId="1afa8510-4eed-4b73-a29e-678838cd8acd" providerId="ADAL" clId="{1F78B99E-E8CA-4F85-8063-2ECE9E8818CB}" dt="2023-05-15T10:45:08.901" v="22" actId="478"/>
        <pc:sldMkLst>
          <pc:docMk/>
          <pc:sldMk cId="2147348872" sldId="345"/>
        </pc:sldMkLst>
        <pc:spChg chg="mod ord">
          <ac:chgData name="Hans Gelissen (DHL SSC Maastricht)" userId="1afa8510-4eed-4b73-a29e-678838cd8acd" providerId="ADAL" clId="{1F78B99E-E8CA-4F85-8063-2ECE9E8818CB}" dt="2023-05-15T10:44:32.806" v="20" actId="700"/>
          <ac:spMkLst>
            <pc:docMk/>
            <pc:sldMk cId="2147348872" sldId="345"/>
            <ac:spMk id="2" creationId="{CED8FA4E-9F3D-3515-A91C-152714E7945B}"/>
          </ac:spMkLst>
        </pc:spChg>
        <pc:spChg chg="add del mod ord">
          <ac:chgData name="Hans Gelissen (DHL SSC Maastricht)" userId="1afa8510-4eed-4b73-a29e-678838cd8acd" providerId="ADAL" clId="{1F78B99E-E8CA-4F85-8063-2ECE9E8818CB}" dt="2023-05-15T10:45:08.901" v="22" actId="478"/>
          <ac:spMkLst>
            <pc:docMk/>
            <pc:sldMk cId="2147348872" sldId="345"/>
            <ac:spMk id="5" creationId="{EEC2807F-3C48-92B0-F292-9D0BDA190612}"/>
          </ac:spMkLst>
        </pc:spChg>
      </pc:sldChg>
      <pc:sldChg chg="addSp delSp modSp new mod">
        <pc:chgData name="Hans Gelissen (DHL SSC Maastricht)" userId="1afa8510-4eed-4b73-a29e-678838cd8acd" providerId="ADAL" clId="{1F78B99E-E8CA-4F85-8063-2ECE9E8818CB}" dt="2023-05-15T10:45:29.415" v="26"/>
        <pc:sldMkLst>
          <pc:docMk/>
          <pc:sldMk cId="2668891360" sldId="346"/>
        </pc:sldMkLst>
        <pc:spChg chg="mod">
          <ac:chgData name="Hans Gelissen (DHL SSC Maastricht)" userId="1afa8510-4eed-4b73-a29e-678838cd8acd" providerId="ADAL" clId="{1F78B99E-E8CA-4F85-8063-2ECE9E8818CB}" dt="2023-05-15T10:45:29.415" v="26"/>
          <ac:spMkLst>
            <pc:docMk/>
            <pc:sldMk cId="2668891360" sldId="346"/>
            <ac:spMk id="2" creationId="{C7AD2F7A-96FC-0511-BB57-1D59911A58F7}"/>
          </ac:spMkLst>
        </pc:spChg>
        <pc:spChg chg="del">
          <ac:chgData name="Hans Gelissen (DHL SSC Maastricht)" userId="1afa8510-4eed-4b73-a29e-678838cd8acd" providerId="ADAL" clId="{1F78B99E-E8CA-4F85-8063-2ECE9E8818CB}" dt="2023-05-15T10:45:21.434" v="24" actId="478"/>
          <ac:spMkLst>
            <pc:docMk/>
            <pc:sldMk cId="2668891360" sldId="346"/>
            <ac:spMk id="3" creationId="{0B4DBF20-5863-516D-DA41-F079F2B11023}"/>
          </ac:spMkLst>
        </pc:spChg>
        <pc:spChg chg="mod">
          <ac:chgData name="Hans Gelissen (DHL SSC Maastricht)" userId="1afa8510-4eed-4b73-a29e-678838cd8acd" providerId="ADAL" clId="{1F78B99E-E8CA-4F85-8063-2ECE9E8818CB}" dt="2023-05-15T10:45:23.165" v="25"/>
          <ac:spMkLst>
            <pc:docMk/>
            <pc:sldMk cId="2668891360" sldId="346"/>
            <ac:spMk id="9" creationId="{EEAC4E71-B595-51BA-9A3A-4EEE42901E08}"/>
          </ac:spMkLst>
        </pc:spChg>
        <pc:spChg chg="mod">
          <ac:chgData name="Hans Gelissen (DHL SSC Maastricht)" userId="1afa8510-4eed-4b73-a29e-678838cd8acd" providerId="ADAL" clId="{1F78B99E-E8CA-4F85-8063-2ECE9E8818CB}" dt="2023-05-15T10:45:23.165" v="25"/>
          <ac:spMkLst>
            <pc:docMk/>
            <pc:sldMk cId="2668891360" sldId="346"/>
            <ac:spMk id="12" creationId="{982F6747-8050-D70F-9D81-C3F56A8009D1}"/>
          </ac:spMkLst>
        </pc:spChg>
        <pc:spChg chg="mod">
          <ac:chgData name="Hans Gelissen (DHL SSC Maastricht)" userId="1afa8510-4eed-4b73-a29e-678838cd8acd" providerId="ADAL" clId="{1F78B99E-E8CA-4F85-8063-2ECE9E8818CB}" dt="2023-05-15T10:45:23.165" v="25"/>
          <ac:spMkLst>
            <pc:docMk/>
            <pc:sldMk cId="2668891360" sldId="346"/>
            <ac:spMk id="15" creationId="{5A8CD21F-8509-7FFE-AE88-6439A291596C}"/>
          </ac:spMkLst>
        </pc:spChg>
        <pc:spChg chg="mod">
          <ac:chgData name="Hans Gelissen (DHL SSC Maastricht)" userId="1afa8510-4eed-4b73-a29e-678838cd8acd" providerId="ADAL" clId="{1F78B99E-E8CA-4F85-8063-2ECE9E8818CB}" dt="2023-05-15T10:45:23.165" v="25"/>
          <ac:spMkLst>
            <pc:docMk/>
            <pc:sldMk cId="2668891360" sldId="346"/>
            <ac:spMk id="18" creationId="{847FBD4F-2104-397D-8E03-25DFFCFB64C5}"/>
          </ac:spMkLst>
        </pc:spChg>
        <pc:grpChg chg="add mod">
          <ac:chgData name="Hans Gelissen (DHL SSC Maastricht)" userId="1afa8510-4eed-4b73-a29e-678838cd8acd" providerId="ADAL" clId="{1F78B99E-E8CA-4F85-8063-2ECE9E8818CB}" dt="2023-05-15T10:45:23.165" v="25"/>
          <ac:grpSpMkLst>
            <pc:docMk/>
            <pc:sldMk cId="2668891360" sldId="346"/>
            <ac:grpSpMk id="7" creationId="{5D498297-C72E-E759-31AF-139FD2E25A09}"/>
          </ac:grpSpMkLst>
        </pc:grpChg>
        <pc:grpChg chg="add mod">
          <ac:chgData name="Hans Gelissen (DHL SSC Maastricht)" userId="1afa8510-4eed-4b73-a29e-678838cd8acd" providerId="ADAL" clId="{1F78B99E-E8CA-4F85-8063-2ECE9E8818CB}" dt="2023-05-15T10:45:23.165" v="25"/>
          <ac:grpSpMkLst>
            <pc:docMk/>
            <pc:sldMk cId="2668891360" sldId="346"/>
            <ac:grpSpMk id="10" creationId="{DDC68203-572C-0D3D-4C25-76BE7E2180FA}"/>
          </ac:grpSpMkLst>
        </pc:grpChg>
        <pc:grpChg chg="add mod">
          <ac:chgData name="Hans Gelissen (DHL SSC Maastricht)" userId="1afa8510-4eed-4b73-a29e-678838cd8acd" providerId="ADAL" clId="{1F78B99E-E8CA-4F85-8063-2ECE9E8818CB}" dt="2023-05-15T10:45:23.165" v="25"/>
          <ac:grpSpMkLst>
            <pc:docMk/>
            <pc:sldMk cId="2668891360" sldId="346"/>
            <ac:grpSpMk id="13" creationId="{661ACF92-BDF5-104C-19B1-2556846BB5BD}"/>
          </ac:grpSpMkLst>
        </pc:grpChg>
        <pc:grpChg chg="add mod">
          <ac:chgData name="Hans Gelissen (DHL SSC Maastricht)" userId="1afa8510-4eed-4b73-a29e-678838cd8acd" providerId="ADAL" clId="{1F78B99E-E8CA-4F85-8063-2ECE9E8818CB}" dt="2023-05-15T10:45:23.165" v="25"/>
          <ac:grpSpMkLst>
            <pc:docMk/>
            <pc:sldMk cId="2668891360" sldId="346"/>
            <ac:grpSpMk id="16" creationId="{5746983E-1020-1946-8BC9-0C0ADDDF0245}"/>
          </ac:grpSpMkLst>
        </pc:grpChg>
        <pc:picChg chg="add mod">
          <ac:chgData name="Hans Gelissen (DHL SSC Maastricht)" userId="1afa8510-4eed-4b73-a29e-678838cd8acd" providerId="ADAL" clId="{1F78B99E-E8CA-4F85-8063-2ECE9E8818CB}" dt="2023-05-15T10:45:23.165" v="25"/>
          <ac:picMkLst>
            <pc:docMk/>
            <pc:sldMk cId="2668891360" sldId="346"/>
            <ac:picMk id="4" creationId="{A0C36959-F517-4BCC-DF62-440D6B760DEB}"/>
          </ac:picMkLst>
        </pc:picChg>
        <pc:picChg chg="add mod">
          <ac:chgData name="Hans Gelissen (DHL SSC Maastricht)" userId="1afa8510-4eed-4b73-a29e-678838cd8acd" providerId="ADAL" clId="{1F78B99E-E8CA-4F85-8063-2ECE9E8818CB}" dt="2023-05-15T10:45:23.165" v="25"/>
          <ac:picMkLst>
            <pc:docMk/>
            <pc:sldMk cId="2668891360" sldId="346"/>
            <ac:picMk id="5" creationId="{DEE70CFB-E4D2-9318-68A3-F63A4AE2EA27}"/>
          </ac:picMkLst>
        </pc:picChg>
        <pc:picChg chg="add mod">
          <ac:chgData name="Hans Gelissen (DHL SSC Maastricht)" userId="1afa8510-4eed-4b73-a29e-678838cd8acd" providerId="ADAL" clId="{1F78B99E-E8CA-4F85-8063-2ECE9E8818CB}" dt="2023-05-15T10:45:23.165" v="25"/>
          <ac:picMkLst>
            <pc:docMk/>
            <pc:sldMk cId="2668891360" sldId="346"/>
            <ac:picMk id="6" creationId="{6BCC0BBE-1CA2-627C-4B49-F041A4890898}"/>
          </ac:picMkLst>
        </pc:picChg>
        <pc:picChg chg="mod">
          <ac:chgData name="Hans Gelissen (DHL SSC Maastricht)" userId="1afa8510-4eed-4b73-a29e-678838cd8acd" providerId="ADAL" clId="{1F78B99E-E8CA-4F85-8063-2ECE9E8818CB}" dt="2023-05-15T10:45:23.165" v="25"/>
          <ac:picMkLst>
            <pc:docMk/>
            <pc:sldMk cId="2668891360" sldId="346"/>
            <ac:picMk id="8" creationId="{DC8F1794-019B-6087-8413-270230CD3197}"/>
          </ac:picMkLst>
        </pc:picChg>
        <pc:picChg chg="mod">
          <ac:chgData name="Hans Gelissen (DHL SSC Maastricht)" userId="1afa8510-4eed-4b73-a29e-678838cd8acd" providerId="ADAL" clId="{1F78B99E-E8CA-4F85-8063-2ECE9E8818CB}" dt="2023-05-15T10:45:23.165" v="25"/>
          <ac:picMkLst>
            <pc:docMk/>
            <pc:sldMk cId="2668891360" sldId="346"/>
            <ac:picMk id="11" creationId="{1C8898F8-D5C8-5621-37A7-ED9B3DC3DB11}"/>
          </ac:picMkLst>
        </pc:picChg>
        <pc:picChg chg="mod">
          <ac:chgData name="Hans Gelissen (DHL SSC Maastricht)" userId="1afa8510-4eed-4b73-a29e-678838cd8acd" providerId="ADAL" clId="{1F78B99E-E8CA-4F85-8063-2ECE9E8818CB}" dt="2023-05-15T10:45:23.165" v="25"/>
          <ac:picMkLst>
            <pc:docMk/>
            <pc:sldMk cId="2668891360" sldId="346"/>
            <ac:picMk id="14" creationId="{F76C758F-1B3E-10FC-3B2E-4B68106C79C3}"/>
          </ac:picMkLst>
        </pc:picChg>
        <pc:picChg chg="mod">
          <ac:chgData name="Hans Gelissen (DHL SSC Maastricht)" userId="1afa8510-4eed-4b73-a29e-678838cd8acd" providerId="ADAL" clId="{1F78B99E-E8CA-4F85-8063-2ECE9E8818CB}" dt="2023-05-15T10:45:23.165" v="25"/>
          <ac:picMkLst>
            <pc:docMk/>
            <pc:sldMk cId="2668891360" sldId="346"/>
            <ac:picMk id="17" creationId="{18DF1E4F-E1EB-B473-AD76-F1399FD26805}"/>
          </ac:picMkLst>
        </pc:picChg>
      </pc:sldChg>
      <pc:sldChg chg="addSp delSp modSp add mod modClrScheme chgLayout">
        <pc:chgData name="Hans Gelissen (DHL SSC Maastricht)" userId="1afa8510-4eed-4b73-a29e-678838cd8acd" providerId="ADAL" clId="{1F78B99E-E8CA-4F85-8063-2ECE9E8818CB}" dt="2023-05-15T10:48:10.907" v="34" actId="478"/>
        <pc:sldMkLst>
          <pc:docMk/>
          <pc:sldMk cId="2672193591" sldId="348"/>
        </pc:sldMkLst>
        <pc:spChg chg="mod ord">
          <ac:chgData name="Hans Gelissen (DHL SSC Maastricht)" userId="1afa8510-4eed-4b73-a29e-678838cd8acd" providerId="ADAL" clId="{1F78B99E-E8CA-4F85-8063-2ECE9E8818CB}" dt="2023-05-15T10:48:08.524" v="33" actId="700"/>
          <ac:spMkLst>
            <pc:docMk/>
            <pc:sldMk cId="2672193591" sldId="348"/>
            <ac:spMk id="4" creationId="{F4C7A97F-36C7-A08C-C3E2-3DD5B0E6E57A}"/>
          </ac:spMkLst>
        </pc:spChg>
        <pc:spChg chg="add del mod ord">
          <ac:chgData name="Hans Gelissen (DHL SSC Maastricht)" userId="1afa8510-4eed-4b73-a29e-678838cd8acd" providerId="ADAL" clId="{1F78B99E-E8CA-4F85-8063-2ECE9E8818CB}" dt="2023-05-15T10:48:08.524" v="33" actId="700"/>
          <ac:spMkLst>
            <pc:docMk/>
            <pc:sldMk cId="2672193591" sldId="348"/>
            <ac:spMk id="6" creationId="{74EF8B8E-4B8D-269F-0E1B-45C76631F676}"/>
          </ac:spMkLst>
        </pc:spChg>
        <pc:spChg chg="add del mod ord">
          <ac:chgData name="Hans Gelissen (DHL SSC Maastricht)" userId="1afa8510-4eed-4b73-a29e-678838cd8acd" providerId="ADAL" clId="{1F78B99E-E8CA-4F85-8063-2ECE9E8818CB}" dt="2023-05-15T10:48:10.907" v="34" actId="478"/>
          <ac:spMkLst>
            <pc:docMk/>
            <pc:sldMk cId="2672193591" sldId="348"/>
            <ac:spMk id="10" creationId="{F1B1FCBE-BB09-3DFB-C057-4AC41F2B1B88}"/>
          </ac:spMkLst>
        </pc:spChg>
        <pc:picChg chg="mod ord modCrop">
          <ac:chgData name="Hans Gelissen (DHL SSC Maastricht)" userId="1afa8510-4eed-4b73-a29e-678838cd8acd" providerId="ADAL" clId="{1F78B99E-E8CA-4F85-8063-2ECE9E8818CB}" dt="2023-05-15T10:48:08.524" v="33" actId="700"/>
          <ac:picMkLst>
            <pc:docMk/>
            <pc:sldMk cId="2672193591" sldId="348"/>
            <ac:picMk id="17" creationId="{A128146D-D4A4-1A72-5311-CA2B98540018}"/>
          </ac:picMkLst>
        </pc:picChg>
      </pc:sldChg>
      <pc:sldChg chg="addSp delSp modSp add del mod modClrScheme chgLayout">
        <pc:chgData name="Hans Gelissen (DHL SSC Maastricht)" userId="1afa8510-4eed-4b73-a29e-678838cd8acd" providerId="ADAL" clId="{1F78B99E-E8CA-4F85-8063-2ECE9E8818CB}" dt="2023-05-15T10:49:16.641" v="40" actId="47"/>
        <pc:sldMkLst>
          <pc:docMk/>
          <pc:sldMk cId="2180282456" sldId="353"/>
        </pc:sldMkLst>
        <pc:spChg chg="add del mod ord">
          <ac:chgData name="Hans Gelissen (DHL SSC Maastricht)" userId="1afa8510-4eed-4b73-a29e-678838cd8acd" providerId="ADAL" clId="{1F78B99E-E8CA-4F85-8063-2ECE9E8818CB}" dt="2023-05-15T10:46:55.351" v="29" actId="478"/>
          <ac:spMkLst>
            <pc:docMk/>
            <pc:sldMk cId="2180282456" sldId="353"/>
            <ac:spMk id="2" creationId="{0A6E3905-8C4A-BC23-3D6C-4DCC1B88F26C}"/>
          </ac:spMkLst>
        </pc:spChg>
        <pc:spChg chg="mod ord">
          <ac:chgData name="Hans Gelissen (DHL SSC Maastricht)" userId="1afa8510-4eed-4b73-a29e-678838cd8acd" providerId="ADAL" clId="{1F78B99E-E8CA-4F85-8063-2ECE9E8818CB}" dt="2023-05-15T10:46:51.772" v="28" actId="700"/>
          <ac:spMkLst>
            <pc:docMk/>
            <pc:sldMk cId="2180282456" sldId="353"/>
            <ac:spMk id="4" creationId="{1CB3A4A3-F9D4-2584-BFCD-8510BB515C15}"/>
          </ac:spMkLst>
        </pc:spChg>
        <pc:picChg chg="mod ord modCrop">
          <ac:chgData name="Hans Gelissen (DHL SSC Maastricht)" userId="1afa8510-4eed-4b73-a29e-678838cd8acd" providerId="ADAL" clId="{1F78B99E-E8CA-4F85-8063-2ECE9E8818CB}" dt="2023-05-15T10:46:51.772" v="28" actId="700"/>
          <ac:picMkLst>
            <pc:docMk/>
            <pc:sldMk cId="2180282456" sldId="353"/>
            <ac:picMk id="12" creationId="{2BEBA16A-0410-1030-D21A-B26CCC4F2995}"/>
          </ac:picMkLst>
        </pc:picChg>
      </pc:sldChg>
      <pc:sldChg chg="addSp delSp modSp add mod modClrScheme chgLayout">
        <pc:chgData name="Hans Gelissen (DHL SSC Maastricht)" userId="1afa8510-4eed-4b73-a29e-678838cd8acd" providerId="ADAL" clId="{1F78B99E-E8CA-4F85-8063-2ECE9E8818CB}" dt="2023-05-15T10:47:37.517" v="31" actId="478"/>
        <pc:sldMkLst>
          <pc:docMk/>
          <pc:sldMk cId="1852614433" sldId="354"/>
        </pc:sldMkLst>
        <pc:spChg chg="mod ord">
          <ac:chgData name="Hans Gelissen (DHL SSC Maastricht)" userId="1afa8510-4eed-4b73-a29e-678838cd8acd" providerId="ADAL" clId="{1F78B99E-E8CA-4F85-8063-2ECE9E8818CB}" dt="2023-05-15T10:47:33.228" v="30" actId="700"/>
          <ac:spMkLst>
            <pc:docMk/>
            <pc:sldMk cId="1852614433" sldId="354"/>
            <ac:spMk id="6" creationId="{2AB6010A-E6F0-AC15-A5B7-9DECD2A6DCA4}"/>
          </ac:spMkLst>
        </pc:spChg>
        <pc:spChg chg="add del mod ord">
          <ac:chgData name="Hans Gelissen (DHL SSC Maastricht)" userId="1afa8510-4eed-4b73-a29e-678838cd8acd" providerId="ADAL" clId="{1F78B99E-E8CA-4F85-8063-2ECE9E8818CB}" dt="2023-05-15T10:47:37.517" v="31" actId="478"/>
          <ac:spMkLst>
            <pc:docMk/>
            <pc:sldMk cId="1852614433" sldId="354"/>
            <ac:spMk id="8" creationId="{BD9C5EAA-0AD3-F324-52CA-FA8E2264BAF4}"/>
          </ac:spMkLst>
        </pc:spChg>
        <pc:picChg chg="mod ord modCrop">
          <ac:chgData name="Hans Gelissen (DHL SSC Maastricht)" userId="1afa8510-4eed-4b73-a29e-678838cd8acd" providerId="ADAL" clId="{1F78B99E-E8CA-4F85-8063-2ECE9E8818CB}" dt="2023-05-15T10:47:33.228" v="30" actId="700"/>
          <ac:picMkLst>
            <pc:docMk/>
            <pc:sldMk cId="1852614433" sldId="354"/>
            <ac:picMk id="15" creationId="{E48ECC78-7F08-D5B4-1434-F59B7F4A2202}"/>
          </ac:picMkLst>
        </pc:picChg>
      </pc:sldChg>
      <pc:sldChg chg="addSp delSp modSp add mod modClrScheme chgLayout">
        <pc:chgData name="Hans Gelissen (DHL SSC Maastricht)" userId="1afa8510-4eed-4b73-a29e-678838cd8acd" providerId="ADAL" clId="{1F78B99E-E8CA-4F85-8063-2ECE9E8818CB}" dt="2023-05-15T10:48:24.511" v="36" actId="478"/>
        <pc:sldMkLst>
          <pc:docMk/>
          <pc:sldMk cId="660131861" sldId="355"/>
        </pc:sldMkLst>
        <pc:spChg chg="mod ord">
          <ac:chgData name="Hans Gelissen (DHL SSC Maastricht)" userId="1afa8510-4eed-4b73-a29e-678838cd8acd" providerId="ADAL" clId="{1F78B99E-E8CA-4F85-8063-2ECE9E8818CB}" dt="2023-05-15T10:48:21.497" v="35" actId="700"/>
          <ac:spMkLst>
            <pc:docMk/>
            <pc:sldMk cId="660131861" sldId="355"/>
            <ac:spMk id="4" creationId="{F4C7A97F-36C7-A08C-C3E2-3DD5B0E6E57A}"/>
          </ac:spMkLst>
        </pc:spChg>
        <pc:spChg chg="add del mod ord">
          <ac:chgData name="Hans Gelissen (DHL SSC Maastricht)" userId="1afa8510-4eed-4b73-a29e-678838cd8acd" providerId="ADAL" clId="{1F78B99E-E8CA-4F85-8063-2ECE9E8818CB}" dt="2023-05-15T10:48:24.511" v="36" actId="478"/>
          <ac:spMkLst>
            <pc:docMk/>
            <pc:sldMk cId="660131861" sldId="355"/>
            <ac:spMk id="6" creationId="{48C1FC47-7709-96D3-0DBC-D1F0D60F975D}"/>
          </ac:spMkLst>
        </pc:spChg>
        <pc:picChg chg="mod ord modCrop">
          <ac:chgData name="Hans Gelissen (DHL SSC Maastricht)" userId="1afa8510-4eed-4b73-a29e-678838cd8acd" providerId="ADAL" clId="{1F78B99E-E8CA-4F85-8063-2ECE9E8818CB}" dt="2023-05-15T10:48:21.497" v="35" actId="700"/>
          <ac:picMkLst>
            <pc:docMk/>
            <pc:sldMk cId="660131861" sldId="355"/>
            <ac:picMk id="11" creationId="{29C082DA-430B-5304-DAF6-4AABE02F2EC1}"/>
          </ac:picMkLst>
        </pc:picChg>
      </pc:sldChg>
      <pc:sldChg chg="modSp add del mod modClrScheme chgLayout">
        <pc:chgData name="Hans Gelissen (DHL SSC Maastricht)" userId="1afa8510-4eed-4b73-a29e-678838cd8acd" providerId="ADAL" clId="{1F78B99E-E8CA-4F85-8063-2ECE9E8818CB}" dt="2023-05-15T11:07:03.256" v="125" actId="47"/>
        <pc:sldMkLst>
          <pc:docMk/>
          <pc:sldMk cId="9948422" sldId="374"/>
        </pc:sldMkLst>
        <pc:spChg chg="mod ord">
          <ac:chgData name="Hans Gelissen (DHL SSC Maastricht)" userId="1afa8510-4eed-4b73-a29e-678838cd8acd" providerId="ADAL" clId="{1F78B99E-E8CA-4F85-8063-2ECE9E8818CB}" dt="2023-05-15T11:04:33.721" v="123" actId="700"/>
          <ac:spMkLst>
            <pc:docMk/>
            <pc:sldMk cId="9948422" sldId="374"/>
            <ac:spMk id="11" creationId="{E6E45AE8-2D18-7AC4-83E2-B0E3AD3BFA6F}"/>
          </ac:spMkLst>
        </pc:spChg>
        <pc:spChg chg="mod ord">
          <ac:chgData name="Hans Gelissen (DHL SSC Maastricht)" userId="1afa8510-4eed-4b73-a29e-678838cd8acd" providerId="ADAL" clId="{1F78B99E-E8CA-4F85-8063-2ECE9E8818CB}" dt="2023-05-15T11:04:33.721" v="123" actId="700"/>
          <ac:spMkLst>
            <pc:docMk/>
            <pc:sldMk cId="9948422" sldId="374"/>
            <ac:spMk id="12" creationId="{5470A891-E41B-EF63-926D-2614B60196C9}"/>
          </ac:spMkLst>
        </pc:spChg>
        <pc:spChg chg="mod ord">
          <ac:chgData name="Hans Gelissen (DHL SSC Maastricht)" userId="1afa8510-4eed-4b73-a29e-678838cd8acd" providerId="ADAL" clId="{1F78B99E-E8CA-4F85-8063-2ECE9E8818CB}" dt="2023-05-15T11:04:33.721" v="123" actId="700"/>
          <ac:spMkLst>
            <pc:docMk/>
            <pc:sldMk cId="9948422" sldId="374"/>
            <ac:spMk id="13" creationId="{F15F4022-D0E1-7083-F41D-9754B4B91916}"/>
          </ac:spMkLst>
        </pc:spChg>
        <pc:spChg chg="mod ord">
          <ac:chgData name="Hans Gelissen (DHL SSC Maastricht)" userId="1afa8510-4eed-4b73-a29e-678838cd8acd" providerId="ADAL" clId="{1F78B99E-E8CA-4F85-8063-2ECE9E8818CB}" dt="2023-05-15T11:04:33.721" v="123" actId="700"/>
          <ac:spMkLst>
            <pc:docMk/>
            <pc:sldMk cId="9948422" sldId="374"/>
            <ac:spMk id="14" creationId="{5079EBBD-95D5-1050-FC6A-0B696EF03225}"/>
          </ac:spMkLst>
        </pc:spChg>
      </pc:sldChg>
      <pc:sldChg chg="modSp add mod ord modClrScheme chgLayout">
        <pc:chgData name="Hans Gelissen (DHL SSC Maastricht)" userId="1afa8510-4eed-4b73-a29e-678838cd8acd" providerId="ADAL" clId="{1F78B99E-E8CA-4F85-8063-2ECE9E8818CB}" dt="2023-05-15T12:32:25.074" v="1931"/>
        <pc:sldMkLst>
          <pc:docMk/>
          <pc:sldMk cId="3350513513" sldId="378"/>
        </pc:sldMkLst>
        <pc:spChg chg="mod ord">
          <ac:chgData name="Hans Gelissen (DHL SSC Maastricht)" userId="1afa8510-4eed-4b73-a29e-678838cd8acd" providerId="ADAL" clId="{1F78B99E-E8CA-4F85-8063-2ECE9E8818CB}" dt="2023-05-15T11:01:29.561" v="117" actId="700"/>
          <ac:spMkLst>
            <pc:docMk/>
            <pc:sldMk cId="3350513513" sldId="378"/>
            <ac:spMk id="4" creationId="{471E727E-C464-4602-FC08-41A36BB0E380}"/>
          </ac:spMkLst>
        </pc:spChg>
        <pc:spChg chg="mod ord">
          <ac:chgData name="Hans Gelissen (DHL SSC Maastricht)" userId="1afa8510-4eed-4b73-a29e-678838cd8acd" providerId="ADAL" clId="{1F78B99E-E8CA-4F85-8063-2ECE9E8818CB}" dt="2023-05-15T11:01:29.561" v="117" actId="700"/>
          <ac:spMkLst>
            <pc:docMk/>
            <pc:sldMk cId="3350513513" sldId="378"/>
            <ac:spMk id="5" creationId="{C0D840C6-9117-BE7D-78F3-1D4800B0EE12}"/>
          </ac:spMkLst>
        </pc:spChg>
      </pc:sldChg>
      <pc:sldChg chg="addSp modSp new mod modClrScheme chgLayout">
        <pc:chgData name="Hans Gelissen (DHL SSC Maastricht)" userId="1afa8510-4eed-4b73-a29e-678838cd8acd" providerId="ADAL" clId="{1F78B99E-E8CA-4F85-8063-2ECE9E8818CB}" dt="2023-05-15T11:20:15.558" v="1138" actId="14100"/>
        <pc:sldMkLst>
          <pc:docMk/>
          <pc:sldMk cId="2301066027" sldId="379"/>
        </pc:sldMkLst>
        <pc:spChg chg="mod ord">
          <ac:chgData name="Hans Gelissen (DHL SSC Maastricht)" userId="1afa8510-4eed-4b73-a29e-678838cd8acd" providerId="ADAL" clId="{1F78B99E-E8CA-4F85-8063-2ECE9E8818CB}" dt="2023-05-15T11:11:32.733" v="287" actId="207"/>
          <ac:spMkLst>
            <pc:docMk/>
            <pc:sldMk cId="2301066027" sldId="379"/>
            <ac:spMk id="2" creationId="{B153AA01-D1A6-F07E-FD49-7317DAF0A435}"/>
          </ac:spMkLst>
        </pc:spChg>
        <pc:spChg chg="mod ord">
          <ac:chgData name="Hans Gelissen (DHL SSC Maastricht)" userId="1afa8510-4eed-4b73-a29e-678838cd8acd" providerId="ADAL" clId="{1F78B99E-E8CA-4F85-8063-2ECE9E8818CB}" dt="2023-05-15T11:20:15.558" v="1138" actId="14100"/>
          <ac:spMkLst>
            <pc:docMk/>
            <pc:sldMk cId="2301066027" sldId="379"/>
            <ac:spMk id="3" creationId="{B212CC16-211F-8952-9078-7C16E14C92B4}"/>
          </ac:spMkLst>
        </pc:spChg>
        <pc:cxnChg chg="add mod">
          <ac:chgData name="Hans Gelissen (DHL SSC Maastricht)" userId="1afa8510-4eed-4b73-a29e-678838cd8acd" providerId="ADAL" clId="{1F78B99E-E8CA-4F85-8063-2ECE9E8818CB}" dt="2023-05-15T11:10:00.342" v="259" actId="1582"/>
          <ac:cxnSpMkLst>
            <pc:docMk/>
            <pc:sldMk cId="2301066027" sldId="379"/>
            <ac:cxnSpMk id="5" creationId="{CC81FADB-256D-00E7-C168-8115F1E2FD85}"/>
          </ac:cxnSpMkLst>
        </pc:cxnChg>
        <pc:cxnChg chg="add mod">
          <ac:chgData name="Hans Gelissen (DHL SSC Maastricht)" userId="1afa8510-4eed-4b73-a29e-678838cd8acd" providerId="ADAL" clId="{1F78B99E-E8CA-4F85-8063-2ECE9E8818CB}" dt="2023-05-15T11:10:04.521" v="261" actId="1076"/>
          <ac:cxnSpMkLst>
            <pc:docMk/>
            <pc:sldMk cId="2301066027" sldId="379"/>
            <ac:cxnSpMk id="6" creationId="{5E61D6D6-B98E-7D3C-0D94-E560E50E5A6F}"/>
          </ac:cxnSpMkLst>
        </pc:cxnChg>
        <pc:cxnChg chg="add mod">
          <ac:chgData name="Hans Gelissen (DHL SSC Maastricht)" userId="1afa8510-4eed-4b73-a29e-678838cd8acd" providerId="ADAL" clId="{1F78B99E-E8CA-4F85-8063-2ECE9E8818CB}" dt="2023-05-15T11:10:09.585" v="263" actId="1076"/>
          <ac:cxnSpMkLst>
            <pc:docMk/>
            <pc:sldMk cId="2301066027" sldId="379"/>
            <ac:cxnSpMk id="7" creationId="{D4228A65-B0C4-AC25-86CC-7359CB71E6BF}"/>
          </ac:cxnSpMkLst>
        </pc:cxnChg>
        <pc:cxnChg chg="add mod">
          <ac:chgData name="Hans Gelissen (DHL SSC Maastricht)" userId="1afa8510-4eed-4b73-a29e-678838cd8acd" providerId="ADAL" clId="{1F78B99E-E8CA-4F85-8063-2ECE9E8818CB}" dt="2023-05-15T11:10:17.782" v="268" actId="1076"/>
          <ac:cxnSpMkLst>
            <pc:docMk/>
            <pc:sldMk cId="2301066027" sldId="379"/>
            <ac:cxnSpMk id="8" creationId="{98EE6861-BA2E-8BF5-2DFA-59CCE64C41AC}"/>
          </ac:cxnSpMkLst>
        </pc:cxnChg>
        <pc:cxnChg chg="add mod">
          <ac:chgData name="Hans Gelissen (DHL SSC Maastricht)" userId="1afa8510-4eed-4b73-a29e-678838cd8acd" providerId="ADAL" clId="{1F78B99E-E8CA-4F85-8063-2ECE9E8818CB}" dt="2023-05-15T11:10:21.545" v="269" actId="1076"/>
          <ac:cxnSpMkLst>
            <pc:docMk/>
            <pc:sldMk cId="2301066027" sldId="379"/>
            <ac:cxnSpMk id="9" creationId="{03BCF193-3B03-1129-1722-2E6028DB5922}"/>
          </ac:cxnSpMkLst>
        </pc:cxnChg>
      </pc:sldChg>
      <pc:sldChg chg="addSp delSp modSp add mod">
        <pc:chgData name="Hans Gelissen (DHL SSC Maastricht)" userId="1afa8510-4eed-4b73-a29e-678838cd8acd" providerId="ADAL" clId="{1F78B99E-E8CA-4F85-8063-2ECE9E8818CB}" dt="2023-05-15T11:18:57.738" v="1070" actId="1036"/>
        <pc:sldMkLst>
          <pc:docMk/>
          <pc:sldMk cId="3555051064" sldId="380"/>
        </pc:sldMkLst>
        <pc:spChg chg="mod">
          <ac:chgData name="Hans Gelissen (DHL SSC Maastricht)" userId="1afa8510-4eed-4b73-a29e-678838cd8acd" providerId="ADAL" clId="{1F78B99E-E8CA-4F85-8063-2ECE9E8818CB}" dt="2023-05-15T11:11:45.378" v="310" actId="27636"/>
          <ac:spMkLst>
            <pc:docMk/>
            <pc:sldMk cId="3555051064" sldId="380"/>
            <ac:spMk id="2" creationId="{B153AA01-D1A6-F07E-FD49-7317DAF0A435}"/>
          </ac:spMkLst>
        </pc:spChg>
        <pc:spChg chg="del">
          <ac:chgData name="Hans Gelissen (DHL SSC Maastricht)" userId="1afa8510-4eed-4b73-a29e-678838cd8acd" providerId="ADAL" clId="{1F78B99E-E8CA-4F85-8063-2ECE9E8818CB}" dt="2023-05-15T11:12:18.082" v="315" actId="478"/>
          <ac:spMkLst>
            <pc:docMk/>
            <pc:sldMk cId="3555051064" sldId="380"/>
            <ac:spMk id="3" creationId="{B212CC16-211F-8952-9078-7C16E14C92B4}"/>
          </ac:spMkLst>
        </pc:spChg>
        <pc:spChg chg="add mod">
          <ac:chgData name="Hans Gelissen (DHL SSC Maastricht)" userId="1afa8510-4eed-4b73-a29e-678838cd8acd" providerId="ADAL" clId="{1F78B99E-E8CA-4F85-8063-2ECE9E8818CB}" dt="2023-05-15T11:18:16.087" v="1055" actId="207"/>
          <ac:spMkLst>
            <pc:docMk/>
            <pc:sldMk cId="3555051064" sldId="380"/>
            <ac:spMk id="4" creationId="{4C8EC31A-E6D7-3640-4CB0-3830F39C7413}"/>
          </ac:spMkLst>
        </pc:spChg>
        <pc:spChg chg="add mod ord">
          <ac:chgData name="Hans Gelissen (DHL SSC Maastricht)" userId="1afa8510-4eed-4b73-a29e-678838cd8acd" providerId="ADAL" clId="{1F78B99E-E8CA-4F85-8063-2ECE9E8818CB}" dt="2023-05-15T11:18:57.738" v="1070" actId="1036"/>
          <ac:spMkLst>
            <pc:docMk/>
            <pc:sldMk cId="3555051064" sldId="380"/>
            <ac:spMk id="8" creationId="{FA50FCA0-45EF-7B71-7BA8-43467C8050CC}"/>
          </ac:spMkLst>
        </pc:spChg>
        <pc:picChg chg="add mod">
          <ac:chgData name="Hans Gelissen (DHL SSC Maastricht)" userId="1afa8510-4eed-4b73-a29e-678838cd8acd" providerId="ADAL" clId="{1F78B99E-E8CA-4F85-8063-2ECE9E8818CB}" dt="2023-05-15T11:13:46.028" v="524" actId="1076"/>
          <ac:picMkLst>
            <pc:docMk/>
            <pc:sldMk cId="3555051064" sldId="380"/>
            <ac:picMk id="5" creationId="{D781F3C1-96D8-5DB8-009E-6B28DF2CC8CA}"/>
          </ac:picMkLst>
        </pc:picChg>
        <pc:picChg chg="add mod">
          <ac:chgData name="Hans Gelissen (DHL SSC Maastricht)" userId="1afa8510-4eed-4b73-a29e-678838cd8acd" providerId="ADAL" clId="{1F78B99E-E8CA-4F85-8063-2ECE9E8818CB}" dt="2023-05-15T11:13:43.157" v="522" actId="1076"/>
          <ac:picMkLst>
            <pc:docMk/>
            <pc:sldMk cId="3555051064" sldId="380"/>
            <ac:picMk id="6" creationId="{9452C05A-9CB6-9A69-40F9-0B3E0940F453}"/>
          </ac:picMkLst>
        </pc:picChg>
        <pc:picChg chg="add mod">
          <ac:chgData name="Hans Gelissen (DHL SSC Maastricht)" userId="1afa8510-4eed-4b73-a29e-678838cd8acd" providerId="ADAL" clId="{1F78B99E-E8CA-4F85-8063-2ECE9E8818CB}" dt="2023-05-15T11:13:44.478" v="523" actId="1076"/>
          <ac:picMkLst>
            <pc:docMk/>
            <pc:sldMk cId="3555051064" sldId="380"/>
            <ac:picMk id="7" creationId="{4EC9C511-5B3C-0EAE-FC06-E67139A53484}"/>
          </ac:picMkLst>
        </pc:picChg>
      </pc:sldChg>
      <pc:sldChg chg="addSp delSp modSp add mod modClrScheme chgLayout">
        <pc:chgData name="Hans Gelissen (DHL SSC Maastricht)" userId="1afa8510-4eed-4b73-a29e-678838cd8acd" providerId="ADAL" clId="{1F78B99E-E8CA-4F85-8063-2ECE9E8818CB}" dt="2023-05-15T11:23:05.347" v="1199" actId="14100"/>
        <pc:sldMkLst>
          <pc:docMk/>
          <pc:sldMk cId="1144248241" sldId="381"/>
        </pc:sldMkLst>
        <pc:spChg chg="mod ord">
          <ac:chgData name="Hans Gelissen (DHL SSC Maastricht)" userId="1afa8510-4eed-4b73-a29e-678838cd8acd" providerId="ADAL" clId="{1F78B99E-E8CA-4F85-8063-2ECE9E8818CB}" dt="2023-05-15T11:22:26.312" v="1171" actId="700"/>
          <ac:spMkLst>
            <pc:docMk/>
            <pc:sldMk cId="1144248241" sldId="381"/>
            <ac:spMk id="2" creationId="{B153AA01-D1A6-F07E-FD49-7317DAF0A435}"/>
          </ac:spMkLst>
        </pc:spChg>
        <pc:spChg chg="del">
          <ac:chgData name="Hans Gelissen (DHL SSC Maastricht)" userId="1afa8510-4eed-4b73-a29e-678838cd8acd" providerId="ADAL" clId="{1F78B99E-E8CA-4F85-8063-2ECE9E8818CB}" dt="2023-05-15T11:19:16.989" v="1076" actId="478"/>
          <ac:spMkLst>
            <pc:docMk/>
            <pc:sldMk cId="1144248241" sldId="381"/>
            <ac:spMk id="3" creationId="{B212CC16-211F-8952-9078-7C16E14C92B4}"/>
          </ac:spMkLst>
        </pc:spChg>
        <pc:spChg chg="add mod ord">
          <ac:chgData name="Hans Gelissen (DHL SSC Maastricht)" userId="1afa8510-4eed-4b73-a29e-678838cd8acd" providerId="ADAL" clId="{1F78B99E-E8CA-4F85-8063-2ECE9E8818CB}" dt="2023-05-15T11:22:54.630" v="1179" actId="1076"/>
          <ac:spMkLst>
            <pc:docMk/>
            <pc:sldMk cId="1144248241" sldId="381"/>
            <ac:spMk id="7" creationId="{60A33641-5755-2409-C55D-22BDB1088ADC}"/>
          </ac:spMkLst>
        </pc:spChg>
        <pc:spChg chg="add del mod">
          <ac:chgData name="Hans Gelissen (DHL SSC Maastricht)" userId="1afa8510-4eed-4b73-a29e-678838cd8acd" providerId="ADAL" clId="{1F78B99E-E8CA-4F85-8063-2ECE9E8818CB}" dt="2023-05-15T11:21:30.950" v="1160" actId="478"/>
          <ac:spMkLst>
            <pc:docMk/>
            <pc:sldMk cId="1144248241" sldId="381"/>
            <ac:spMk id="9" creationId="{C5F3028C-5F8B-95C3-D2A1-DB5356E68FC3}"/>
          </ac:spMkLst>
        </pc:spChg>
        <pc:spChg chg="add mod">
          <ac:chgData name="Hans Gelissen (DHL SSC Maastricht)" userId="1afa8510-4eed-4b73-a29e-678838cd8acd" providerId="ADAL" clId="{1F78B99E-E8CA-4F85-8063-2ECE9E8818CB}" dt="2023-05-15T11:23:05.347" v="1199" actId="14100"/>
          <ac:spMkLst>
            <pc:docMk/>
            <pc:sldMk cId="1144248241" sldId="381"/>
            <ac:spMk id="10" creationId="{288E4F83-3FD7-41D5-6378-3AB629A82C2C}"/>
          </ac:spMkLst>
        </pc:spChg>
        <pc:grpChg chg="add mod">
          <ac:chgData name="Hans Gelissen (DHL SSC Maastricht)" userId="1afa8510-4eed-4b73-a29e-678838cd8acd" providerId="ADAL" clId="{1F78B99E-E8CA-4F85-8063-2ECE9E8818CB}" dt="2023-05-15T11:22:39.378" v="1174" actId="1076"/>
          <ac:grpSpMkLst>
            <pc:docMk/>
            <pc:sldMk cId="1144248241" sldId="381"/>
            <ac:grpSpMk id="4" creationId="{4EDC90FB-40DA-E23E-6CC9-9B2D8B705CEF}"/>
          </ac:grpSpMkLst>
        </pc:grpChg>
        <pc:graphicFrameChg chg="add mod modGraphic">
          <ac:chgData name="Hans Gelissen (DHL SSC Maastricht)" userId="1afa8510-4eed-4b73-a29e-678838cd8acd" providerId="ADAL" clId="{1F78B99E-E8CA-4F85-8063-2ECE9E8818CB}" dt="2023-05-15T11:22:37.560" v="1173" actId="1076"/>
          <ac:graphicFrameMkLst>
            <pc:docMk/>
            <pc:sldMk cId="1144248241" sldId="381"/>
            <ac:graphicFrameMk id="8" creationId="{885DC8E8-96A1-E4A3-1D9A-AC8D629240D8}"/>
          </ac:graphicFrameMkLst>
        </pc:graphicFrameChg>
        <pc:picChg chg="add mod">
          <ac:chgData name="Hans Gelissen (DHL SSC Maastricht)" userId="1afa8510-4eed-4b73-a29e-678838cd8acd" providerId="ADAL" clId="{1F78B99E-E8CA-4F85-8063-2ECE9E8818CB}" dt="2023-05-15T11:19:14.159" v="1075"/>
          <ac:picMkLst>
            <pc:docMk/>
            <pc:sldMk cId="1144248241" sldId="381"/>
            <ac:picMk id="5" creationId="{2405D5B2-1996-B1F5-F2DD-F789637DA4C4}"/>
          </ac:picMkLst>
        </pc:picChg>
        <pc:cxnChg chg="add mod">
          <ac:chgData name="Hans Gelissen (DHL SSC Maastricht)" userId="1afa8510-4eed-4b73-a29e-678838cd8acd" providerId="ADAL" clId="{1F78B99E-E8CA-4F85-8063-2ECE9E8818CB}" dt="2023-05-15T11:19:14.159" v="1075"/>
          <ac:cxnSpMkLst>
            <pc:docMk/>
            <pc:sldMk cId="1144248241" sldId="381"/>
            <ac:cxnSpMk id="6" creationId="{31126655-9FE4-3A15-E7FC-CE5358B5C7BA}"/>
          </ac:cxnSpMkLst>
        </pc:cxnChg>
      </pc:sldChg>
      <pc:sldChg chg="addSp delSp modSp add mod modClrScheme chgLayout">
        <pc:chgData name="Hans Gelissen (DHL SSC Maastricht)" userId="1afa8510-4eed-4b73-a29e-678838cd8acd" providerId="ADAL" clId="{1F78B99E-E8CA-4F85-8063-2ECE9E8818CB}" dt="2023-05-15T12:15:23.200" v="1617" actId="1076"/>
        <pc:sldMkLst>
          <pc:docMk/>
          <pc:sldMk cId="1804933785" sldId="382"/>
        </pc:sldMkLst>
        <pc:spChg chg="mod ord">
          <ac:chgData name="Hans Gelissen (DHL SSC Maastricht)" userId="1afa8510-4eed-4b73-a29e-678838cd8acd" providerId="ADAL" clId="{1F78B99E-E8CA-4F85-8063-2ECE9E8818CB}" dt="2023-05-15T12:02:31.491" v="1343" actId="700"/>
          <ac:spMkLst>
            <pc:docMk/>
            <pc:sldMk cId="1804933785" sldId="382"/>
            <ac:spMk id="2" creationId="{B153AA01-D1A6-F07E-FD49-7317DAF0A435}"/>
          </ac:spMkLst>
        </pc:spChg>
        <pc:spChg chg="del">
          <ac:chgData name="Hans Gelissen (DHL SSC Maastricht)" userId="1afa8510-4eed-4b73-a29e-678838cd8acd" providerId="ADAL" clId="{1F78B99E-E8CA-4F85-8063-2ECE9E8818CB}" dt="2023-05-15T11:19:20.736" v="1077" actId="478"/>
          <ac:spMkLst>
            <pc:docMk/>
            <pc:sldMk cId="1804933785" sldId="382"/>
            <ac:spMk id="3" creationId="{B212CC16-211F-8952-9078-7C16E14C92B4}"/>
          </ac:spMkLst>
        </pc:spChg>
        <pc:spChg chg="add del mod ord">
          <ac:chgData name="Hans Gelissen (DHL SSC Maastricht)" userId="1afa8510-4eed-4b73-a29e-678838cd8acd" providerId="ADAL" clId="{1F78B99E-E8CA-4F85-8063-2ECE9E8818CB}" dt="2023-05-15T12:02:34.016" v="1344" actId="478"/>
          <ac:spMkLst>
            <pc:docMk/>
            <pc:sldMk cId="1804933785" sldId="382"/>
            <ac:spMk id="5" creationId="{DE8A3397-AA06-262D-4A64-A7F5AC79CD1E}"/>
          </ac:spMkLst>
        </pc:spChg>
        <pc:spChg chg="add del mod">
          <ac:chgData name="Hans Gelissen (DHL SSC Maastricht)" userId="1afa8510-4eed-4b73-a29e-678838cd8acd" providerId="ADAL" clId="{1F78B99E-E8CA-4F85-8063-2ECE9E8818CB}" dt="2023-05-15T12:12:31.349" v="1485" actId="21"/>
          <ac:spMkLst>
            <pc:docMk/>
            <pc:sldMk cId="1804933785" sldId="382"/>
            <ac:spMk id="9" creationId="{71336080-D912-E2CA-1AAC-8E37B1FE132F}"/>
          </ac:spMkLst>
        </pc:spChg>
        <pc:graphicFrameChg chg="add mod modGraphic">
          <ac:chgData name="Hans Gelissen (DHL SSC Maastricht)" userId="1afa8510-4eed-4b73-a29e-678838cd8acd" providerId="ADAL" clId="{1F78B99E-E8CA-4F85-8063-2ECE9E8818CB}" dt="2023-05-15T12:15:16.752" v="1616" actId="1076"/>
          <ac:graphicFrameMkLst>
            <pc:docMk/>
            <pc:sldMk cId="1804933785" sldId="382"/>
            <ac:graphicFrameMk id="4" creationId="{126112D9-8C06-3B89-6D3F-2753284914A2}"/>
          </ac:graphicFrameMkLst>
        </pc:graphicFrameChg>
        <pc:picChg chg="add mod">
          <ac:chgData name="Hans Gelissen (DHL SSC Maastricht)" userId="1afa8510-4eed-4b73-a29e-678838cd8acd" providerId="ADAL" clId="{1F78B99E-E8CA-4F85-8063-2ECE9E8818CB}" dt="2023-05-15T12:15:23.200" v="1617" actId="1076"/>
          <ac:picMkLst>
            <pc:docMk/>
            <pc:sldMk cId="1804933785" sldId="382"/>
            <ac:picMk id="6" creationId="{748FD023-D8FA-55BB-1FA7-B64CDDDE00D9}"/>
          </ac:picMkLst>
        </pc:picChg>
        <pc:picChg chg="add mod">
          <ac:chgData name="Hans Gelissen (DHL SSC Maastricht)" userId="1afa8510-4eed-4b73-a29e-678838cd8acd" providerId="ADAL" clId="{1F78B99E-E8CA-4F85-8063-2ECE9E8818CB}" dt="2023-05-15T12:15:23.200" v="1617" actId="1076"/>
          <ac:picMkLst>
            <pc:docMk/>
            <pc:sldMk cId="1804933785" sldId="382"/>
            <ac:picMk id="7" creationId="{CD68500E-D226-622B-3F8A-70C3E7914047}"/>
          </ac:picMkLst>
        </pc:picChg>
        <pc:picChg chg="add mod">
          <ac:chgData name="Hans Gelissen (DHL SSC Maastricht)" userId="1afa8510-4eed-4b73-a29e-678838cd8acd" providerId="ADAL" clId="{1F78B99E-E8CA-4F85-8063-2ECE9E8818CB}" dt="2023-05-15T12:15:23.200" v="1617" actId="1076"/>
          <ac:picMkLst>
            <pc:docMk/>
            <pc:sldMk cId="1804933785" sldId="382"/>
            <ac:picMk id="8" creationId="{588BD60E-2D9E-E18C-66E0-F8DCCCBDD66D}"/>
          </ac:picMkLst>
        </pc:picChg>
      </pc:sldChg>
      <pc:sldChg chg="add del">
        <pc:chgData name="Hans Gelissen (DHL SSC Maastricht)" userId="1afa8510-4eed-4b73-a29e-678838cd8acd" providerId="ADAL" clId="{1F78B99E-E8CA-4F85-8063-2ECE9E8818CB}" dt="2023-05-15T12:32:27.406" v="1933" actId="47"/>
        <pc:sldMkLst>
          <pc:docMk/>
          <pc:sldMk cId="2640119365" sldId="383"/>
        </pc:sldMkLst>
      </pc:sldChg>
      <pc:sldChg chg="addSp delSp modSp add mod ord modClrScheme chgLayout">
        <pc:chgData name="Hans Gelissen (DHL SSC Maastricht)" userId="1afa8510-4eed-4b73-a29e-678838cd8acd" providerId="ADAL" clId="{1F78B99E-E8CA-4F85-8063-2ECE9E8818CB}" dt="2023-05-15T12:13:05.117" v="1504" actId="20577"/>
        <pc:sldMkLst>
          <pc:docMk/>
          <pc:sldMk cId="1160261339" sldId="384"/>
        </pc:sldMkLst>
        <pc:spChg chg="del mod ord">
          <ac:chgData name="Hans Gelissen (DHL SSC Maastricht)" userId="1afa8510-4eed-4b73-a29e-678838cd8acd" providerId="ADAL" clId="{1F78B99E-E8CA-4F85-8063-2ECE9E8818CB}" dt="2023-05-15T12:12:57.939" v="1490" actId="700"/>
          <ac:spMkLst>
            <pc:docMk/>
            <pc:sldMk cId="1160261339" sldId="384"/>
            <ac:spMk id="2" creationId="{B153AA01-D1A6-F07E-FD49-7317DAF0A435}"/>
          </ac:spMkLst>
        </pc:spChg>
        <pc:spChg chg="del">
          <ac:chgData name="Hans Gelissen (DHL SSC Maastricht)" userId="1afa8510-4eed-4b73-a29e-678838cd8acd" providerId="ADAL" clId="{1F78B99E-E8CA-4F85-8063-2ECE9E8818CB}" dt="2023-05-15T12:12:57.939" v="1490" actId="700"/>
          <ac:spMkLst>
            <pc:docMk/>
            <pc:sldMk cId="1160261339" sldId="384"/>
            <ac:spMk id="3" creationId="{B212CC16-211F-8952-9078-7C16E14C92B4}"/>
          </ac:spMkLst>
        </pc:spChg>
        <pc:spChg chg="add mod ord">
          <ac:chgData name="Hans Gelissen (DHL SSC Maastricht)" userId="1afa8510-4eed-4b73-a29e-678838cd8acd" providerId="ADAL" clId="{1F78B99E-E8CA-4F85-8063-2ECE9E8818CB}" dt="2023-05-15T12:13:05.117" v="1504" actId="20577"/>
          <ac:spMkLst>
            <pc:docMk/>
            <pc:sldMk cId="1160261339" sldId="384"/>
            <ac:spMk id="4" creationId="{C48A8DCB-083B-E938-D089-5BD75EF6EADF}"/>
          </ac:spMkLst>
        </pc:spChg>
      </pc:sldChg>
      <pc:sldChg chg="addSp delSp modSp add mod modClrScheme chgLayout">
        <pc:chgData name="Hans Gelissen (DHL SSC Maastricht)" userId="1afa8510-4eed-4b73-a29e-678838cd8acd" providerId="ADAL" clId="{1F78B99E-E8CA-4F85-8063-2ECE9E8818CB}" dt="2023-05-15T12:42:09.906" v="2341" actId="20577"/>
        <pc:sldMkLst>
          <pc:docMk/>
          <pc:sldMk cId="3762903409" sldId="385"/>
        </pc:sldMkLst>
        <pc:spChg chg="del mod ord">
          <ac:chgData name="Hans Gelissen (DHL SSC Maastricht)" userId="1afa8510-4eed-4b73-a29e-678838cd8acd" providerId="ADAL" clId="{1F78B99E-E8CA-4F85-8063-2ECE9E8818CB}" dt="2023-05-15T12:28:22.400" v="1817" actId="700"/>
          <ac:spMkLst>
            <pc:docMk/>
            <pc:sldMk cId="3762903409" sldId="385"/>
            <ac:spMk id="2" creationId="{B153AA01-D1A6-F07E-FD49-7317DAF0A435}"/>
          </ac:spMkLst>
        </pc:spChg>
        <pc:spChg chg="del mod ord">
          <ac:chgData name="Hans Gelissen (DHL SSC Maastricht)" userId="1afa8510-4eed-4b73-a29e-678838cd8acd" providerId="ADAL" clId="{1F78B99E-E8CA-4F85-8063-2ECE9E8818CB}" dt="2023-05-15T12:28:22.400" v="1817" actId="700"/>
          <ac:spMkLst>
            <pc:docMk/>
            <pc:sldMk cId="3762903409" sldId="385"/>
            <ac:spMk id="3" creationId="{B212CC16-211F-8952-9078-7C16E14C92B4}"/>
          </ac:spMkLst>
        </pc:spChg>
        <pc:spChg chg="add mod ord">
          <ac:chgData name="Hans Gelissen (DHL SSC Maastricht)" userId="1afa8510-4eed-4b73-a29e-678838cd8acd" providerId="ADAL" clId="{1F78B99E-E8CA-4F85-8063-2ECE9E8818CB}" dt="2023-05-15T12:29:43.249" v="1897" actId="20577"/>
          <ac:spMkLst>
            <pc:docMk/>
            <pc:sldMk cId="3762903409" sldId="385"/>
            <ac:spMk id="4" creationId="{7F239F83-3C4F-4170-2C58-52488B6BCDFA}"/>
          </ac:spMkLst>
        </pc:spChg>
        <pc:spChg chg="add mod ord">
          <ac:chgData name="Hans Gelissen (DHL SSC Maastricht)" userId="1afa8510-4eed-4b73-a29e-678838cd8acd" providerId="ADAL" clId="{1F78B99E-E8CA-4F85-8063-2ECE9E8818CB}" dt="2023-05-15T12:28:30.518" v="1819" actId="20577"/>
          <ac:spMkLst>
            <pc:docMk/>
            <pc:sldMk cId="3762903409" sldId="385"/>
            <ac:spMk id="5" creationId="{B6E46F5F-BDAB-F555-5E63-FF4EFFEFCE46}"/>
          </ac:spMkLst>
        </pc:spChg>
        <pc:spChg chg="add mod ord">
          <ac:chgData name="Hans Gelissen (DHL SSC Maastricht)" userId="1afa8510-4eed-4b73-a29e-678838cd8acd" providerId="ADAL" clId="{1F78B99E-E8CA-4F85-8063-2ECE9E8818CB}" dt="2023-05-15T12:28:42.284" v="1841" actId="20577"/>
          <ac:spMkLst>
            <pc:docMk/>
            <pc:sldMk cId="3762903409" sldId="385"/>
            <ac:spMk id="6" creationId="{763A374D-B277-831B-A75F-680E02EB36CE}"/>
          </ac:spMkLst>
        </pc:spChg>
        <pc:spChg chg="add mod ord">
          <ac:chgData name="Hans Gelissen (DHL SSC Maastricht)" userId="1afa8510-4eed-4b73-a29e-678838cd8acd" providerId="ADAL" clId="{1F78B99E-E8CA-4F85-8063-2ECE9E8818CB}" dt="2023-05-15T12:42:09.906" v="2341" actId="20577"/>
          <ac:spMkLst>
            <pc:docMk/>
            <pc:sldMk cId="3762903409" sldId="385"/>
            <ac:spMk id="7" creationId="{4D4DBB03-73DD-385A-0D8C-BBAD45F063BA}"/>
          </ac:spMkLst>
        </pc:spChg>
      </pc:sldChg>
      <pc:sldChg chg="addSp delSp modSp add mod modClrScheme chgLayout">
        <pc:chgData name="Hans Gelissen (DHL SSC Maastricht)" userId="1afa8510-4eed-4b73-a29e-678838cd8acd" providerId="ADAL" clId="{1F78B99E-E8CA-4F85-8063-2ECE9E8818CB}" dt="2023-05-15T12:44:09.877" v="2401" actId="207"/>
        <pc:sldMkLst>
          <pc:docMk/>
          <pc:sldMk cId="2757061330" sldId="386"/>
        </pc:sldMkLst>
        <pc:spChg chg="del mod ord">
          <ac:chgData name="Hans Gelissen (DHL SSC Maastricht)" userId="1afa8510-4eed-4b73-a29e-678838cd8acd" providerId="ADAL" clId="{1F78B99E-E8CA-4F85-8063-2ECE9E8818CB}" dt="2023-05-15T12:32:12.645" v="1914" actId="700"/>
          <ac:spMkLst>
            <pc:docMk/>
            <pc:sldMk cId="2757061330" sldId="386"/>
            <ac:spMk id="2" creationId="{B153AA01-D1A6-F07E-FD49-7317DAF0A435}"/>
          </ac:spMkLst>
        </pc:spChg>
        <pc:spChg chg="del">
          <ac:chgData name="Hans Gelissen (DHL SSC Maastricht)" userId="1afa8510-4eed-4b73-a29e-678838cd8acd" providerId="ADAL" clId="{1F78B99E-E8CA-4F85-8063-2ECE9E8818CB}" dt="2023-05-15T12:32:12.645" v="1914" actId="700"/>
          <ac:spMkLst>
            <pc:docMk/>
            <pc:sldMk cId="2757061330" sldId="386"/>
            <ac:spMk id="3" creationId="{B212CC16-211F-8952-9078-7C16E14C92B4}"/>
          </ac:spMkLst>
        </pc:spChg>
        <pc:spChg chg="add mod ord">
          <ac:chgData name="Hans Gelissen (DHL SSC Maastricht)" userId="1afa8510-4eed-4b73-a29e-678838cd8acd" providerId="ADAL" clId="{1F78B99E-E8CA-4F85-8063-2ECE9E8818CB}" dt="2023-05-15T12:32:16.101" v="1928" actId="20577"/>
          <ac:spMkLst>
            <pc:docMk/>
            <pc:sldMk cId="2757061330" sldId="386"/>
            <ac:spMk id="4" creationId="{0FBD486F-111E-198A-49E6-A55B4DB4DA2E}"/>
          </ac:spMkLst>
        </pc:spChg>
        <pc:spChg chg="add mod">
          <ac:chgData name="Hans Gelissen (DHL SSC Maastricht)" userId="1afa8510-4eed-4b73-a29e-678838cd8acd" providerId="ADAL" clId="{1F78B99E-E8CA-4F85-8063-2ECE9E8818CB}" dt="2023-05-15T12:44:09.877" v="2401" actId="207"/>
          <ac:spMkLst>
            <pc:docMk/>
            <pc:sldMk cId="2757061330" sldId="386"/>
            <ac:spMk id="5" creationId="{48DEB6B9-5693-EBFD-BBF3-FCDE730BD967}"/>
          </ac:spMkLst>
        </pc:spChg>
      </pc:sldChg>
      <pc:sldChg chg="add del">
        <pc:chgData name="Hans Gelissen (DHL SSC Maastricht)" userId="1afa8510-4eed-4b73-a29e-678838cd8acd" providerId="ADAL" clId="{1F78B99E-E8CA-4F85-8063-2ECE9E8818CB}" dt="2023-05-15T12:32:26.681" v="1932" actId="47"/>
        <pc:sldMkLst>
          <pc:docMk/>
          <pc:sldMk cId="2126951044" sldId="387"/>
        </pc:sldMkLst>
      </pc:sldChg>
      <pc:sldChg chg="addSp delSp modSp add mod">
        <pc:chgData name="Hans Gelissen (DHL SSC Maastricht)" userId="1afa8510-4eed-4b73-a29e-678838cd8acd" providerId="ADAL" clId="{1F78B99E-E8CA-4F85-8063-2ECE9E8818CB}" dt="2023-05-15T11:24:58.991" v="1242" actId="12385"/>
        <pc:sldMkLst>
          <pc:docMk/>
          <pc:sldMk cId="2905365046" sldId="388"/>
        </pc:sldMkLst>
        <pc:spChg chg="mod">
          <ac:chgData name="Hans Gelissen (DHL SSC Maastricht)" userId="1afa8510-4eed-4b73-a29e-678838cd8acd" providerId="ADAL" clId="{1F78B99E-E8CA-4F85-8063-2ECE9E8818CB}" dt="2023-05-15T11:23:48.276" v="1225" actId="20577"/>
          <ac:spMkLst>
            <pc:docMk/>
            <pc:sldMk cId="2905365046" sldId="388"/>
            <ac:spMk id="2" creationId="{B153AA01-D1A6-F07E-FD49-7317DAF0A435}"/>
          </ac:spMkLst>
        </pc:spChg>
        <pc:spChg chg="mod">
          <ac:chgData name="Hans Gelissen (DHL SSC Maastricht)" userId="1afa8510-4eed-4b73-a29e-678838cd8acd" providerId="ADAL" clId="{1F78B99E-E8CA-4F85-8063-2ECE9E8818CB}" dt="2023-05-15T11:24:46.332" v="1239" actId="1076"/>
          <ac:spMkLst>
            <pc:docMk/>
            <pc:sldMk cId="2905365046" sldId="388"/>
            <ac:spMk id="7" creationId="{60A33641-5755-2409-C55D-22BDB1088ADC}"/>
          </ac:spMkLst>
        </pc:spChg>
        <pc:spChg chg="mod">
          <ac:chgData name="Hans Gelissen (DHL SSC Maastricht)" userId="1afa8510-4eed-4b73-a29e-678838cd8acd" providerId="ADAL" clId="{1F78B99E-E8CA-4F85-8063-2ECE9E8818CB}" dt="2023-05-15T11:24:49.471" v="1240" actId="1076"/>
          <ac:spMkLst>
            <pc:docMk/>
            <pc:sldMk cId="2905365046" sldId="388"/>
            <ac:spMk id="10" creationId="{288E4F83-3FD7-41D5-6378-3AB629A82C2C}"/>
          </ac:spMkLst>
        </pc:spChg>
        <pc:grpChg chg="add mod">
          <ac:chgData name="Hans Gelissen (DHL SSC Maastricht)" userId="1afa8510-4eed-4b73-a29e-678838cd8acd" providerId="ADAL" clId="{1F78B99E-E8CA-4F85-8063-2ECE9E8818CB}" dt="2023-05-15T11:24:44.062" v="1238" actId="1076"/>
          <ac:grpSpMkLst>
            <pc:docMk/>
            <pc:sldMk cId="2905365046" sldId="388"/>
            <ac:grpSpMk id="3" creationId="{1BD8D807-063C-AABD-3420-1B284F8B5DA5}"/>
          </ac:grpSpMkLst>
        </pc:grpChg>
        <pc:grpChg chg="del">
          <ac:chgData name="Hans Gelissen (DHL SSC Maastricht)" userId="1afa8510-4eed-4b73-a29e-678838cd8acd" providerId="ADAL" clId="{1F78B99E-E8CA-4F85-8063-2ECE9E8818CB}" dt="2023-05-15T11:23:17.273" v="1201" actId="478"/>
          <ac:grpSpMkLst>
            <pc:docMk/>
            <pc:sldMk cId="2905365046" sldId="388"/>
            <ac:grpSpMk id="4" creationId="{4EDC90FB-40DA-E23E-6CC9-9B2D8B705CEF}"/>
          </ac:grpSpMkLst>
        </pc:grpChg>
        <pc:graphicFrameChg chg="del modGraphic">
          <ac:chgData name="Hans Gelissen (DHL SSC Maastricht)" userId="1afa8510-4eed-4b73-a29e-678838cd8acd" providerId="ADAL" clId="{1F78B99E-E8CA-4F85-8063-2ECE9E8818CB}" dt="2023-05-15T11:23:19.982" v="1203" actId="478"/>
          <ac:graphicFrameMkLst>
            <pc:docMk/>
            <pc:sldMk cId="2905365046" sldId="388"/>
            <ac:graphicFrameMk id="8" creationId="{885DC8E8-96A1-E4A3-1D9A-AC8D629240D8}"/>
          </ac:graphicFrameMkLst>
        </pc:graphicFrameChg>
        <pc:graphicFrameChg chg="add mod modGraphic">
          <ac:chgData name="Hans Gelissen (DHL SSC Maastricht)" userId="1afa8510-4eed-4b73-a29e-678838cd8acd" providerId="ADAL" clId="{1F78B99E-E8CA-4F85-8063-2ECE9E8818CB}" dt="2023-05-15T11:24:58.991" v="1242" actId="12385"/>
          <ac:graphicFrameMkLst>
            <pc:docMk/>
            <pc:sldMk cId="2905365046" sldId="388"/>
            <ac:graphicFrameMk id="12" creationId="{8EEB8382-8852-309C-4503-C66AE680AAC7}"/>
          </ac:graphicFrameMkLst>
        </pc:graphicFrameChg>
        <pc:picChg chg="add mod">
          <ac:chgData name="Hans Gelissen (DHL SSC Maastricht)" userId="1afa8510-4eed-4b73-a29e-678838cd8acd" providerId="ADAL" clId="{1F78B99E-E8CA-4F85-8063-2ECE9E8818CB}" dt="2023-05-15T11:23:56.604" v="1230"/>
          <ac:picMkLst>
            <pc:docMk/>
            <pc:sldMk cId="2905365046" sldId="388"/>
            <ac:picMk id="9" creationId="{9CF90321-5541-6C07-5C2F-B773CFE421C3}"/>
          </ac:picMkLst>
        </pc:picChg>
        <pc:cxnChg chg="add mod">
          <ac:chgData name="Hans Gelissen (DHL SSC Maastricht)" userId="1afa8510-4eed-4b73-a29e-678838cd8acd" providerId="ADAL" clId="{1F78B99E-E8CA-4F85-8063-2ECE9E8818CB}" dt="2023-05-15T11:23:56.604" v="1230"/>
          <ac:cxnSpMkLst>
            <pc:docMk/>
            <pc:sldMk cId="2905365046" sldId="388"/>
            <ac:cxnSpMk id="11" creationId="{3354B2AE-7156-1325-451B-A2D40C56C8F0}"/>
          </ac:cxnSpMkLst>
        </pc:cxnChg>
      </pc:sldChg>
      <pc:sldChg chg="addSp modSp add mod">
        <pc:chgData name="Hans Gelissen (DHL SSC Maastricht)" userId="1afa8510-4eed-4b73-a29e-678838cd8acd" providerId="ADAL" clId="{1F78B99E-E8CA-4F85-8063-2ECE9E8818CB}" dt="2023-05-15T11:26:40.486" v="1284" actId="1076"/>
        <pc:sldMkLst>
          <pc:docMk/>
          <pc:sldMk cId="3550256993" sldId="389"/>
        </pc:sldMkLst>
        <pc:spChg chg="mod">
          <ac:chgData name="Hans Gelissen (DHL SSC Maastricht)" userId="1afa8510-4eed-4b73-a29e-678838cd8acd" providerId="ADAL" clId="{1F78B99E-E8CA-4F85-8063-2ECE9E8818CB}" dt="2023-05-15T11:25:12.842" v="1263" actId="20577"/>
          <ac:spMkLst>
            <pc:docMk/>
            <pc:sldMk cId="3550256993" sldId="389"/>
            <ac:spMk id="2" creationId="{B153AA01-D1A6-F07E-FD49-7317DAF0A435}"/>
          </ac:spMkLst>
        </pc:spChg>
        <pc:spChg chg="mod">
          <ac:chgData name="Hans Gelissen (DHL SSC Maastricht)" userId="1afa8510-4eed-4b73-a29e-678838cd8acd" providerId="ADAL" clId="{1F78B99E-E8CA-4F85-8063-2ECE9E8818CB}" dt="2023-05-15T11:25:15.962" v="1265" actId="20577"/>
          <ac:spMkLst>
            <pc:docMk/>
            <pc:sldMk cId="3550256993" sldId="389"/>
            <ac:spMk id="7" creationId="{60A33641-5755-2409-C55D-22BDB1088ADC}"/>
          </ac:spMkLst>
        </pc:spChg>
        <pc:spChg chg="mod">
          <ac:chgData name="Hans Gelissen (DHL SSC Maastricht)" userId="1afa8510-4eed-4b73-a29e-678838cd8acd" providerId="ADAL" clId="{1F78B99E-E8CA-4F85-8063-2ECE9E8818CB}" dt="2023-05-15T11:26:40.486" v="1284" actId="1076"/>
          <ac:spMkLst>
            <pc:docMk/>
            <pc:sldMk cId="3550256993" sldId="389"/>
            <ac:spMk id="10" creationId="{288E4F83-3FD7-41D5-6378-3AB629A82C2C}"/>
          </ac:spMkLst>
        </pc:spChg>
        <pc:grpChg chg="add mod">
          <ac:chgData name="Hans Gelissen (DHL SSC Maastricht)" userId="1afa8510-4eed-4b73-a29e-678838cd8acd" providerId="ADAL" clId="{1F78B99E-E8CA-4F85-8063-2ECE9E8818CB}" dt="2023-05-15T11:25:25.285" v="1269" actId="1076"/>
          <ac:grpSpMkLst>
            <pc:docMk/>
            <pc:sldMk cId="3550256993" sldId="389"/>
            <ac:grpSpMk id="3" creationId="{69554343-0D16-ABC5-606E-4A0301A2468D}"/>
          </ac:grpSpMkLst>
        </pc:grpChg>
        <pc:graphicFrameChg chg="add mod modGraphic">
          <ac:chgData name="Hans Gelissen (DHL SSC Maastricht)" userId="1afa8510-4eed-4b73-a29e-678838cd8acd" providerId="ADAL" clId="{1F78B99E-E8CA-4F85-8063-2ECE9E8818CB}" dt="2023-05-15T11:25:52.830" v="1273" actId="1076"/>
          <ac:graphicFrameMkLst>
            <pc:docMk/>
            <pc:sldMk cId="3550256993" sldId="389"/>
            <ac:graphicFrameMk id="6" creationId="{AB897814-4407-7B13-A92F-5EEFDFAC8AD7}"/>
          </ac:graphicFrameMkLst>
        </pc:graphicFrameChg>
        <pc:picChg chg="add mod">
          <ac:chgData name="Hans Gelissen (DHL SSC Maastricht)" userId="1afa8510-4eed-4b73-a29e-678838cd8acd" providerId="ADAL" clId="{1F78B99E-E8CA-4F85-8063-2ECE9E8818CB}" dt="2023-05-15T11:25:19.381" v="1266"/>
          <ac:picMkLst>
            <pc:docMk/>
            <pc:sldMk cId="3550256993" sldId="389"/>
            <ac:picMk id="4" creationId="{5467D965-BAAB-839E-47AF-813C1D1507EB}"/>
          </ac:picMkLst>
        </pc:picChg>
        <pc:cxnChg chg="add mod">
          <ac:chgData name="Hans Gelissen (DHL SSC Maastricht)" userId="1afa8510-4eed-4b73-a29e-678838cd8acd" providerId="ADAL" clId="{1F78B99E-E8CA-4F85-8063-2ECE9E8818CB}" dt="2023-05-15T11:25:19.381" v="1266"/>
          <ac:cxnSpMkLst>
            <pc:docMk/>
            <pc:sldMk cId="3550256993" sldId="389"/>
            <ac:cxnSpMk id="5" creationId="{CBC69D1D-4F13-A1C4-2EAD-E9DD7C2E1EC7}"/>
          </ac:cxnSpMkLst>
        </pc:cxnChg>
      </pc:sldChg>
      <pc:sldChg chg="addSp delSp modSp add mod">
        <pc:chgData name="Hans Gelissen (DHL SSC Maastricht)" userId="1afa8510-4eed-4b73-a29e-678838cd8acd" providerId="ADAL" clId="{1F78B99E-E8CA-4F85-8063-2ECE9E8818CB}" dt="2023-05-15T12:12:37.772" v="1487" actId="478"/>
        <pc:sldMkLst>
          <pc:docMk/>
          <pc:sldMk cId="3029178637" sldId="390"/>
        </pc:sldMkLst>
        <pc:spChg chg="mod">
          <ac:chgData name="Hans Gelissen (DHL SSC Maastricht)" userId="1afa8510-4eed-4b73-a29e-678838cd8acd" providerId="ADAL" clId="{1F78B99E-E8CA-4F85-8063-2ECE9E8818CB}" dt="2023-05-15T11:27:03.876" v="1310" actId="20577"/>
          <ac:spMkLst>
            <pc:docMk/>
            <pc:sldMk cId="3029178637" sldId="390"/>
            <ac:spMk id="2" creationId="{B153AA01-D1A6-F07E-FD49-7317DAF0A435}"/>
          </ac:spMkLst>
        </pc:spChg>
        <pc:spChg chg="mod">
          <ac:chgData name="Hans Gelissen (DHL SSC Maastricht)" userId="1afa8510-4eed-4b73-a29e-678838cd8acd" providerId="ADAL" clId="{1F78B99E-E8CA-4F85-8063-2ECE9E8818CB}" dt="2023-05-15T11:27:13.792" v="1314" actId="20577"/>
          <ac:spMkLst>
            <pc:docMk/>
            <pc:sldMk cId="3029178637" sldId="390"/>
            <ac:spMk id="7" creationId="{60A33641-5755-2409-C55D-22BDB1088ADC}"/>
          </ac:spMkLst>
        </pc:spChg>
        <pc:spChg chg="add del mod">
          <ac:chgData name="Hans Gelissen (DHL SSC Maastricht)" userId="1afa8510-4eed-4b73-a29e-678838cd8acd" providerId="ADAL" clId="{1F78B99E-E8CA-4F85-8063-2ECE9E8818CB}" dt="2023-05-15T12:12:37.772" v="1487" actId="478"/>
          <ac:spMkLst>
            <pc:docMk/>
            <pc:sldMk cId="3029178637" sldId="390"/>
            <ac:spMk id="8" creationId="{4452B29F-C055-0C0F-9D91-32226D773EF2}"/>
          </ac:spMkLst>
        </pc:spChg>
        <pc:spChg chg="mod">
          <ac:chgData name="Hans Gelissen (DHL SSC Maastricht)" userId="1afa8510-4eed-4b73-a29e-678838cd8acd" providerId="ADAL" clId="{1F78B99E-E8CA-4F85-8063-2ECE9E8818CB}" dt="2023-05-15T11:27:38.505" v="1322" actId="1076"/>
          <ac:spMkLst>
            <pc:docMk/>
            <pc:sldMk cId="3029178637" sldId="390"/>
            <ac:spMk id="10" creationId="{288E4F83-3FD7-41D5-6378-3AB629A82C2C}"/>
          </ac:spMkLst>
        </pc:spChg>
        <pc:grpChg chg="add mod">
          <ac:chgData name="Hans Gelissen (DHL SSC Maastricht)" userId="1afa8510-4eed-4b73-a29e-678838cd8acd" providerId="ADAL" clId="{1F78B99E-E8CA-4F85-8063-2ECE9E8818CB}" dt="2023-05-15T11:27:21.104" v="1317" actId="1076"/>
          <ac:grpSpMkLst>
            <pc:docMk/>
            <pc:sldMk cId="3029178637" sldId="390"/>
            <ac:grpSpMk id="3" creationId="{31332A15-9C14-890F-72EA-2D8358D92569}"/>
          </ac:grpSpMkLst>
        </pc:grpChg>
        <pc:graphicFrameChg chg="add mod modGraphic">
          <ac:chgData name="Hans Gelissen (DHL SSC Maastricht)" userId="1afa8510-4eed-4b73-a29e-678838cd8acd" providerId="ADAL" clId="{1F78B99E-E8CA-4F85-8063-2ECE9E8818CB}" dt="2023-05-15T11:27:36.014" v="1321" actId="1076"/>
          <ac:graphicFrameMkLst>
            <pc:docMk/>
            <pc:sldMk cId="3029178637" sldId="390"/>
            <ac:graphicFrameMk id="6" creationId="{B31A9004-7211-E06E-F467-37C91BE91DC0}"/>
          </ac:graphicFrameMkLst>
        </pc:graphicFrameChg>
        <pc:picChg chg="add mod">
          <ac:chgData name="Hans Gelissen (DHL SSC Maastricht)" userId="1afa8510-4eed-4b73-a29e-678838cd8acd" providerId="ADAL" clId="{1F78B99E-E8CA-4F85-8063-2ECE9E8818CB}" dt="2023-05-15T11:27:14.555" v="1315"/>
          <ac:picMkLst>
            <pc:docMk/>
            <pc:sldMk cId="3029178637" sldId="390"/>
            <ac:picMk id="4" creationId="{823A40FD-883C-9A2D-1F08-3D305D424DC7}"/>
          </ac:picMkLst>
        </pc:picChg>
        <pc:cxnChg chg="add mod">
          <ac:chgData name="Hans Gelissen (DHL SSC Maastricht)" userId="1afa8510-4eed-4b73-a29e-678838cd8acd" providerId="ADAL" clId="{1F78B99E-E8CA-4F85-8063-2ECE9E8818CB}" dt="2023-05-15T11:27:14.555" v="1315"/>
          <ac:cxnSpMkLst>
            <pc:docMk/>
            <pc:sldMk cId="3029178637" sldId="390"/>
            <ac:cxnSpMk id="5" creationId="{3618BE32-AED4-8672-3E7C-D0E437465F7D}"/>
          </ac:cxnSpMkLst>
        </pc:cxnChg>
      </pc:sldChg>
      <pc:sldChg chg="addSp delSp modSp add mod">
        <pc:chgData name="Hans Gelissen (DHL SSC Maastricht)" userId="1afa8510-4eed-4b73-a29e-678838cd8acd" providerId="ADAL" clId="{1F78B99E-E8CA-4F85-8063-2ECE9E8818CB}" dt="2023-05-15T12:18:11.018" v="1678" actId="1076"/>
        <pc:sldMkLst>
          <pc:docMk/>
          <pc:sldMk cId="1139327964" sldId="391"/>
        </pc:sldMkLst>
        <pc:spChg chg="mod">
          <ac:chgData name="Hans Gelissen (DHL SSC Maastricht)" userId="1afa8510-4eed-4b73-a29e-678838cd8acd" providerId="ADAL" clId="{1F78B99E-E8CA-4F85-8063-2ECE9E8818CB}" dt="2023-05-15T12:16:47.935" v="1665" actId="20577"/>
          <ac:spMkLst>
            <pc:docMk/>
            <pc:sldMk cId="1139327964" sldId="391"/>
            <ac:spMk id="2" creationId="{B153AA01-D1A6-F07E-FD49-7317DAF0A435}"/>
          </ac:spMkLst>
        </pc:spChg>
        <pc:spChg chg="mod">
          <ac:chgData name="Hans Gelissen (DHL SSC Maastricht)" userId="1afa8510-4eed-4b73-a29e-678838cd8acd" providerId="ADAL" clId="{1F78B99E-E8CA-4F85-8063-2ECE9E8818CB}" dt="2023-05-15T12:15:59.003" v="1622" actId="1076"/>
          <ac:spMkLst>
            <pc:docMk/>
            <pc:sldMk cId="1139327964" sldId="391"/>
            <ac:spMk id="4" creationId="{4C8EC31A-E6D7-3640-4CB0-3830F39C7413}"/>
          </ac:spMkLst>
        </pc:spChg>
        <pc:spChg chg="mod">
          <ac:chgData name="Hans Gelissen (DHL SSC Maastricht)" userId="1afa8510-4eed-4b73-a29e-678838cd8acd" providerId="ADAL" clId="{1F78B99E-E8CA-4F85-8063-2ECE9E8818CB}" dt="2023-05-15T12:15:53.588" v="1621" actId="1076"/>
          <ac:spMkLst>
            <pc:docMk/>
            <pc:sldMk cId="1139327964" sldId="391"/>
            <ac:spMk id="8" creationId="{FA50FCA0-45EF-7B71-7BA8-43467C8050CC}"/>
          </ac:spMkLst>
        </pc:spChg>
        <pc:spChg chg="mod">
          <ac:chgData name="Hans Gelissen (DHL SSC Maastricht)" userId="1afa8510-4eed-4b73-a29e-678838cd8acd" providerId="ADAL" clId="{1F78B99E-E8CA-4F85-8063-2ECE9E8818CB}" dt="2023-05-15T12:17:49.268" v="1676" actId="1036"/>
          <ac:spMkLst>
            <pc:docMk/>
            <pc:sldMk cId="1139327964" sldId="391"/>
            <ac:spMk id="10" creationId="{F387E9A1-7D89-68E5-36A6-338F5F099117}"/>
          </ac:spMkLst>
        </pc:spChg>
        <pc:spChg chg="mod">
          <ac:chgData name="Hans Gelissen (DHL SSC Maastricht)" userId="1afa8510-4eed-4b73-a29e-678838cd8acd" providerId="ADAL" clId="{1F78B99E-E8CA-4F85-8063-2ECE9E8818CB}" dt="2023-05-15T12:17:49.268" v="1676" actId="1036"/>
          <ac:spMkLst>
            <pc:docMk/>
            <pc:sldMk cId="1139327964" sldId="391"/>
            <ac:spMk id="11" creationId="{11E47EEA-7599-E377-F54F-DBD9A1320DE1}"/>
          </ac:spMkLst>
        </pc:spChg>
        <pc:grpChg chg="add mod">
          <ac:chgData name="Hans Gelissen (DHL SSC Maastricht)" userId="1afa8510-4eed-4b73-a29e-678838cd8acd" providerId="ADAL" clId="{1F78B99E-E8CA-4F85-8063-2ECE9E8818CB}" dt="2023-05-15T12:17:49.268" v="1676" actId="1036"/>
          <ac:grpSpMkLst>
            <pc:docMk/>
            <pc:sldMk cId="1139327964" sldId="391"/>
            <ac:grpSpMk id="3" creationId="{BA573147-128A-4C4D-A75A-99CF77E32E8E}"/>
          </ac:grpSpMkLst>
        </pc:grpChg>
        <pc:graphicFrameChg chg="add del mod modGraphic">
          <ac:chgData name="Hans Gelissen (DHL SSC Maastricht)" userId="1afa8510-4eed-4b73-a29e-678838cd8acd" providerId="ADAL" clId="{1F78B99E-E8CA-4F85-8063-2ECE9E8818CB}" dt="2023-05-15T12:14:57.304" v="1613" actId="478"/>
          <ac:graphicFrameMkLst>
            <pc:docMk/>
            <pc:sldMk cId="1139327964" sldId="391"/>
            <ac:graphicFrameMk id="12" creationId="{96A4F146-A574-8E53-EE8E-F78E7C05D530}"/>
          </ac:graphicFrameMkLst>
        </pc:graphicFrameChg>
        <pc:picChg chg="del">
          <ac:chgData name="Hans Gelissen (DHL SSC Maastricht)" userId="1afa8510-4eed-4b73-a29e-678838cd8acd" providerId="ADAL" clId="{1F78B99E-E8CA-4F85-8063-2ECE9E8818CB}" dt="2023-05-15T12:05:55.491" v="1390" actId="478"/>
          <ac:picMkLst>
            <pc:docMk/>
            <pc:sldMk cId="1139327964" sldId="391"/>
            <ac:picMk id="5" creationId="{D781F3C1-96D8-5DB8-009E-6B28DF2CC8CA}"/>
          </ac:picMkLst>
        </pc:picChg>
        <pc:picChg chg="del">
          <ac:chgData name="Hans Gelissen (DHL SSC Maastricht)" userId="1afa8510-4eed-4b73-a29e-678838cd8acd" providerId="ADAL" clId="{1F78B99E-E8CA-4F85-8063-2ECE9E8818CB}" dt="2023-05-15T12:05:55.491" v="1390" actId="478"/>
          <ac:picMkLst>
            <pc:docMk/>
            <pc:sldMk cId="1139327964" sldId="391"/>
            <ac:picMk id="6" creationId="{9452C05A-9CB6-9A69-40F9-0B3E0940F453}"/>
          </ac:picMkLst>
        </pc:picChg>
        <pc:picChg chg="del">
          <ac:chgData name="Hans Gelissen (DHL SSC Maastricht)" userId="1afa8510-4eed-4b73-a29e-678838cd8acd" providerId="ADAL" clId="{1F78B99E-E8CA-4F85-8063-2ECE9E8818CB}" dt="2023-05-15T12:05:55.491" v="1390" actId="478"/>
          <ac:picMkLst>
            <pc:docMk/>
            <pc:sldMk cId="1139327964" sldId="391"/>
            <ac:picMk id="7" creationId="{4EC9C511-5B3C-0EAE-FC06-E67139A53484}"/>
          </ac:picMkLst>
        </pc:picChg>
        <pc:picChg chg="mod">
          <ac:chgData name="Hans Gelissen (DHL SSC Maastricht)" userId="1afa8510-4eed-4b73-a29e-678838cd8acd" providerId="ADAL" clId="{1F78B99E-E8CA-4F85-8063-2ECE9E8818CB}" dt="2023-05-15T12:17:49.268" v="1676" actId="1036"/>
          <ac:picMkLst>
            <pc:docMk/>
            <pc:sldMk cId="1139327964" sldId="391"/>
            <ac:picMk id="9" creationId="{0E7FAA4A-24B2-8CFF-48C8-089644472E2A}"/>
          </ac:picMkLst>
        </pc:picChg>
        <pc:picChg chg="add mod ord">
          <ac:chgData name="Hans Gelissen (DHL SSC Maastricht)" userId="1afa8510-4eed-4b73-a29e-678838cd8acd" providerId="ADAL" clId="{1F78B99E-E8CA-4F85-8063-2ECE9E8818CB}" dt="2023-05-15T12:17:02.978" v="1667" actId="167"/>
          <ac:picMkLst>
            <pc:docMk/>
            <pc:sldMk cId="1139327964" sldId="391"/>
            <ac:picMk id="13" creationId="{D497B8B7-D990-70FE-F9C8-1C95699EFA5C}"/>
          </ac:picMkLst>
        </pc:picChg>
        <pc:picChg chg="add mod ord">
          <ac:chgData name="Hans Gelissen (DHL SSC Maastricht)" userId="1afa8510-4eed-4b73-a29e-678838cd8acd" providerId="ADAL" clId="{1F78B99E-E8CA-4F85-8063-2ECE9E8818CB}" dt="2023-05-15T12:16:09.771" v="1624" actId="167"/>
          <ac:picMkLst>
            <pc:docMk/>
            <pc:sldMk cId="1139327964" sldId="391"/>
            <ac:picMk id="14" creationId="{EF509C1D-1841-7169-8FD7-9BD8F0D45FA9}"/>
          </ac:picMkLst>
        </pc:picChg>
        <pc:picChg chg="add mod">
          <ac:chgData name="Hans Gelissen (DHL SSC Maastricht)" userId="1afa8510-4eed-4b73-a29e-678838cd8acd" providerId="ADAL" clId="{1F78B99E-E8CA-4F85-8063-2ECE9E8818CB}" dt="2023-05-15T12:18:11.018" v="1678" actId="1076"/>
          <ac:picMkLst>
            <pc:docMk/>
            <pc:sldMk cId="1139327964" sldId="391"/>
            <ac:picMk id="15" creationId="{5BBA5D63-5B3C-D3DA-44DA-97FD47EADED2}"/>
          </ac:picMkLst>
        </pc:picChg>
      </pc:sldChg>
      <pc:sldChg chg="addSp delSp modSp add mod">
        <pc:chgData name="Hans Gelissen (DHL SSC Maastricht)" userId="1afa8510-4eed-4b73-a29e-678838cd8acd" providerId="ADAL" clId="{1F78B99E-E8CA-4F85-8063-2ECE9E8818CB}" dt="2023-05-15T12:25:32.056" v="1754" actId="20577"/>
        <pc:sldMkLst>
          <pc:docMk/>
          <pc:sldMk cId="3074890939" sldId="392"/>
        </pc:sldMkLst>
        <pc:spChg chg="mod">
          <ac:chgData name="Hans Gelissen (DHL SSC Maastricht)" userId="1afa8510-4eed-4b73-a29e-678838cd8acd" providerId="ADAL" clId="{1F78B99E-E8CA-4F85-8063-2ECE9E8818CB}" dt="2023-05-15T12:25:32.056" v="1754" actId="20577"/>
          <ac:spMkLst>
            <pc:docMk/>
            <pc:sldMk cId="3074890939" sldId="392"/>
            <ac:spMk id="4" creationId="{4C8EC31A-E6D7-3640-4CB0-3830F39C7413}"/>
          </ac:spMkLst>
        </pc:spChg>
        <pc:spChg chg="add mod">
          <ac:chgData name="Hans Gelissen (DHL SSC Maastricht)" userId="1afa8510-4eed-4b73-a29e-678838cd8acd" providerId="ADAL" clId="{1F78B99E-E8CA-4F85-8063-2ECE9E8818CB}" dt="2023-05-15T12:23:04.539" v="1703"/>
          <ac:spMkLst>
            <pc:docMk/>
            <pc:sldMk cId="3074890939" sldId="392"/>
            <ac:spMk id="5" creationId="{317A496D-1085-5A12-CD12-320CDB026533}"/>
          </ac:spMkLst>
        </pc:spChg>
        <pc:spChg chg="mod">
          <ac:chgData name="Hans Gelissen (DHL SSC Maastricht)" userId="1afa8510-4eed-4b73-a29e-678838cd8acd" providerId="ADAL" clId="{1F78B99E-E8CA-4F85-8063-2ECE9E8818CB}" dt="2023-05-15T12:23:08.186" v="1704" actId="14100"/>
          <ac:spMkLst>
            <pc:docMk/>
            <pc:sldMk cId="3074890939" sldId="392"/>
            <ac:spMk id="8" creationId="{FA50FCA0-45EF-7B71-7BA8-43467C8050CC}"/>
          </ac:spMkLst>
        </pc:spChg>
        <pc:grpChg chg="del">
          <ac:chgData name="Hans Gelissen (DHL SSC Maastricht)" userId="1afa8510-4eed-4b73-a29e-678838cd8acd" providerId="ADAL" clId="{1F78B99E-E8CA-4F85-8063-2ECE9E8818CB}" dt="2023-05-15T12:23:02.829" v="1701" actId="478"/>
          <ac:grpSpMkLst>
            <pc:docMk/>
            <pc:sldMk cId="3074890939" sldId="392"/>
            <ac:grpSpMk id="3" creationId="{BA573147-128A-4C4D-A75A-99CF77E32E8E}"/>
          </ac:grpSpMkLst>
        </pc:grpChg>
        <pc:picChg chg="add mod">
          <ac:chgData name="Hans Gelissen (DHL SSC Maastricht)" userId="1afa8510-4eed-4b73-a29e-678838cd8acd" providerId="ADAL" clId="{1F78B99E-E8CA-4F85-8063-2ECE9E8818CB}" dt="2023-05-15T12:23:04.539" v="1703"/>
          <ac:picMkLst>
            <pc:docMk/>
            <pc:sldMk cId="3074890939" sldId="392"/>
            <ac:picMk id="6" creationId="{6AAF1D34-7182-72D7-734D-26398E78F9DB}"/>
          </ac:picMkLst>
        </pc:picChg>
        <pc:picChg chg="del">
          <ac:chgData name="Hans Gelissen (DHL SSC Maastricht)" userId="1afa8510-4eed-4b73-a29e-678838cd8acd" providerId="ADAL" clId="{1F78B99E-E8CA-4F85-8063-2ECE9E8818CB}" dt="2023-05-15T12:23:03.436" v="1702" actId="478"/>
          <ac:picMkLst>
            <pc:docMk/>
            <pc:sldMk cId="3074890939" sldId="392"/>
            <ac:picMk id="15" creationId="{5BBA5D63-5B3C-D3DA-44DA-97FD47EADED2}"/>
          </ac:picMkLst>
        </pc:picChg>
      </pc:sldChg>
      <pc:sldChg chg="modSp add mod modClrScheme chgLayout">
        <pc:chgData name="Hans Gelissen (DHL SSC Maastricht)" userId="1afa8510-4eed-4b73-a29e-678838cd8acd" providerId="ADAL" clId="{1F78B99E-E8CA-4F85-8063-2ECE9E8818CB}" dt="2023-05-15T12:19:19.400" v="1681" actId="700"/>
        <pc:sldMkLst>
          <pc:docMk/>
          <pc:sldMk cId="2031827227" sldId="393"/>
        </pc:sldMkLst>
        <pc:spChg chg="mod ord">
          <ac:chgData name="Hans Gelissen (DHL SSC Maastricht)" userId="1afa8510-4eed-4b73-a29e-678838cd8acd" providerId="ADAL" clId="{1F78B99E-E8CA-4F85-8063-2ECE9E8818CB}" dt="2023-05-15T12:19:19.400" v="1681" actId="700"/>
          <ac:spMkLst>
            <pc:docMk/>
            <pc:sldMk cId="2031827227" sldId="393"/>
            <ac:spMk id="4" creationId="{C48A8DCB-083B-E938-D089-5BD75EF6EADF}"/>
          </ac:spMkLst>
        </pc:spChg>
      </pc:sldChg>
      <pc:sldChg chg="modSp add mod">
        <pc:chgData name="Hans Gelissen (DHL SSC Maastricht)" userId="1afa8510-4eed-4b73-a29e-678838cd8acd" providerId="ADAL" clId="{1F78B99E-E8CA-4F85-8063-2ECE9E8818CB}" dt="2023-05-15T12:23:46.874" v="1724" actId="20577"/>
        <pc:sldMkLst>
          <pc:docMk/>
          <pc:sldMk cId="468715744" sldId="394"/>
        </pc:sldMkLst>
        <pc:graphicFrameChg chg="modGraphic">
          <ac:chgData name="Hans Gelissen (DHL SSC Maastricht)" userId="1afa8510-4eed-4b73-a29e-678838cd8acd" providerId="ADAL" clId="{1F78B99E-E8CA-4F85-8063-2ECE9E8818CB}" dt="2023-05-15T12:23:46.874" v="1724" actId="20577"/>
          <ac:graphicFrameMkLst>
            <pc:docMk/>
            <pc:sldMk cId="468715744" sldId="394"/>
            <ac:graphicFrameMk id="4" creationId="{126112D9-8C06-3B89-6D3F-2753284914A2}"/>
          </ac:graphicFrameMkLst>
        </pc:graphicFrameChg>
        <pc:picChg chg="mod">
          <ac:chgData name="Hans Gelissen (DHL SSC Maastricht)" userId="1afa8510-4eed-4b73-a29e-678838cd8acd" providerId="ADAL" clId="{1F78B99E-E8CA-4F85-8063-2ECE9E8818CB}" dt="2023-05-15T12:22:19.557" v="1699"/>
          <ac:picMkLst>
            <pc:docMk/>
            <pc:sldMk cId="468715744" sldId="394"/>
            <ac:picMk id="6" creationId="{748FD023-D8FA-55BB-1FA7-B64CDDDE00D9}"/>
          </ac:picMkLst>
        </pc:picChg>
        <pc:picChg chg="mod">
          <ac:chgData name="Hans Gelissen (DHL SSC Maastricht)" userId="1afa8510-4eed-4b73-a29e-678838cd8acd" providerId="ADAL" clId="{1F78B99E-E8CA-4F85-8063-2ECE9E8818CB}" dt="2023-05-15T12:22:19.557" v="1699"/>
          <ac:picMkLst>
            <pc:docMk/>
            <pc:sldMk cId="468715744" sldId="394"/>
            <ac:picMk id="7" creationId="{CD68500E-D226-622B-3F8A-70C3E7914047}"/>
          </ac:picMkLst>
        </pc:picChg>
        <pc:picChg chg="mod">
          <ac:chgData name="Hans Gelissen (DHL SSC Maastricht)" userId="1afa8510-4eed-4b73-a29e-678838cd8acd" providerId="ADAL" clId="{1F78B99E-E8CA-4F85-8063-2ECE9E8818CB}" dt="2023-05-15T12:22:19.557" v="1699"/>
          <ac:picMkLst>
            <pc:docMk/>
            <pc:sldMk cId="468715744" sldId="394"/>
            <ac:picMk id="8" creationId="{588BD60E-2D9E-E18C-66E0-F8DCCCBDD66D}"/>
          </ac:picMkLst>
        </pc:picChg>
      </pc:sldChg>
      <pc:sldChg chg="addSp delSp modSp add mod">
        <pc:chgData name="Hans Gelissen (DHL SSC Maastricht)" userId="1afa8510-4eed-4b73-a29e-678838cd8acd" providerId="ADAL" clId="{1F78B99E-E8CA-4F85-8063-2ECE9E8818CB}" dt="2023-05-15T12:27:24.792" v="1816" actId="1076"/>
        <pc:sldMkLst>
          <pc:docMk/>
          <pc:sldMk cId="2088270423" sldId="395"/>
        </pc:sldMkLst>
        <pc:spChg chg="mod">
          <ac:chgData name="Hans Gelissen (DHL SSC Maastricht)" userId="1afa8510-4eed-4b73-a29e-678838cd8acd" providerId="ADAL" clId="{1F78B99E-E8CA-4F85-8063-2ECE9E8818CB}" dt="2023-05-15T12:27:07.750" v="1815" actId="20577"/>
          <ac:spMkLst>
            <pc:docMk/>
            <pc:sldMk cId="2088270423" sldId="395"/>
            <ac:spMk id="4" creationId="{4C8EC31A-E6D7-3640-4CB0-3830F39C7413}"/>
          </ac:spMkLst>
        </pc:spChg>
        <pc:spChg chg="add del mod">
          <ac:chgData name="Hans Gelissen (DHL SSC Maastricht)" userId="1afa8510-4eed-4b73-a29e-678838cd8acd" providerId="ADAL" clId="{1F78B99E-E8CA-4F85-8063-2ECE9E8818CB}" dt="2023-05-15T12:20:36.788" v="1688"/>
          <ac:spMkLst>
            <pc:docMk/>
            <pc:sldMk cId="2088270423" sldId="395"/>
            <ac:spMk id="7" creationId="{CA7DFFFA-8A90-8370-2992-FF592A8C9A37}"/>
          </ac:spMkLst>
        </pc:spChg>
        <pc:spChg chg="mod">
          <ac:chgData name="Hans Gelissen (DHL SSC Maastricht)" userId="1afa8510-4eed-4b73-a29e-678838cd8acd" providerId="ADAL" clId="{1F78B99E-E8CA-4F85-8063-2ECE9E8818CB}" dt="2023-05-15T12:26:59.290" v="1813" actId="14100"/>
          <ac:spMkLst>
            <pc:docMk/>
            <pc:sldMk cId="2088270423" sldId="395"/>
            <ac:spMk id="8" creationId="{FA50FCA0-45EF-7B71-7BA8-43467C8050CC}"/>
          </ac:spMkLst>
        </pc:spChg>
        <pc:spChg chg="add del mod">
          <ac:chgData name="Hans Gelissen (DHL SSC Maastricht)" userId="1afa8510-4eed-4b73-a29e-678838cd8acd" providerId="ADAL" clId="{1F78B99E-E8CA-4F85-8063-2ECE9E8818CB}" dt="2023-05-15T12:22:45.922" v="1700" actId="21"/>
          <ac:spMkLst>
            <pc:docMk/>
            <pc:sldMk cId="2088270423" sldId="395"/>
            <ac:spMk id="16" creationId="{F363F2A9-A25C-D37B-1A2D-7D080ACC14CE}"/>
          </ac:spMkLst>
        </pc:spChg>
        <pc:spChg chg="add mod">
          <ac:chgData name="Hans Gelissen (DHL SSC Maastricht)" userId="1afa8510-4eed-4b73-a29e-678838cd8acd" providerId="ADAL" clId="{1F78B99E-E8CA-4F85-8063-2ECE9E8818CB}" dt="2023-05-15T12:27:24.792" v="1816" actId="1076"/>
          <ac:spMkLst>
            <pc:docMk/>
            <pc:sldMk cId="2088270423" sldId="395"/>
            <ac:spMk id="19" creationId="{44960AC5-60EF-E363-FD78-0DF8E4B46317}"/>
          </ac:spMkLst>
        </pc:spChg>
        <pc:grpChg chg="del">
          <ac:chgData name="Hans Gelissen (DHL SSC Maastricht)" userId="1afa8510-4eed-4b73-a29e-678838cd8acd" providerId="ADAL" clId="{1F78B99E-E8CA-4F85-8063-2ECE9E8818CB}" dt="2023-05-15T12:19:40.703" v="1684" actId="478"/>
          <ac:grpSpMkLst>
            <pc:docMk/>
            <pc:sldMk cId="2088270423" sldId="395"/>
            <ac:grpSpMk id="3" creationId="{BA573147-128A-4C4D-A75A-99CF77E32E8E}"/>
          </ac:grpSpMkLst>
        </pc:grpChg>
        <pc:picChg chg="add del mod">
          <ac:chgData name="Hans Gelissen (DHL SSC Maastricht)" userId="1afa8510-4eed-4b73-a29e-678838cd8acd" providerId="ADAL" clId="{1F78B99E-E8CA-4F85-8063-2ECE9E8818CB}" dt="2023-05-15T12:20:36.788" v="1688"/>
          <ac:picMkLst>
            <pc:docMk/>
            <pc:sldMk cId="2088270423" sldId="395"/>
            <ac:picMk id="5" creationId="{40A67AB1-B9C0-19DF-E4CB-C8B2BD414C5C}"/>
          </ac:picMkLst>
        </pc:picChg>
        <pc:picChg chg="add del mod">
          <ac:chgData name="Hans Gelissen (DHL SSC Maastricht)" userId="1afa8510-4eed-4b73-a29e-678838cd8acd" providerId="ADAL" clId="{1F78B99E-E8CA-4F85-8063-2ECE9E8818CB}" dt="2023-05-15T12:20:36.788" v="1688"/>
          <ac:picMkLst>
            <pc:docMk/>
            <pc:sldMk cId="2088270423" sldId="395"/>
            <ac:picMk id="6" creationId="{01F8EA78-5034-4CAD-1219-9BEB64B2688A}"/>
          </ac:picMkLst>
        </pc:picChg>
        <pc:picChg chg="add del mod">
          <ac:chgData name="Hans Gelissen (DHL SSC Maastricht)" userId="1afa8510-4eed-4b73-a29e-678838cd8acd" providerId="ADAL" clId="{1F78B99E-E8CA-4F85-8063-2ECE9E8818CB}" dt="2023-05-15T12:20:36.788" v="1688"/>
          <ac:picMkLst>
            <pc:docMk/>
            <pc:sldMk cId="2088270423" sldId="395"/>
            <ac:picMk id="12" creationId="{8647F839-0456-6553-6E01-67EBAE7193FE}"/>
          </ac:picMkLst>
        </pc:picChg>
        <pc:picChg chg="del">
          <ac:chgData name="Hans Gelissen (DHL SSC Maastricht)" userId="1afa8510-4eed-4b73-a29e-678838cd8acd" providerId="ADAL" clId="{1F78B99E-E8CA-4F85-8063-2ECE9E8818CB}" dt="2023-05-15T12:19:39.545" v="1683" actId="478"/>
          <ac:picMkLst>
            <pc:docMk/>
            <pc:sldMk cId="2088270423" sldId="395"/>
            <ac:picMk id="15" creationId="{5BBA5D63-5B3C-D3DA-44DA-97FD47EADED2}"/>
          </ac:picMkLst>
        </pc:picChg>
        <pc:picChg chg="add del mod">
          <ac:chgData name="Hans Gelissen (DHL SSC Maastricht)" userId="1afa8510-4eed-4b73-a29e-678838cd8acd" providerId="ADAL" clId="{1F78B99E-E8CA-4F85-8063-2ECE9E8818CB}" dt="2023-05-15T12:22:45.922" v="1700" actId="21"/>
          <ac:picMkLst>
            <pc:docMk/>
            <pc:sldMk cId="2088270423" sldId="395"/>
            <ac:picMk id="17" creationId="{80FC819D-A415-25C7-7BEF-812400F1BB89}"/>
          </ac:picMkLst>
        </pc:picChg>
        <pc:picChg chg="add mod">
          <ac:chgData name="Hans Gelissen (DHL SSC Maastricht)" userId="1afa8510-4eed-4b73-a29e-678838cd8acd" providerId="ADAL" clId="{1F78B99E-E8CA-4F85-8063-2ECE9E8818CB}" dt="2023-05-15T12:26:43.738" v="1811"/>
          <ac:picMkLst>
            <pc:docMk/>
            <pc:sldMk cId="2088270423" sldId="395"/>
            <ac:picMk id="18" creationId="{35FB052C-0DA1-67B8-C52E-494CAC3906E9}"/>
          </ac:picMkLst>
        </pc:picChg>
      </pc:sldChg>
      <pc:sldChg chg="modSp add mod modClrScheme chgLayout">
        <pc:chgData name="Hans Gelissen (DHL SSC Maastricht)" userId="1afa8510-4eed-4b73-a29e-678838cd8acd" providerId="ADAL" clId="{1F78B99E-E8CA-4F85-8063-2ECE9E8818CB}" dt="2023-05-15T12:19:50.932" v="1685" actId="700"/>
        <pc:sldMkLst>
          <pc:docMk/>
          <pc:sldMk cId="4214675442" sldId="396"/>
        </pc:sldMkLst>
        <pc:spChg chg="mod ord">
          <ac:chgData name="Hans Gelissen (DHL SSC Maastricht)" userId="1afa8510-4eed-4b73-a29e-678838cd8acd" providerId="ADAL" clId="{1F78B99E-E8CA-4F85-8063-2ECE9E8818CB}" dt="2023-05-15T12:19:50.932" v="1685" actId="700"/>
          <ac:spMkLst>
            <pc:docMk/>
            <pc:sldMk cId="4214675442" sldId="396"/>
            <ac:spMk id="4" creationId="{C48A8DCB-083B-E938-D089-5BD75EF6EADF}"/>
          </ac:spMkLst>
        </pc:spChg>
      </pc:sldChg>
      <pc:sldChg chg="modSp add mod">
        <pc:chgData name="Hans Gelissen (DHL SSC Maastricht)" userId="1afa8510-4eed-4b73-a29e-678838cd8acd" providerId="ADAL" clId="{1F78B99E-E8CA-4F85-8063-2ECE9E8818CB}" dt="2023-05-15T12:33:42.196" v="1960"/>
        <pc:sldMkLst>
          <pc:docMk/>
          <pc:sldMk cId="2450465482" sldId="397"/>
        </pc:sldMkLst>
        <pc:spChg chg="mod">
          <ac:chgData name="Hans Gelissen (DHL SSC Maastricht)" userId="1afa8510-4eed-4b73-a29e-678838cd8acd" providerId="ADAL" clId="{1F78B99E-E8CA-4F85-8063-2ECE9E8818CB}" dt="2023-05-15T12:33:10.337" v="1938" actId="20577"/>
          <ac:spMkLst>
            <pc:docMk/>
            <pc:sldMk cId="2450465482" sldId="397"/>
            <ac:spMk id="2" creationId="{B153AA01-D1A6-F07E-FD49-7317DAF0A435}"/>
          </ac:spMkLst>
        </pc:spChg>
        <pc:graphicFrameChg chg="modGraphic">
          <ac:chgData name="Hans Gelissen (DHL SSC Maastricht)" userId="1afa8510-4eed-4b73-a29e-678838cd8acd" providerId="ADAL" clId="{1F78B99E-E8CA-4F85-8063-2ECE9E8818CB}" dt="2023-05-15T12:33:35.534" v="1959" actId="2711"/>
          <ac:graphicFrameMkLst>
            <pc:docMk/>
            <pc:sldMk cId="2450465482" sldId="397"/>
            <ac:graphicFrameMk id="4" creationId="{126112D9-8C06-3B89-6D3F-2753284914A2}"/>
          </ac:graphicFrameMkLst>
        </pc:graphicFrameChg>
        <pc:picChg chg="mod">
          <ac:chgData name="Hans Gelissen (DHL SSC Maastricht)" userId="1afa8510-4eed-4b73-a29e-678838cd8acd" providerId="ADAL" clId="{1F78B99E-E8CA-4F85-8063-2ECE9E8818CB}" dt="2023-05-15T12:33:42.196" v="1960"/>
          <ac:picMkLst>
            <pc:docMk/>
            <pc:sldMk cId="2450465482" sldId="397"/>
            <ac:picMk id="6" creationId="{748FD023-D8FA-55BB-1FA7-B64CDDDE00D9}"/>
          </ac:picMkLst>
        </pc:picChg>
        <pc:picChg chg="mod">
          <ac:chgData name="Hans Gelissen (DHL SSC Maastricht)" userId="1afa8510-4eed-4b73-a29e-678838cd8acd" providerId="ADAL" clId="{1F78B99E-E8CA-4F85-8063-2ECE9E8818CB}" dt="2023-05-15T12:33:42.196" v="1960"/>
          <ac:picMkLst>
            <pc:docMk/>
            <pc:sldMk cId="2450465482" sldId="397"/>
            <ac:picMk id="7" creationId="{CD68500E-D226-622B-3F8A-70C3E7914047}"/>
          </ac:picMkLst>
        </pc:picChg>
        <pc:picChg chg="mod">
          <ac:chgData name="Hans Gelissen (DHL SSC Maastricht)" userId="1afa8510-4eed-4b73-a29e-678838cd8acd" providerId="ADAL" clId="{1F78B99E-E8CA-4F85-8063-2ECE9E8818CB}" dt="2023-05-15T12:33:42.196" v="1960"/>
          <ac:picMkLst>
            <pc:docMk/>
            <pc:sldMk cId="2450465482" sldId="397"/>
            <ac:picMk id="8" creationId="{588BD60E-2D9E-E18C-66E0-F8DCCCBDD66D}"/>
          </ac:picMkLst>
        </pc:picChg>
      </pc:sldChg>
      <pc:sldChg chg="add">
        <pc:chgData name="Hans Gelissen (DHL SSC Maastricht)" userId="1afa8510-4eed-4b73-a29e-678838cd8acd" providerId="ADAL" clId="{1F78B99E-E8CA-4F85-8063-2ECE9E8818CB}" dt="2023-05-15T12:32:18.024" v="1929"/>
        <pc:sldMkLst>
          <pc:docMk/>
          <pc:sldMk cId="1211142380" sldId="398"/>
        </pc:sldMkLst>
      </pc:sldChg>
      <pc:sldChg chg="modSp new mod">
        <pc:chgData name="Hans Gelissen (DHL SSC Maastricht)" userId="1afa8510-4eed-4b73-a29e-678838cd8acd" providerId="ADAL" clId="{1F78B99E-E8CA-4F85-8063-2ECE9E8818CB}" dt="2023-05-15T12:52:10.382" v="2521" actId="1076"/>
        <pc:sldMkLst>
          <pc:docMk/>
          <pc:sldMk cId="2897891458" sldId="399"/>
        </pc:sldMkLst>
        <pc:spChg chg="mod">
          <ac:chgData name="Hans Gelissen (DHL SSC Maastricht)" userId="1afa8510-4eed-4b73-a29e-678838cd8acd" providerId="ADAL" clId="{1F78B99E-E8CA-4F85-8063-2ECE9E8818CB}" dt="2023-05-15T12:39:44.960" v="2027" actId="20577"/>
          <ac:spMkLst>
            <pc:docMk/>
            <pc:sldMk cId="2897891458" sldId="399"/>
            <ac:spMk id="2" creationId="{66CF919B-AD87-62A5-95AA-49FA0A6BE524}"/>
          </ac:spMkLst>
        </pc:spChg>
        <pc:spChg chg="mod">
          <ac:chgData name="Hans Gelissen (DHL SSC Maastricht)" userId="1afa8510-4eed-4b73-a29e-678838cd8acd" providerId="ADAL" clId="{1F78B99E-E8CA-4F85-8063-2ECE9E8818CB}" dt="2023-05-15T12:52:10.382" v="2521" actId="1076"/>
          <ac:spMkLst>
            <pc:docMk/>
            <pc:sldMk cId="2897891458" sldId="399"/>
            <ac:spMk id="3" creationId="{246D1ED0-79D6-F9B6-F2CC-97A6B3272E8A}"/>
          </ac:spMkLst>
        </pc:spChg>
      </pc:sldChg>
      <pc:sldMasterChg chg="delSldLayout">
        <pc:chgData name="Hans Gelissen (DHL SSC Maastricht)" userId="1afa8510-4eed-4b73-a29e-678838cd8acd" providerId="ADAL" clId="{1F78B99E-E8CA-4F85-8063-2ECE9E8818CB}" dt="2023-05-15T12:20:04.207" v="1686" actId="2696"/>
        <pc:sldMasterMkLst>
          <pc:docMk/>
          <pc:sldMasterMk cId="727954729" sldId="2147483772"/>
        </pc:sldMasterMkLst>
        <pc:sldLayoutChg chg="del">
          <pc:chgData name="Hans Gelissen (DHL SSC Maastricht)" userId="1afa8510-4eed-4b73-a29e-678838cd8acd" providerId="ADAL" clId="{1F78B99E-E8CA-4F85-8063-2ECE9E8818CB}" dt="2023-05-15T10:48:54.038" v="37" actId="2696"/>
          <pc:sldLayoutMkLst>
            <pc:docMk/>
            <pc:sldMasterMk cId="727954729" sldId="2147483772"/>
            <pc:sldLayoutMk cId="2133812249" sldId="2147484043"/>
          </pc:sldLayoutMkLst>
        </pc:sldLayoutChg>
        <pc:sldLayoutChg chg="del">
          <pc:chgData name="Hans Gelissen (DHL SSC Maastricht)" userId="1afa8510-4eed-4b73-a29e-678838cd8acd" providerId="ADAL" clId="{1F78B99E-E8CA-4F85-8063-2ECE9E8818CB}" dt="2023-05-15T12:20:04.207" v="1686" actId="2696"/>
          <pc:sldLayoutMkLst>
            <pc:docMk/>
            <pc:sldMasterMk cId="727954729" sldId="2147483772"/>
            <pc:sldLayoutMk cId="3775721437" sldId="2147484043"/>
          </pc:sldLayoutMkLst>
        </pc:sldLayoutChg>
        <pc:sldLayoutChg chg="del">
          <pc:chgData name="Hans Gelissen (DHL SSC Maastricht)" userId="1afa8510-4eed-4b73-a29e-678838cd8acd" providerId="ADAL" clId="{1F78B99E-E8CA-4F85-8063-2ECE9E8818CB}" dt="2023-05-15T10:48:56.535" v="38" actId="2696"/>
          <pc:sldLayoutMkLst>
            <pc:docMk/>
            <pc:sldMasterMk cId="727954729" sldId="2147483772"/>
            <pc:sldLayoutMk cId="3266240520" sldId="2147484044"/>
          </pc:sldLayoutMkLst>
        </pc:sldLayoutChg>
      </pc:sldMasterChg>
      <pc:sldMasterChg chg="delSldLayout">
        <pc:chgData name="Hans Gelissen (DHL SSC Maastricht)" userId="1afa8510-4eed-4b73-a29e-678838cd8acd" providerId="ADAL" clId="{1F78B99E-E8CA-4F85-8063-2ECE9E8818CB}" dt="2023-05-15T11:04:37.826" v="124" actId="2696"/>
        <pc:sldMasterMkLst>
          <pc:docMk/>
          <pc:sldMasterMk cId="1868986140" sldId="2147483797"/>
        </pc:sldMasterMkLst>
        <pc:sldLayoutChg chg="del">
          <pc:chgData name="Hans Gelissen (DHL SSC Maastricht)" userId="1afa8510-4eed-4b73-a29e-678838cd8acd" providerId="ADAL" clId="{1F78B99E-E8CA-4F85-8063-2ECE9E8818CB}" dt="2023-05-15T11:04:37.826" v="124" actId="2696"/>
          <pc:sldLayoutMkLst>
            <pc:docMk/>
            <pc:sldMasterMk cId="1868986140" sldId="2147483797"/>
            <pc:sldLayoutMk cId="2140560216" sldId="2147484043"/>
          </pc:sldLayoutMkLst>
        </pc:sldLayoutChg>
      </pc:sldMasterChg>
      <pc:sldMasterChg chg="delSldLayout">
        <pc:chgData name="Hans Gelissen (DHL SSC Maastricht)" userId="1afa8510-4eed-4b73-a29e-678838cd8acd" providerId="ADAL" clId="{1F78B99E-E8CA-4F85-8063-2ECE9E8818CB}" dt="2023-05-15T11:01:41.583" v="118" actId="2696"/>
        <pc:sldMasterMkLst>
          <pc:docMk/>
          <pc:sldMasterMk cId="452284608" sldId="2147484031"/>
        </pc:sldMasterMkLst>
        <pc:sldLayoutChg chg="del">
          <pc:chgData name="Hans Gelissen (DHL SSC Maastricht)" userId="1afa8510-4eed-4b73-a29e-678838cd8acd" providerId="ADAL" clId="{1F78B99E-E8CA-4F85-8063-2ECE9E8818CB}" dt="2023-05-15T11:01:41.583" v="118" actId="2696"/>
          <pc:sldLayoutMkLst>
            <pc:docMk/>
            <pc:sldMasterMk cId="452284608" sldId="2147484031"/>
            <pc:sldLayoutMk cId="3471332866" sldId="2147484043"/>
          </pc:sldLayoutMkLst>
        </pc:sldLayoutChg>
      </pc:sldMasterChg>
      <pc:sldMasterChg chg="delSldLayout">
        <pc:chgData name="Hans Gelissen (DHL SSC Maastricht)" userId="1afa8510-4eed-4b73-a29e-678838cd8acd" providerId="ADAL" clId="{1F78B99E-E8CA-4F85-8063-2ECE9E8818CB}" dt="2023-05-15T10:44:43.433" v="21" actId="2696"/>
        <pc:sldMasterMkLst>
          <pc:docMk/>
          <pc:sldMasterMk cId="323497015" sldId="2147484033"/>
        </pc:sldMasterMkLst>
        <pc:sldLayoutChg chg="del">
          <pc:chgData name="Hans Gelissen (DHL SSC Maastricht)" userId="1afa8510-4eed-4b73-a29e-678838cd8acd" providerId="ADAL" clId="{1F78B99E-E8CA-4F85-8063-2ECE9E8818CB}" dt="2023-05-15T10:44:43.433" v="21" actId="2696"/>
          <pc:sldLayoutMkLst>
            <pc:docMk/>
            <pc:sldMasterMk cId="323497015" sldId="2147484033"/>
            <pc:sldLayoutMk cId="2349918504" sldId="2147484043"/>
          </pc:sldLayoutMkLst>
        </pc:sldLayoutChg>
      </pc:sldMasterChg>
    </pc:docChg>
  </pc:docChgLst>
  <pc:docChgLst>
    <pc:chgData name="Hans Gelissen (DHL SSC Maastricht)" userId="1afa8510-4eed-4b73-a29e-678838cd8acd" providerId="ADAL" clId="{A12E206A-4C27-49C9-9C65-03FB9E0A52A0}"/>
    <pc:docChg chg="undo custSel delSld modSld modMainMaster">
      <pc:chgData name="Hans Gelissen (DHL SSC Maastricht)" userId="1afa8510-4eed-4b73-a29e-678838cd8acd" providerId="ADAL" clId="{A12E206A-4C27-49C9-9C65-03FB9E0A52A0}" dt="2023-04-28T10:13:42.945" v="353" actId="2696"/>
      <pc:docMkLst>
        <pc:docMk/>
      </pc:docMkLst>
      <pc:sldChg chg="addSp delSp modSp del mod modClrScheme chgLayout">
        <pc:chgData name="Hans Gelissen (DHL SSC Maastricht)" userId="1afa8510-4eed-4b73-a29e-678838cd8acd" providerId="ADAL" clId="{A12E206A-4C27-49C9-9C65-03FB9E0A52A0}" dt="2023-04-28T10:13:35.274" v="352" actId="47"/>
        <pc:sldMkLst>
          <pc:docMk/>
          <pc:sldMk cId="2219543139" sldId="284"/>
        </pc:sldMkLst>
        <pc:spChg chg="add del mod">
          <ac:chgData name="Hans Gelissen (DHL SSC Maastricht)" userId="1afa8510-4eed-4b73-a29e-678838cd8acd" providerId="ADAL" clId="{A12E206A-4C27-49C9-9C65-03FB9E0A52A0}" dt="2023-04-28T10:07:43.586" v="348" actId="478"/>
          <ac:spMkLst>
            <pc:docMk/>
            <pc:sldMk cId="2219543139" sldId="284"/>
            <ac:spMk id="2" creationId="{2C38CD9D-95F7-22A9-331C-B4E7A08E71F8}"/>
          </ac:spMkLst>
        </pc:spChg>
        <pc:spChg chg="add mod">
          <ac:chgData name="Hans Gelissen (DHL SSC Maastricht)" userId="1afa8510-4eed-4b73-a29e-678838cd8acd" providerId="ADAL" clId="{A12E206A-4C27-49C9-9C65-03FB9E0A52A0}" dt="2023-04-28T10:08:26.801" v="351" actId="14100"/>
          <ac:spMkLst>
            <pc:docMk/>
            <pc:sldMk cId="2219543139" sldId="284"/>
            <ac:spMk id="3" creationId="{388D2C0E-54C0-5F2E-6B28-4CC73335A84F}"/>
          </ac:spMkLst>
        </pc:spChg>
        <pc:spChg chg="del">
          <ac:chgData name="Hans Gelissen (DHL SSC Maastricht)" userId="1afa8510-4eed-4b73-a29e-678838cd8acd" providerId="ADAL" clId="{A12E206A-4C27-49C9-9C65-03FB9E0A52A0}" dt="2023-04-28T10:06:05.697" v="341" actId="700"/>
          <ac:spMkLst>
            <pc:docMk/>
            <pc:sldMk cId="2219543139" sldId="284"/>
            <ac:spMk id="23" creationId="{94814C6D-1EBE-4ABC-B738-4D0D4D28108C}"/>
          </ac:spMkLst>
        </pc:spChg>
      </pc:sldChg>
      <pc:sldMasterChg chg="modSldLayout">
        <pc:chgData name="Hans Gelissen (DHL SSC Maastricht)" userId="1afa8510-4eed-4b73-a29e-678838cd8acd" providerId="ADAL" clId="{A12E206A-4C27-49C9-9C65-03FB9E0A52A0}" dt="2023-04-18T10:16:24.701" v="39" actId="478"/>
        <pc:sldMasterMkLst>
          <pc:docMk/>
          <pc:sldMasterMk cId="727954729" sldId="2147483772"/>
        </pc:sldMasterMkLst>
        <pc:sldLayoutChg chg="addSp modSp">
          <pc:chgData name="Hans Gelissen (DHL SSC Maastricht)" userId="1afa8510-4eed-4b73-a29e-678838cd8acd" providerId="ADAL" clId="{A12E206A-4C27-49C9-9C65-03FB9E0A52A0}" dt="2023-04-18T10:14:36.169" v="2"/>
          <pc:sldLayoutMkLst>
            <pc:docMk/>
            <pc:sldMasterMk cId="727954729" sldId="2147483772"/>
            <pc:sldLayoutMk cId="1997391794" sldId="2147483734"/>
          </pc:sldLayoutMkLst>
          <pc:spChg chg="add mod">
            <ac:chgData name="Hans Gelissen (DHL SSC Maastricht)" userId="1afa8510-4eed-4b73-a29e-678838cd8acd" providerId="ADAL" clId="{A12E206A-4C27-49C9-9C65-03FB9E0A52A0}" dt="2023-04-18T10:14:36.169" v="2"/>
            <ac:spMkLst>
              <pc:docMk/>
              <pc:sldMasterMk cId="727954729" sldId="2147483772"/>
              <pc:sldLayoutMk cId="1997391794" sldId="2147483734"/>
              <ac:spMk id="2" creationId="{CD65B6EF-40AB-0848-A310-F92F5854F7E7}"/>
            </ac:spMkLst>
          </pc:spChg>
          <pc:spChg chg="add mod">
            <ac:chgData name="Hans Gelissen (DHL SSC Maastricht)" userId="1afa8510-4eed-4b73-a29e-678838cd8acd" providerId="ADAL" clId="{A12E206A-4C27-49C9-9C65-03FB9E0A52A0}" dt="2023-04-18T10:14:36.169" v="2"/>
            <ac:spMkLst>
              <pc:docMk/>
              <pc:sldMasterMk cId="727954729" sldId="2147483772"/>
              <pc:sldLayoutMk cId="1997391794" sldId="2147483734"/>
              <ac:spMk id="3" creationId="{5B73281A-F13D-4ACD-E808-457C8297DE5D}"/>
            </ac:spMkLst>
          </pc:spChg>
        </pc:sldLayoutChg>
        <pc:sldLayoutChg chg="addSp modSp">
          <pc:chgData name="Hans Gelissen (DHL SSC Maastricht)" userId="1afa8510-4eed-4b73-a29e-678838cd8acd" providerId="ADAL" clId="{A12E206A-4C27-49C9-9C65-03FB9E0A52A0}" dt="2023-04-18T10:14:37.002" v="3"/>
          <pc:sldLayoutMkLst>
            <pc:docMk/>
            <pc:sldMasterMk cId="727954729" sldId="2147483772"/>
            <pc:sldLayoutMk cId="3070187357" sldId="2147483773"/>
          </pc:sldLayoutMkLst>
          <pc:spChg chg="add mod">
            <ac:chgData name="Hans Gelissen (DHL SSC Maastricht)" userId="1afa8510-4eed-4b73-a29e-678838cd8acd" providerId="ADAL" clId="{A12E206A-4C27-49C9-9C65-03FB9E0A52A0}" dt="2023-04-18T10:14:37.002" v="3"/>
            <ac:spMkLst>
              <pc:docMk/>
              <pc:sldMasterMk cId="727954729" sldId="2147483772"/>
              <pc:sldLayoutMk cId="3070187357" sldId="2147483773"/>
              <ac:spMk id="2" creationId="{51863DD1-61D7-A8C0-4743-A27221093B2B}"/>
            </ac:spMkLst>
          </pc:spChg>
          <pc:spChg chg="add mod">
            <ac:chgData name="Hans Gelissen (DHL SSC Maastricht)" userId="1afa8510-4eed-4b73-a29e-678838cd8acd" providerId="ADAL" clId="{A12E206A-4C27-49C9-9C65-03FB9E0A52A0}" dt="2023-04-18T10:14:37.002" v="3"/>
            <ac:spMkLst>
              <pc:docMk/>
              <pc:sldMasterMk cId="727954729" sldId="2147483772"/>
              <pc:sldLayoutMk cId="3070187357" sldId="2147483773"/>
              <ac:spMk id="3" creationId="{6C592046-1FC5-5131-BA70-2DFA7B9AC80E}"/>
            </ac:spMkLst>
          </pc:spChg>
        </pc:sldLayoutChg>
        <pc:sldLayoutChg chg="addSp modSp">
          <pc:chgData name="Hans Gelissen (DHL SSC Maastricht)" userId="1afa8510-4eed-4b73-a29e-678838cd8acd" providerId="ADAL" clId="{A12E206A-4C27-49C9-9C65-03FB9E0A52A0}" dt="2023-04-18T10:14:37.585" v="4"/>
          <pc:sldLayoutMkLst>
            <pc:docMk/>
            <pc:sldMasterMk cId="727954729" sldId="2147483772"/>
            <pc:sldLayoutMk cId="2597155215" sldId="2147483774"/>
          </pc:sldLayoutMkLst>
          <pc:spChg chg="add mod">
            <ac:chgData name="Hans Gelissen (DHL SSC Maastricht)" userId="1afa8510-4eed-4b73-a29e-678838cd8acd" providerId="ADAL" clId="{A12E206A-4C27-49C9-9C65-03FB9E0A52A0}" dt="2023-04-18T10:14:37.585" v="4"/>
            <ac:spMkLst>
              <pc:docMk/>
              <pc:sldMasterMk cId="727954729" sldId="2147483772"/>
              <pc:sldLayoutMk cId="2597155215" sldId="2147483774"/>
              <ac:spMk id="2" creationId="{9E2A2B44-FAD8-7DA3-921C-BD17059B3701}"/>
            </ac:spMkLst>
          </pc:spChg>
          <pc:spChg chg="add mod">
            <ac:chgData name="Hans Gelissen (DHL SSC Maastricht)" userId="1afa8510-4eed-4b73-a29e-678838cd8acd" providerId="ADAL" clId="{A12E206A-4C27-49C9-9C65-03FB9E0A52A0}" dt="2023-04-18T10:14:37.585" v="4"/>
            <ac:spMkLst>
              <pc:docMk/>
              <pc:sldMasterMk cId="727954729" sldId="2147483772"/>
              <pc:sldLayoutMk cId="2597155215" sldId="2147483774"/>
              <ac:spMk id="3" creationId="{21836720-11CF-F9C7-44CF-67C9EA64D7A2}"/>
            </ac:spMkLst>
          </pc:spChg>
        </pc:sldLayoutChg>
        <pc:sldLayoutChg chg="addSp modSp">
          <pc:chgData name="Hans Gelissen (DHL SSC Maastricht)" userId="1afa8510-4eed-4b73-a29e-678838cd8acd" providerId="ADAL" clId="{A12E206A-4C27-49C9-9C65-03FB9E0A52A0}" dt="2023-04-18T10:14:46.944" v="5"/>
          <pc:sldLayoutMkLst>
            <pc:docMk/>
            <pc:sldMasterMk cId="727954729" sldId="2147483772"/>
            <pc:sldLayoutMk cId="1441526566" sldId="2147484017"/>
          </pc:sldLayoutMkLst>
          <pc:spChg chg="add mod">
            <ac:chgData name="Hans Gelissen (DHL SSC Maastricht)" userId="1afa8510-4eed-4b73-a29e-678838cd8acd" providerId="ADAL" clId="{A12E206A-4C27-49C9-9C65-03FB9E0A52A0}" dt="2023-04-18T10:14:46.944" v="5"/>
            <ac:spMkLst>
              <pc:docMk/>
              <pc:sldMasterMk cId="727954729" sldId="2147483772"/>
              <pc:sldLayoutMk cId="1441526566" sldId="2147484017"/>
              <ac:spMk id="2" creationId="{F23EE819-298B-AB96-D0A8-4B5E2EDD87B4}"/>
            </ac:spMkLst>
          </pc:spChg>
        </pc:sldLayoutChg>
        <pc:sldLayoutChg chg="addSp modSp">
          <pc:chgData name="Hans Gelissen (DHL SSC Maastricht)" userId="1afa8510-4eed-4b73-a29e-678838cd8acd" providerId="ADAL" clId="{A12E206A-4C27-49C9-9C65-03FB9E0A52A0}" dt="2023-04-18T10:14:47.831" v="6"/>
          <pc:sldLayoutMkLst>
            <pc:docMk/>
            <pc:sldMasterMk cId="727954729" sldId="2147483772"/>
            <pc:sldLayoutMk cId="3489306472" sldId="2147484018"/>
          </pc:sldLayoutMkLst>
          <pc:spChg chg="add mod">
            <ac:chgData name="Hans Gelissen (DHL SSC Maastricht)" userId="1afa8510-4eed-4b73-a29e-678838cd8acd" providerId="ADAL" clId="{A12E206A-4C27-49C9-9C65-03FB9E0A52A0}" dt="2023-04-18T10:14:47.831" v="6"/>
            <ac:spMkLst>
              <pc:docMk/>
              <pc:sldMasterMk cId="727954729" sldId="2147483772"/>
              <pc:sldLayoutMk cId="3489306472" sldId="2147484018"/>
              <ac:spMk id="2" creationId="{0E3E2DAF-B75F-91AC-D361-C5B4456BAE3A}"/>
            </ac:spMkLst>
          </pc:spChg>
        </pc:sldLayoutChg>
        <pc:sldLayoutChg chg="addSp delSp modSp">
          <pc:chgData name="Hans Gelissen (DHL SSC Maastricht)" userId="1afa8510-4eed-4b73-a29e-678838cd8acd" providerId="ADAL" clId="{A12E206A-4C27-49C9-9C65-03FB9E0A52A0}" dt="2023-04-18T10:15:00.720" v="9"/>
          <pc:sldLayoutMkLst>
            <pc:docMk/>
            <pc:sldMasterMk cId="727954729" sldId="2147483772"/>
            <pc:sldLayoutMk cId="215789223" sldId="2147484019"/>
          </pc:sldLayoutMkLst>
          <pc:spChg chg="add mod">
            <ac:chgData name="Hans Gelissen (DHL SSC Maastricht)" userId="1afa8510-4eed-4b73-a29e-678838cd8acd" providerId="ADAL" clId="{A12E206A-4C27-49C9-9C65-03FB9E0A52A0}" dt="2023-04-18T10:14:49.389" v="7"/>
            <ac:spMkLst>
              <pc:docMk/>
              <pc:sldMasterMk cId="727954729" sldId="2147483772"/>
              <pc:sldLayoutMk cId="215789223" sldId="2147484019"/>
              <ac:spMk id="2" creationId="{F4E573A9-92F0-47BF-FAD3-C6B8BCFBF43D}"/>
            </ac:spMkLst>
          </pc:spChg>
          <pc:spChg chg="add del mod">
            <ac:chgData name="Hans Gelissen (DHL SSC Maastricht)" userId="1afa8510-4eed-4b73-a29e-678838cd8acd" providerId="ADAL" clId="{A12E206A-4C27-49C9-9C65-03FB9E0A52A0}" dt="2023-04-18T10:15:00.720" v="9"/>
            <ac:spMkLst>
              <pc:docMk/>
              <pc:sldMasterMk cId="727954729" sldId="2147483772"/>
              <pc:sldLayoutMk cId="215789223" sldId="2147484019"/>
              <ac:spMk id="3" creationId="{F1C5421A-D0DE-FBFB-8892-FED4DCDA6D18}"/>
            </ac:spMkLst>
          </pc:spChg>
        </pc:sldLayoutChg>
        <pc:sldLayoutChg chg="addSp modSp">
          <pc:chgData name="Hans Gelissen (DHL SSC Maastricht)" userId="1afa8510-4eed-4b73-a29e-678838cd8acd" providerId="ADAL" clId="{A12E206A-4C27-49C9-9C65-03FB9E0A52A0}" dt="2023-04-18T10:15:07.073" v="10"/>
          <pc:sldLayoutMkLst>
            <pc:docMk/>
            <pc:sldMasterMk cId="727954729" sldId="2147483772"/>
            <pc:sldLayoutMk cId="3201581599" sldId="2147484021"/>
          </pc:sldLayoutMkLst>
          <pc:spChg chg="add mod">
            <ac:chgData name="Hans Gelissen (DHL SSC Maastricht)" userId="1afa8510-4eed-4b73-a29e-678838cd8acd" providerId="ADAL" clId="{A12E206A-4C27-49C9-9C65-03FB9E0A52A0}" dt="2023-04-18T10:15:07.073" v="10"/>
            <ac:spMkLst>
              <pc:docMk/>
              <pc:sldMasterMk cId="727954729" sldId="2147483772"/>
              <pc:sldLayoutMk cId="3201581599" sldId="2147484021"/>
              <ac:spMk id="2" creationId="{135530B2-AADB-260C-FAB6-B18813118DA1}"/>
            </ac:spMkLst>
          </pc:spChg>
        </pc:sldLayoutChg>
        <pc:sldLayoutChg chg="addSp modSp">
          <pc:chgData name="Hans Gelissen (DHL SSC Maastricht)" userId="1afa8510-4eed-4b73-a29e-678838cd8acd" providerId="ADAL" clId="{A12E206A-4C27-49C9-9C65-03FB9E0A52A0}" dt="2023-04-18T10:15:18.251" v="11"/>
          <pc:sldLayoutMkLst>
            <pc:docMk/>
            <pc:sldMasterMk cId="727954729" sldId="2147483772"/>
            <pc:sldLayoutMk cId="743163496" sldId="2147484022"/>
          </pc:sldLayoutMkLst>
          <pc:spChg chg="add mod">
            <ac:chgData name="Hans Gelissen (DHL SSC Maastricht)" userId="1afa8510-4eed-4b73-a29e-678838cd8acd" providerId="ADAL" clId="{A12E206A-4C27-49C9-9C65-03FB9E0A52A0}" dt="2023-04-18T10:15:18.251" v="11"/>
            <ac:spMkLst>
              <pc:docMk/>
              <pc:sldMasterMk cId="727954729" sldId="2147483772"/>
              <pc:sldLayoutMk cId="743163496" sldId="2147484022"/>
              <ac:spMk id="2" creationId="{5CFE35A0-167E-F21C-2784-BE2EEEAEE4D9}"/>
            </ac:spMkLst>
          </pc:spChg>
        </pc:sldLayoutChg>
        <pc:sldLayoutChg chg="addSp modSp">
          <pc:chgData name="Hans Gelissen (DHL SSC Maastricht)" userId="1afa8510-4eed-4b73-a29e-678838cd8acd" providerId="ADAL" clId="{A12E206A-4C27-49C9-9C65-03FB9E0A52A0}" dt="2023-04-18T10:15:27.179" v="12"/>
          <pc:sldLayoutMkLst>
            <pc:docMk/>
            <pc:sldMasterMk cId="727954729" sldId="2147483772"/>
            <pc:sldLayoutMk cId="636865668" sldId="2147484023"/>
          </pc:sldLayoutMkLst>
          <pc:spChg chg="add mod">
            <ac:chgData name="Hans Gelissen (DHL SSC Maastricht)" userId="1afa8510-4eed-4b73-a29e-678838cd8acd" providerId="ADAL" clId="{A12E206A-4C27-49C9-9C65-03FB9E0A52A0}" dt="2023-04-18T10:15:27.179" v="12"/>
            <ac:spMkLst>
              <pc:docMk/>
              <pc:sldMasterMk cId="727954729" sldId="2147483772"/>
              <pc:sldLayoutMk cId="636865668" sldId="2147484023"/>
              <ac:spMk id="2" creationId="{80BA1CF4-6F67-7108-9841-5C30CDC7C1C4}"/>
            </ac:spMkLst>
          </pc:spChg>
        </pc:sldLayoutChg>
        <pc:sldLayoutChg chg="addSp modSp">
          <pc:chgData name="Hans Gelissen (DHL SSC Maastricht)" userId="1afa8510-4eed-4b73-a29e-678838cd8acd" providerId="ADAL" clId="{A12E206A-4C27-49C9-9C65-03FB9E0A52A0}" dt="2023-04-18T10:15:35.190" v="13"/>
          <pc:sldLayoutMkLst>
            <pc:docMk/>
            <pc:sldMasterMk cId="727954729" sldId="2147483772"/>
            <pc:sldLayoutMk cId="2943944997" sldId="2147484026"/>
          </pc:sldLayoutMkLst>
          <pc:spChg chg="add mod">
            <ac:chgData name="Hans Gelissen (DHL SSC Maastricht)" userId="1afa8510-4eed-4b73-a29e-678838cd8acd" providerId="ADAL" clId="{A12E206A-4C27-49C9-9C65-03FB9E0A52A0}" dt="2023-04-18T10:15:35.190" v="13"/>
            <ac:spMkLst>
              <pc:docMk/>
              <pc:sldMasterMk cId="727954729" sldId="2147483772"/>
              <pc:sldLayoutMk cId="2943944997" sldId="2147484026"/>
              <ac:spMk id="2" creationId="{1CD8F452-A9A4-90BF-A9D1-44E01C2BF4B1}"/>
            </ac:spMkLst>
          </pc:spChg>
        </pc:sldLayoutChg>
        <pc:sldLayoutChg chg="addSp delSp modSp mod">
          <pc:chgData name="Hans Gelissen (DHL SSC Maastricht)" userId="1afa8510-4eed-4b73-a29e-678838cd8acd" providerId="ADAL" clId="{A12E206A-4C27-49C9-9C65-03FB9E0A52A0}" dt="2023-04-18T10:16:24.701" v="39" actId="478"/>
          <pc:sldLayoutMkLst>
            <pc:docMk/>
            <pc:sldMasterMk cId="727954729" sldId="2147483772"/>
            <pc:sldLayoutMk cId="470324799" sldId="2147484027"/>
          </pc:sldLayoutMkLst>
          <pc:spChg chg="add mod">
            <ac:chgData name="Hans Gelissen (DHL SSC Maastricht)" userId="1afa8510-4eed-4b73-a29e-678838cd8acd" providerId="ADAL" clId="{A12E206A-4C27-49C9-9C65-03FB9E0A52A0}" dt="2023-04-18T10:15:35.981" v="14"/>
            <ac:spMkLst>
              <pc:docMk/>
              <pc:sldMasterMk cId="727954729" sldId="2147483772"/>
              <pc:sldLayoutMk cId="470324799" sldId="2147484027"/>
              <ac:spMk id="2" creationId="{9C22D1EB-BC1E-94BA-C864-34654309C6EE}"/>
            </ac:spMkLst>
          </pc:spChg>
          <pc:spChg chg="add del mod">
            <ac:chgData name="Hans Gelissen (DHL SSC Maastricht)" userId="1afa8510-4eed-4b73-a29e-678838cd8acd" providerId="ADAL" clId="{A12E206A-4C27-49C9-9C65-03FB9E0A52A0}" dt="2023-04-18T10:16:24.701" v="39" actId="478"/>
            <ac:spMkLst>
              <pc:docMk/>
              <pc:sldMasterMk cId="727954729" sldId="2147483772"/>
              <pc:sldLayoutMk cId="470324799" sldId="2147484027"/>
              <ac:spMk id="3" creationId="{00B27409-4F59-E0E9-2BA7-E329B7E4D7DB}"/>
            </ac:spMkLst>
          </pc:spChg>
        </pc:sldLayoutChg>
      </pc:sldMasterChg>
      <pc:sldMasterChg chg="modSldLayout">
        <pc:chgData name="Hans Gelissen (DHL SSC Maastricht)" userId="1afa8510-4eed-4b73-a29e-678838cd8acd" providerId="ADAL" clId="{A12E206A-4C27-49C9-9C65-03FB9E0A52A0}" dt="2023-04-18T10:16:33.006" v="40" actId="478"/>
        <pc:sldMasterMkLst>
          <pc:docMk/>
          <pc:sldMasterMk cId="3687066805" sldId="2147483775"/>
        </pc:sldMasterMkLst>
        <pc:sldLayoutChg chg="addSp modSp">
          <pc:chgData name="Hans Gelissen (DHL SSC Maastricht)" userId="1afa8510-4eed-4b73-a29e-678838cd8acd" providerId="ADAL" clId="{A12E206A-4C27-49C9-9C65-03FB9E0A52A0}" dt="2023-04-18T10:15:47.532" v="17"/>
          <pc:sldLayoutMkLst>
            <pc:docMk/>
            <pc:sldMasterMk cId="3687066805" sldId="2147483775"/>
            <pc:sldLayoutMk cId="680064133" sldId="2147483745"/>
          </pc:sldLayoutMkLst>
          <pc:spChg chg="add mod">
            <ac:chgData name="Hans Gelissen (DHL SSC Maastricht)" userId="1afa8510-4eed-4b73-a29e-678838cd8acd" providerId="ADAL" clId="{A12E206A-4C27-49C9-9C65-03FB9E0A52A0}" dt="2023-04-18T10:15:47.532" v="17"/>
            <ac:spMkLst>
              <pc:docMk/>
              <pc:sldMasterMk cId="3687066805" sldId="2147483775"/>
              <pc:sldLayoutMk cId="680064133" sldId="2147483745"/>
              <ac:spMk id="2" creationId="{B12FB3F9-D1D0-1A34-CE12-B11A86ACDB01}"/>
            </ac:spMkLst>
          </pc:spChg>
        </pc:sldLayoutChg>
        <pc:sldLayoutChg chg="addSp modSp">
          <pc:chgData name="Hans Gelissen (DHL SSC Maastricht)" userId="1afa8510-4eed-4b73-a29e-678838cd8acd" providerId="ADAL" clId="{A12E206A-4C27-49C9-9C65-03FB9E0A52A0}" dt="2023-04-18T10:15:45.449" v="16"/>
          <pc:sldLayoutMkLst>
            <pc:docMk/>
            <pc:sldMasterMk cId="3687066805" sldId="2147483775"/>
            <pc:sldLayoutMk cId="3786456764" sldId="2147483776"/>
          </pc:sldLayoutMkLst>
          <pc:spChg chg="add mod">
            <ac:chgData name="Hans Gelissen (DHL SSC Maastricht)" userId="1afa8510-4eed-4b73-a29e-678838cd8acd" providerId="ADAL" clId="{A12E206A-4C27-49C9-9C65-03FB9E0A52A0}" dt="2023-04-18T10:15:45.449" v="16"/>
            <ac:spMkLst>
              <pc:docMk/>
              <pc:sldMasterMk cId="3687066805" sldId="2147483775"/>
              <pc:sldLayoutMk cId="3786456764" sldId="2147483776"/>
              <ac:spMk id="2" creationId="{6B98B1F1-4889-85B1-FB39-59E2DA3DF0AE}"/>
            </ac:spMkLst>
          </pc:spChg>
        </pc:sldLayoutChg>
        <pc:sldLayoutChg chg="addSp delSp modSp mod">
          <pc:chgData name="Hans Gelissen (DHL SSC Maastricht)" userId="1afa8510-4eed-4b73-a29e-678838cd8acd" providerId="ADAL" clId="{A12E206A-4C27-49C9-9C65-03FB9E0A52A0}" dt="2023-04-18T10:16:33.006" v="40" actId="478"/>
          <pc:sldLayoutMkLst>
            <pc:docMk/>
            <pc:sldMasterMk cId="3687066805" sldId="2147483775"/>
            <pc:sldLayoutMk cId="1267003545" sldId="2147483780"/>
          </pc:sldLayoutMkLst>
          <pc:spChg chg="add mod">
            <ac:chgData name="Hans Gelissen (DHL SSC Maastricht)" userId="1afa8510-4eed-4b73-a29e-678838cd8acd" providerId="ADAL" clId="{A12E206A-4C27-49C9-9C65-03FB9E0A52A0}" dt="2023-04-18T10:16:04.511" v="35"/>
            <ac:spMkLst>
              <pc:docMk/>
              <pc:sldMasterMk cId="3687066805" sldId="2147483775"/>
              <pc:sldLayoutMk cId="1267003545" sldId="2147483780"/>
              <ac:spMk id="2" creationId="{25EE7E56-16BA-D1D3-B124-41F698FA43FB}"/>
            </ac:spMkLst>
          </pc:spChg>
          <pc:spChg chg="add del mod">
            <ac:chgData name="Hans Gelissen (DHL SSC Maastricht)" userId="1afa8510-4eed-4b73-a29e-678838cd8acd" providerId="ADAL" clId="{A12E206A-4C27-49C9-9C65-03FB9E0A52A0}" dt="2023-04-18T10:16:33.006" v="40" actId="478"/>
            <ac:spMkLst>
              <pc:docMk/>
              <pc:sldMasterMk cId="3687066805" sldId="2147483775"/>
              <pc:sldLayoutMk cId="1267003545" sldId="2147483780"/>
              <ac:spMk id="3" creationId="{9310DCB6-639E-05D8-21EF-5E0864CB9E68}"/>
            </ac:spMkLst>
          </pc:spChg>
        </pc:sldLayoutChg>
        <pc:sldLayoutChg chg="addSp modSp">
          <pc:chgData name="Hans Gelissen (DHL SSC Maastricht)" userId="1afa8510-4eed-4b73-a29e-678838cd8acd" providerId="ADAL" clId="{A12E206A-4C27-49C9-9C65-03FB9E0A52A0}" dt="2023-04-18T10:15:50.488" v="18"/>
          <pc:sldLayoutMkLst>
            <pc:docMk/>
            <pc:sldMasterMk cId="3687066805" sldId="2147483775"/>
            <pc:sldLayoutMk cId="1204698674" sldId="2147483781"/>
          </pc:sldLayoutMkLst>
          <pc:spChg chg="add mod">
            <ac:chgData name="Hans Gelissen (DHL SSC Maastricht)" userId="1afa8510-4eed-4b73-a29e-678838cd8acd" providerId="ADAL" clId="{A12E206A-4C27-49C9-9C65-03FB9E0A52A0}" dt="2023-04-18T10:15:50.488" v="18"/>
            <ac:spMkLst>
              <pc:docMk/>
              <pc:sldMasterMk cId="3687066805" sldId="2147483775"/>
              <pc:sldLayoutMk cId="1204698674" sldId="2147483781"/>
              <ac:spMk id="2" creationId="{DE65A6A3-F7CD-BB0C-365E-6F71F25E2621}"/>
            </ac:spMkLst>
          </pc:spChg>
        </pc:sldLayoutChg>
        <pc:sldLayoutChg chg="addSp modSp">
          <pc:chgData name="Hans Gelissen (DHL SSC Maastricht)" userId="1afa8510-4eed-4b73-a29e-678838cd8acd" providerId="ADAL" clId="{A12E206A-4C27-49C9-9C65-03FB9E0A52A0}" dt="2023-04-18T10:15:52.994" v="20"/>
          <pc:sldLayoutMkLst>
            <pc:docMk/>
            <pc:sldMasterMk cId="3687066805" sldId="2147483775"/>
            <pc:sldLayoutMk cId="1596137304" sldId="2147483830"/>
          </pc:sldLayoutMkLst>
          <pc:spChg chg="add mod">
            <ac:chgData name="Hans Gelissen (DHL SSC Maastricht)" userId="1afa8510-4eed-4b73-a29e-678838cd8acd" providerId="ADAL" clId="{A12E206A-4C27-49C9-9C65-03FB9E0A52A0}" dt="2023-04-18T10:15:52.994" v="20"/>
            <ac:spMkLst>
              <pc:docMk/>
              <pc:sldMasterMk cId="3687066805" sldId="2147483775"/>
              <pc:sldLayoutMk cId="1596137304" sldId="2147483830"/>
              <ac:spMk id="2" creationId="{8262C41A-9794-3772-FB7E-F4665A87AC30}"/>
            </ac:spMkLst>
          </pc:spChg>
        </pc:sldLayoutChg>
        <pc:sldLayoutChg chg="addSp modSp">
          <pc:chgData name="Hans Gelissen (DHL SSC Maastricht)" userId="1afa8510-4eed-4b73-a29e-678838cd8acd" providerId="ADAL" clId="{A12E206A-4C27-49C9-9C65-03FB9E0A52A0}" dt="2023-04-18T10:15:53.387" v="21"/>
          <pc:sldLayoutMkLst>
            <pc:docMk/>
            <pc:sldMasterMk cId="3687066805" sldId="2147483775"/>
            <pc:sldLayoutMk cId="2644514963" sldId="2147483831"/>
          </pc:sldLayoutMkLst>
          <pc:spChg chg="add mod">
            <ac:chgData name="Hans Gelissen (DHL SSC Maastricht)" userId="1afa8510-4eed-4b73-a29e-678838cd8acd" providerId="ADAL" clId="{A12E206A-4C27-49C9-9C65-03FB9E0A52A0}" dt="2023-04-18T10:15:53.387" v="21"/>
            <ac:spMkLst>
              <pc:docMk/>
              <pc:sldMasterMk cId="3687066805" sldId="2147483775"/>
              <pc:sldLayoutMk cId="2644514963" sldId="2147483831"/>
              <ac:spMk id="2" creationId="{A8B2DBD2-AF8B-3926-43A0-6292CBA21CF7}"/>
            </ac:spMkLst>
          </pc:spChg>
        </pc:sldLayoutChg>
        <pc:sldLayoutChg chg="addSp modSp">
          <pc:chgData name="Hans Gelissen (DHL SSC Maastricht)" userId="1afa8510-4eed-4b73-a29e-678838cd8acd" providerId="ADAL" clId="{A12E206A-4C27-49C9-9C65-03FB9E0A52A0}" dt="2023-04-18T10:15:53.824" v="22"/>
          <pc:sldLayoutMkLst>
            <pc:docMk/>
            <pc:sldMasterMk cId="3687066805" sldId="2147483775"/>
            <pc:sldLayoutMk cId="4247405665" sldId="2147483832"/>
          </pc:sldLayoutMkLst>
          <pc:spChg chg="add mod">
            <ac:chgData name="Hans Gelissen (DHL SSC Maastricht)" userId="1afa8510-4eed-4b73-a29e-678838cd8acd" providerId="ADAL" clId="{A12E206A-4C27-49C9-9C65-03FB9E0A52A0}" dt="2023-04-18T10:15:53.824" v="22"/>
            <ac:spMkLst>
              <pc:docMk/>
              <pc:sldMasterMk cId="3687066805" sldId="2147483775"/>
              <pc:sldLayoutMk cId="4247405665" sldId="2147483832"/>
              <ac:spMk id="2" creationId="{6713541E-7ACB-022D-159B-FE912B2C7492}"/>
            </ac:spMkLst>
          </pc:spChg>
        </pc:sldLayoutChg>
        <pc:sldLayoutChg chg="addSp modSp">
          <pc:chgData name="Hans Gelissen (DHL SSC Maastricht)" userId="1afa8510-4eed-4b73-a29e-678838cd8acd" providerId="ADAL" clId="{A12E206A-4C27-49C9-9C65-03FB9E0A52A0}" dt="2023-04-18T10:15:52.484" v="19"/>
          <pc:sldLayoutMkLst>
            <pc:docMk/>
            <pc:sldMasterMk cId="3687066805" sldId="2147483775"/>
            <pc:sldLayoutMk cId="662326433" sldId="2147483839"/>
          </pc:sldLayoutMkLst>
          <pc:spChg chg="add mod">
            <ac:chgData name="Hans Gelissen (DHL SSC Maastricht)" userId="1afa8510-4eed-4b73-a29e-678838cd8acd" providerId="ADAL" clId="{A12E206A-4C27-49C9-9C65-03FB9E0A52A0}" dt="2023-04-18T10:15:52.484" v="19"/>
            <ac:spMkLst>
              <pc:docMk/>
              <pc:sldMasterMk cId="3687066805" sldId="2147483775"/>
              <pc:sldLayoutMk cId="662326433" sldId="2147483839"/>
              <ac:spMk id="2" creationId="{E9B4775C-A0B8-C29B-11E8-E71571C2994A}"/>
            </ac:spMkLst>
          </pc:spChg>
        </pc:sldLayoutChg>
        <pc:sldLayoutChg chg="addSp modSp">
          <pc:chgData name="Hans Gelissen (DHL SSC Maastricht)" userId="1afa8510-4eed-4b73-a29e-678838cd8acd" providerId="ADAL" clId="{A12E206A-4C27-49C9-9C65-03FB9E0A52A0}" dt="2023-04-18T10:15:55.905" v="24"/>
          <pc:sldLayoutMkLst>
            <pc:docMk/>
            <pc:sldMasterMk cId="3687066805" sldId="2147483775"/>
            <pc:sldLayoutMk cId="1732030272" sldId="2147483886"/>
          </pc:sldLayoutMkLst>
          <pc:spChg chg="add mod">
            <ac:chgData name="Hans Gelissen (DHL SSC Maastricht)" userId="1afa8510-4eed-4b73-a29e-678838cd8acd" providerId="ADAL" clId="{A12E206A-4C27-49C9-9C65-03FB9E0A52A0}" dt="2023-04-18T10:15:55.905" v="24"/>
            <ac:spMkLst>
              <pc:docMk/>
              <pc:sldMasterMk cId="3687066805" sldId="2147483775"/>
              <pc:sldLayoutMk cId="1732030272" sldId="2147483886"/>
              <ac:spMk id="2" creationId="{975AB962-F00B-895F-1C8C-B88F35E38558}"/>
            </ac:spMkLst>
          </pc:spChg>
        </pc:sldLayoutChg>
        <pc:sldLayoutChg chg="addSp modSp">
          <pc:chgData name="Hans Gelissen (DHL SSC Maastricht)" userId="1afa8510-4eed-4b73-a29e-678838cd8acd" providerId="ADAL" clId="{A12E206A-4C27-49C9-9C65-03FB9E0A52A0}" dt="2023-04-18T10:15:56.207" v="25"/>
          <pc:sldLayoutMkLst>
            <pc:docMk/>
            <pc:sldMasterMk cId="3687066805" sldId="2147483775"/>
            <pc:sldLayoutMk cId="1485632788" sldId="2147483887"/>
          </pc:sldLayoutMkLst>
          <pc:spChg chg="add mod">
            <ac:chgData name="Hans Gelissen (DHL SSC Maastricht)" userId="1afa8510-4eed-4b73-a29e-678838cd8acd" providerId="ADAL" clId="{A12E206A-4C27-49C9-9C65-03FB9E0A52A0}" dt="2023-04-18T10:15:56.207" v="25"/>
            <ac:spMkLst>
              <pc:docMk/>
              <pc:sldMasterMk cId="3687066805" sldId="2147483775"/>
              <pc:sldLayoutMk cId="1485632788" sldId="2147483887"/>
              <ac:spMk id="2" creationId="{80CE9229-F1E0-28A2-16AD-55486750A3D1}"/>
            </ac:spMkLst>
          </pc:spChg>
        </pc:sldLayoutChg>
        <pc:sldLayoutChg chg="addSp modSp">
          <pc:chgData name="Hans Gelissen (DHL SSC Maastricht)" userId="1afa8510-4eed-4b73-a29e-678838cd8acd" providerId="ADAL" clId="{A12E206A-4C27-49C9-9C65-03FB9E0A52A0}" dt="2023-04-18T10:15:56.555" v="26"/>
          <pc:sldLayoutMkLst>
            <pc:docMk/>
            <pc:sldMasterMk cId="3687066805" sldId="2147483775"/>
            <pc:sldLayoutMk cId="221168642" sldId="2147483888"/>
          </pc:sldLayoutMkLst>
          <pc:spChg chg="add mod">
            <ac:chgData name="Hans Gelissen (DHL SSC Maastricht)" userId="1afa8510-4eed-4b73-a29e-678838cd8acd" providerId="ADAL" clId="{A12E206A-4C27-49C9-9C65-03FB9E0A52A0}" dt="2023-04-18T10:15:56.555" v="26"/>
            <ac:spMkLst>
              <pc:docMk/>
              <pc:sldMasterMk cId="3687066805" sldId="2147483775"/>
              <pc:sldLayoutMk cId="221168642" sldId="2147483888"/>
              <ac:spMk id="2" creationId="{19BE6254-4B61-1DF4-E7AB-3F7C43ECCB5D}"/>
            </ac:spMkLst>
          </pc:spChg>
        </pc:sldLayoutChg>
        <pc:sldLayoutChg chg="addSp modSp">
          <pc:chgData name="Hans Gelissen (DHL SSC Maastricht)" userId="1afa8510-4eed-4b73-a29e-678838cd8acd" providerId="ADAL" clId="{A12E206A-4C27-49C9-9C65-03FB9E0A52A0}" dt="2023-04-18T10:15:55.416" v="23"/>
          <pc:sldLayoutMkLst>
            <pc:docMk/>
            <pc:sldMasterMk cId="3687066805" sldId="2147483775"/>
            <pc:sldLayoutMk cId="2337798684" sldId="2147483889"/>
          </pc:sldLayoutMkLst>
          <pc:spChg chg="add mod">
            <ac:chgData name="Hans Gelissen (DHL SSC Maastricht)" userId="1afa8510-4eed-4b73-a29e-678838cd8acd" providerId="ADAL" clId="{A12E206A-4C27-49C9-9C65-03FB9E0A52A0}" dt="2023-04-18T10:15:55.416" v="23"/>
            <ac:spMkLst>
              <pc:docMk/>
              <pc:sldMasterMk cId="3687066805" sldId="2147483775"/>
              <pc:sldLayoutMk cId="2337798684" sldId="2147483889"/>
              <ac:spMk id="2" creationId="{38D523EA-6777-9070-C400-49F313A5B244}"/>
            </ac:spMkLst>
          </pc:spChg>
        </pc:sldLayoutChg>
        <pc:sldLayoutChg chg="addSp modSp">
          <pc:chgData name="Hans Gelissen (DHL SSC Maastricht)" userId="1afa8510-4eed-4b73-a29e-678838cd8acd" providerId="ADAL" clId="{A12E206A-4C27-49C9-9C65-03FB9E0A52A0}" dt="2023-04-18T10:15:56.966" v="27"/>
          <pc:sldLayoutMkLst>
            <pc:docMk/>
            <pc:sldMasterMk cId="3687066805" sldId="2147483775"/>
            <pc:sldLayoutMk cId="2848435218" sldId="2147483947"/>
          </pc:sldLayoutMkLst>
          <pc:spChg chg="add mod">
            <ac:chgData name="Hans Gelissen (DHL SSC Maastricht)" userId="1afa8510-4eed-4b73-a29e-678838cd8acd" providerId="ADAL" clId="{A12E206A-4C27-49C9-9C65-03FB9E0A52A0}" dt="2023-04-18T10:15:56.966" v="27"/>
            <ac:spMkLst>
              <pc:docMk/>
              <pc:sldMasterMk cId="3687066805" sldId="2147483775"/>
              <pc:sldLayoutMk cId="2848435218" sldId="2147483947"/>
              <ac:spMk id="2" creationId="{59CD2144-5116-9F0A-AAA2-AB039B19D2AE}"/>
            </ac:spMkLst>
          </pc:spChg>
        </pc:sldLayoutChg>
        <pc:sldLayoutChg chg="addSp modSp">
          <pc:chgData name="Hans Gelissen (DHL SSC Maastricht)" userId="1afa8510-4eed-4b73-a29e-678838cd8acd" providerId="ADAL" clId="{A12E206A-4C27-49C9-9C65-03FB9E0A52A0}" dt="2023-04-18T10:15:59.324" v="28"/>
          <pc:sldLayoutMkLst>
            <pc:docMk/>
            <pc:sldMasterMk cId="3687066805" sldId="2147483775"/>
            <pc:sldLayoutMk cId="4171373829" sldId="2147483948"/>
          </pc:sldLayoutMkLst>
          <pc:spChg chg="add mod">
            <ac:chgData name="Hans Gelissen (DHL SSC Maastricht)" userId="1afa8510-4eed-4b73-a29e-678838cd8acd" providerId="ADAL" clId="{A12E206A-4C27-49C9-9C65-03FB9E0A52A0}" dt="2023-04-18T10:15:59.324" v="28"/>
            <ac:spMkLst>
              <pc:docMk/>
              <pc:sldMasterMk cId="3687066805" sldId="2147483775"/>
              <pc:sldLayoutMk cId="4171373829" sldId="2147483948"/>
              <ac:spMk id="2" creationId="{3B52B6B6-4D22-C648-26D4-35A6E1967089}"/>
            </ac:spMkLst>
          </pc:spChg>
        </pc:sldLayoutChg>
        <pc:sldLayoutChg chg="addSp modSp">
          <pc:chgData name="Hans Gelissen (DHL SSC Maastricht)" userId="1afa8510-4eed-4b73-a29e-678838cd8acd" providerId="ADAL" clId="{A12E206A-4C27-49C9-9C65-03FB9E0A52A0}" dt="2023-04-18T10:15:59.829" v="29"/>
          <pc:sldLayoutMkLst>
            <pc:docMk/>
            <pc:sldMasterMk cId="3687066805" sldId="2147483775"/>
            <pc:sldLayoutMk cId="705876065" sldId="2147483949"/>
          </pc:sldLayoutMkLst>
          <pc:spChg chg="add mod">
            <ac:chgData name="Hans Gelissen (DHL SSC Maastricht)" userId="1afa8510-4eed-4b73-a29e-678838cd8acd" providerId="ADAL" clId="{A12E206A-4C27-49C9-9C65-03FB9E0A52A0}" dt="2023-04-18T10:15:59.829" v="29"/>
            <ac:spMkLst>
              <pc:docMk/>
              <pc:sldMasterMk cId="3687066805" sldId="2147483775"/>
              <pc:sldLayoutMk cId="705876065" sldId="2147483949"/>
              <ac:spMk id="2" creationId="{8F1C73E6-6A7C-964A-7416-3494B8624151}"/>
            </ac:spMkLst>
          </pc:spChg>
        </pc:sldLayoutChg>
        <pc:sldLayoutChg chg="addSp modSp">
          <pc:chgData name="Hans Gelissen (DHL SSC Maastricht)" userId="1afa8510-4eed-4b73-a29e-678838cd8acd" providerId="ADAL" clId="{A12E206A-4C27-49C9-9C65-03FB9E0A52A0}" dt="2023-04-18T10:16:00.255" v="30"/>
          <pc:sldLayoutMkLst>
            <pc:docMk/>
            <pc:sldMasterMk cId="3687066805" sldId="2147483775"/>
            <pc:sldLayoutMk cId="3404922169" sldId="2147483950"/>
          </pc:sldLayoutMkLst>
          <pc:spChg chg="add mod">
            <ac:chgData name="Hans Gelissen (DHL SSC Maastricht)" userId="1afa8510-4eed-4b73-a29e-678838cd8acd" providerId="ADAL" clId="{A12E206A-4C27-49C9-9C65-03FB9E0A52A0}" dt="2023-04-18T10:16:00.255" v="30"/>
            <ac:spMkLst>
              <pc:docMk/>
              <pc:sldMasterMk cId="3687066805" sldId="2147483775"/>
              <pc:sldLayoutMk cId="3404922169" sldId="2147483950"/>
              <ac:spMk id="2" creationId="{6619BDFC-FBBB-AE65-DDBB-D904272D6A1A}"/>
            </ac:spMkLst>
          </pc:spChg>
        </pc:sldLayoutChg>
        <pc:sldLayoutChg chg="addSp modSp">
          <pc:chgData name="Hans Gelissen (DHL SSC Maastricht)" userId="1afa8510-4eed-4b73-a29e-678838cd8acd" providerId="ADAL" clId="{A12E206A-4C27-49C9-9C65-03FB9E0A52A0}" dt="2023-04-18T10:16:00.801" v="31"/>
          <pc:sldLayoutMkLst>
            <pc:docMk/>
            <pc:sldMasterMk cId="3687066805" sldId="2147483775"/>
            <pc:sldLayoutMk cId="4065184156" sldId="2147483951"/>
          </pc:sldLayoutMkLst>
          <pc:spChg chg="add mod">
            <ac:chgData name="Hans Gelissen (DHL SSC Maastricht)" userId="1afa8510-4eed-4b73-a29e-678838cd8acd" providerId="ADAL" clId="{A12E206A-4C27-49C9-9C65-03FB9E0A52A0}" dt="2023-04-18T10:16:00.801" v="31"/>
            <ac:spMkLst>
              <pc:docMk/>
              <pc:sldMasterMk cId="3687066805" sldId="2147483775"/>
              <pc:sldLayoutMk cId="4065184156" sldId="2147483951"/>
              <ac:spMk id="2" creationId="{22197206-250A-B92B-B423-371C212FF990}"/>
            </ac:spMkLst>
          </pc:spChg>
        </pc:sldLayoutChg>
        <pc:sldLayoutChg chg="addSp modSp">
          <pc:chgData name="Hans Gelissen (DHL SSC Maastricht)" userId="1afa8510-4eed-4b73-a29e-678838cd8acd" providerId="ADAL" clId="{A12E206A-4C27-49C9-9C65-03FB9E0A52A0}" dt="2023-04-18T10:16:02.393" v="32"/>
          <pc:sldLayoutMkLst>
            <pc:docMk/>
            <pc:sldMasterMk cId="3687066805" sldId="2147483775"/>
            <pc:sldLayoutMk cId="3431884773" sldId="2147483952"/>
          </pc:sldLayoutMkLst>
          <pc:spChg chg="add mod">
            <ac:chgData name="Hans Gelissen (DHL SSC Maastricht)" userId="1afa8510-4eed-4b73-a29e-678838cd8acd" providerId="ADAL" clId="{A12E206A-4C27-49C9-9C65-03FB9E0A52A0}" dt="2023-04-18T10:16:02.393" v="32"/>
            <ac:spMkLst>
              <pc:docMk/>
              <pc:sldMasterMk cId="3687066805" sldId="2147483775"/>
              <pc:sldLayoutMk cId="3431884773" sldId="2147483952"/>
              <ac:spMk id="2" creationId="{65A204B3-BD35-F274-B3EA-0F9E29AEF872}"/>
            </ac:spMkLst>
          </pc:spChg>
        </pc:sldLayoutChg>
        <pc:sldLayoutChg chg="addSp modSp">
          <pc:chgData name="Hans Gelissen (DHL SSC Maastricht)" userId="1afa8510-4eed-4b73-a29e-678838cd8acd" providerId="ADAL" clId="{A12E206A-4C27-49C9-9C65-03FB9E0A52A0}" dt="2023-04-18T10:16:02.803" v="33"/>
          <pc:sldLayoutMkLst>
            <pc:docMk/>
            <pc:sldMasterMk cId="3687066805" sldId="2147483775"/>
            <pc:sldLayoutMk cId="3793421954" sldId="2147483953"/>
          </pc:sldLayoutMkLst>
          <pc:spChg chg="add mod">
            <ac:chgData name="Hans Gelissen (DHL SSC Maastricht)" userId="1afa8510-4eed-4b73-a29e-678838cd8acd" providerId="ADAL" clId="{A12E206A-4C27-49C9-9C65-03FB9E0A52A0}" dt="2023-04-18T10:16:02.803" v="33"/>
            <ac:spMkLst>
              <pc:docMk/>
              <pc:sldMasterMk cId="3687066805" sldId="2147483775"/>
              <pc:sldLayoutMk cId="3793421954" sldId="2147483953"/>
              <ac:spMk id="2" creationId="{420F16EF-E8A4-B5B8-FA34-9753C57D0105}"/>
            </ac:spMkLst>
          </pc:spChg>
        </pc:sldLayoutChg>
        <pc:sldLayoutChg chg="addSp modSp">
          <pc:chgData name="Hans Gelissen (DHL SSC Maastricht)" userId="1afa8510-4eed-4b73-a29e-678838cd8acd" providerId="ADAL" clId="{A12E206A-4C27-49C9-9C65-03FB9E0A52A0}" dt="2023-04-18T10:16:03.202" v="34"/>
          <pc:sldLayoutMkLst>
            <pc:docMk/>
            <pc:sldMasterMk cId="3687066805" sldId="2147483775"/>
            <pc:sldLayoutMk cId="3818604797" sldId="2147483954"/>
          </pc:sldLayoutMkLst>
          <pc:spChg chg="add mod">
            <ac:chgData name="Hans Gelissen (DHL SSC Maastricht)" userId="1afa8510-4eed-4b73-a29e-678838cd8acd" providerId="ADAL" clId="{A12E206A-4C27-49C9-9C65-03FB9E0A52A0}" dt="2023-04-18T10:16:03.202" v="34"/>
            <ac:spMkLst>
              <pc:docMk/>
              <pc:sldMasterMk cId="3687066805" sldId="2147483775"/>
              <pc:sldLayoutMk cId="3818604797" sldId="2147483954"/>
              <ac:spMk id="2" creationId="{422C9504-F4C8-8AA1-D2F7-F5CCF69F186F}"/>
            </ac:spMkLst>
          </pc:spChg>
        </pc:sldLayoutChg>
      </pc:sldMasterChg>
      <pc:sldMasterChg chg="addSp delSp modSp modSldLayout">
        <pc:chgData name="Hans Gelissen (DHL SSC Maastricht)" userId="1afa8510-4eed-4b73-a29e-678838cd8acd" providerId="ADAL" clId="{A12E206A-4C27-49C9-9C65-03FB9E0A52A0}" dt="2023-04-18T10:16:49.586" v="60"/>
        <pc:sldMasterMkLst>
          <pc:docMk/>
          <pc:sldMasterMk cId="3009645139" sldId="2147483782"/>
        </pc:sldMasterMkLst>
        <pc:spChg chg="add del mod">
          <ac:chgData name="Hans Gelissen (DHL SSC Maastricht)" userId="1afa8510-4eed-4b73-a29e-678838cd8acd" providerId="ADAL" clId="{A12E206A-4C27-49C9-9C65-03FB9E0A52A0}" dt="2023-04-18T10:16:15.715" v="38"/>
          <ac:spMkLst>
            <pc:docMk/>
            <pc:sldMasterMk cId="3009645139" sldId="2147483782"/>
            <ac:spMk id="2" creationId="{C1D70E2A-B6DB-2C5E-C3A9-F013A607D65D}"/>
          </ac:spMkLst>
        </pc:spChg>
        <pc:sldLayoutChg chg="addSp modSp">
          <pc:chgData name="Hans Gelissen (DHL SSC Maastricht)" userId="1afa8510-4eed-4b73-a29e-678838cd8acd" providerId="ADAL" clId="{A12E206A-4C27-49C9-9C65-03FB9E0A52A0}" dt="2023-04-18T10:16:35.092" v="41"/>
          <pc:sldLayoutMkLst>
            <pc:docMk/>
            <pc:sldMasterMk cId="3009645139" sldId="2147483782"/>
            <pc:sldLayoutMk cId="2048209168" sldId="2147483746"/>
          </pc:sldLayoutMkLst>
          <pc:spChg chg="add mod">
            <ac:chgData name="Hans Gelissen (DHL SSC Maastricht)" userId="1afa8510-4eed-4b73-a29e-678838cd8acd" providerId="ADAL" clId="{A12E206A-4C27-49C9-9C65-03FB9E0A52A0}" dt="2023-04-18T10:16:35.092" v="41"/>
            <ac:spMkLst>
              <pc:docMk/>
              <pc:sldMasterMk cId="3009645139" sldId="2147483782"/>
              <pc:sldLayoutMk cId="2048209168" sldId="2147483746"/>
              <ac:spMk id="2" creationId="{EE5DFE50-C942-53B4-E8A6-495C1347A1FA}"/>
            </ac:spMkLst>
          </pc:spChg>
        </pc:sldLayoutChg>
        <pc:sldLayoutChg chg="addSp modSp">
          <pc:chgData name="Hans Gelissen (DHL SSC Maastricht)" userId="1afa8510-4eed-4b73-a29e-678838cd8acd" providerId="ADAL" clId="{A12E206A-4C27-49C9-9C65-03FB9E0A52A0}" dt="2023-04-18T10:16:40.793" v="47"/>
          <pc:sldLayoutMkLst>
            <pc:docMk/>
            <pc:sldMasterMk cId="3009645139" sldId="2147483782"/>
            <pc:sldLayoutMk cId="648980338" sldId="2147483802"/>
          </pc:sldLayoutMkLst>
          <pc:spChg chg="add mod">
            <ac:chgData name="Hans Gelissen (DHL SSC Maastricht)" userId="1afa8510-4eed-4b73-a29e-678838cd8acd" providerId="ADAL" clId="{A12E206A-4C27-49C9-9C65-03FB9E0A52A0}" dt="2023-04-18T10:16:40.793" v="47"/>
            <ac:spMkLst>
              <pc:docMk/>
              <pc:sldMasterMk cId="3009645139" sldId="2147483782"/>
              <pc:sldLayoutMk cId="648980338" sldId="2147483802"/>
              <ac:spMk id="2" creationId="{58566FFE-B91F-BA9E-37D9-4E8727810823}"/>
            </ac:spMkLst>
          </pc:spChg>
        </pc:sldLayoutChg>
        <pc:sldLayoutChg chg="addSp modSp">
          <pc:chgData name="Hans Gelissen (DHL SSC Maastricht)" userId="1afa8510-4eed-4b73-a29e-678838cd8acd" providerId="ADAL" clId="{A12E206A-4C27-49C9-9C65-03FB9E0A52A0}" dt="2023-04-18T10:16:40.306" v="46"/>
          <pc:sldLayoutMkLst>
            <pc:docMk/>
            <pc:sldMasterMk cId="3009645139" sldId="2147483782"/>
            <pc:sldLayoutMk cId="2005618548" sldId="2147483803"/>
          </pc:sldLayoutMkLst>
          <pc:spChg chg="add mod">
            <ac:chgData name="Hans Gelissen (DHL SSC Maastricht)" userId="1afa8510-4eed-4b73-a29e-678838cd8acd" providerId="ADAL" clId="{A12E206A-4C27-49C9-9C65-03FB9E0A52A0}" dt="2023-04-18T10:16:40.306" v="46"/>
            <ac:spMkLst>
              <pc:docMk/>
              <pc:sldMasterMk cId="3009645139" sldId="2147483782"/>
              <pc:sldLayoutMk cId="2005618548" sldId="2147483803"/>
              <ac:spMk id="2" creationId="{74AE4EEC-CA6D-D964-9CB5-A6496D37CD2A}"/>
            </ac:spMkLst>
          </pc:spChg>
        </pc:sldLayoutChg>
        <pc:sldLayoutChg chg="addSp modSp">
          <pc:chgData name="Hans Gelissen (DHL SSC Maastricht)" userId="1afa8510-4eed-4b73-a29e-678838cd8acd" providerId="ADAL" clId="{A12E206A-4C27-49C9-9C65-03FB9E0A52A0}" dt="2023-04-18T10:16:49.586" v="60"/>
          <pc:sldLayoutMkLst>
            <pc:docMk/>
            <pc:sldMasterMk cId="3009645139" sldId="2147483782"/>
            <pc:sldLayoutMk cId="2141143529" sldId="2147483804"/>
          </pc:sldLayoutMkLst>
          <pc:spChg chg="add mod">
            <ac:chgData name="Hans Gelissen (DHL SSC Maastricht)" userId="1afa8510-4eed-4b73-a29e-678838cd8acd" providerId="ADAL" clId="{A12E206A-4C27-49C9-9C65-03FB9E0A52A0}" dt="2023-04-18T10:16:49.586" v="60"/>
            <ac:spMkLst>
              <pc:docMk/>
              <pc:sldMasterMk cId="3009645139" sldId="2147483782"/>
              <pc:sldLayoutMk cId="2141143529" sldId="2147483804"/>
              <ac:spMk id="2" creationId="{969DCE78-5DAC-A743-A96F-73DBC5D08109}"/>
            </ac:spMkLst>
          </pc:spChg>
        </pc:sldLayoutChg>
        <pc:sldLayoutChg chg="addSp modSp">
          <pc:chgData name="Hans Gelissen (DHL SSC Maastricht)" userId="1afa8510-4eed-4b73-a29e-678838cd8acd" providerId="ADAL" clId="{A12E206A-4C27-49C9-9C65-03FB9E0A52A0}" dt="2023-04-18T10:16:37.495" v="44"/>
          <pc:sldLayoutMkLst>
            <pc:docMk/>
            <pc:sldMasterMk cId="3009645139" sldId="2147483782"/>
            <pc:sldLayoutMk cId="2696944745" sldId="2147483840"/>
          </pc:sldLayoutMkLst>
          <pc:spChg chg="add mod">
            <ac:chgData name="Hans Gelissen (DHL SSC Maastricht)" userId="1afa8510-4eed-4b73-a29e-678838cd8acd" providerId="ADAL" clId="{A12E206A-4C27-49C9-9C65-03FB9E0A52A0}" dt="2023-04-18T10:16:37.495" v="44"/>
            <ac:spMkLst>
              <pc:docMk/>
              <pc:sldMasterMk cId="3009645139" sldId="2147483782"/>
              <pc:sldLayoutMk cId="2696944745" sldId="2147483840"/>
              <ac:spMk id="2" creationId="{DD7C5BB1-53BE-99C1-D20B-3ECB21A34F94}"/>
            </ac:spMkLst>
          </pc:spChg>
        </pc:sldLayoutChg>
        <pc:sldLayoutChg chg="addSp modSp">
          <pc:chgData name="Hans Gelissen (DHL SSC Maastricht)" userId="1afa8510-4eed-4b73-a29e-678838cd8acd" providerId="ADAL" clId="{A12E206A-4C27-49C9-9C65-03FB9E0A52A0}" dt="2023-04-18T10:16:36.640" v="42"/>
          <pc:sldLayoutMkLst>
            <pc:docMk/>
            <pc:sldMasterMk cId="3009645139" sldId="2147483782"/>
            <pc:sldLayoutMk cId="4274500592" sldId="2147483841"/>
          </pc:sldLayoutMkLst>
          <pc:spChg chg="add mod">
            <ac:chgData name="Hans Gelissen (DHL SSC Maastricht)" userId="1afa8510-4eed-4b73-a29e-678838cd8acd" providerId="ADAL" clId="{A12E206A-4C27-49C9-9C65-03FB9E0A52A0}" dt="2023-04-18T10:16:36.640" v="42"/>
            <ac:spMkLst>
              <pc:docMk/>
              <pc:sldMasterMk cId="3009645139" sldId="2147483782"/>
              <pc:sldLayoutMk cId="4274500592" sldId="2147483841"/>
              <ac:spMk id="2" creationId="{7E56700A-7077-27EF-6220-D14D07699FC6}"/>
            </ac:spMkLst>
          </pc:spChg>
        </pc:sldLayoutChg>
        <pc:sldLayoutChg chg="addSp modSp">
          <pc:chgData name="Hans Gelissen (DHL SSC Maastricht)" userId="1afa8510-4eed-4b73-a29e-678838cd8acd" providerId="ADAL" clId="{A12E206A-4C27-49C9-9C65-03FB9E0A52A0}" dt="2023-04-18T10:16:37.107" v="43"/>
          <pc:sldLayoutMkLst>
            <pc:docMk/>
            <pc:sldMasterMk cId="3009645139" sldId="2147483782"/>
            <pc:sldLayoutMk cId="695310547" sldId="2147483842"/>
          </pc:sldLayoutMkLst>
          <pc:spChg chg="add mod">
            <ac:chgData name="Hans Gelissen (DHL SSC Maastricht)" userId="1afa8510-4eed-4b73-a29e-678838cd8acd" providerId="ADAL" clId="{A12E206A-4C27-49C9-9C65-03FB9E0A52A0}" dt="2023-04-18T10:16:37.107" v="43"/>
            <ac:spMkLst>
              <pc:docMk/>
              <pc:sldMasterMk cId="3009645139" sldId="2147483782"/>
              <pc:sldLayoutMk cId="695310547" sldId="2147483842"/>
              <ac:spMk id="2" creationId="{AC6A0537-F6F5-6630-6BAE-9557C8812A05}"/>
            </ac:spMkLst>
          </pc:spChg>
        </pc:sldLayoutChg>
        <pc:sldLayoutChg chg="addSp modSp">
          <pc:chgData name="Hans Gelissen (DHL SSC Maastricht)" userId="1afa8510-4eed-4b73-a29e-678838cd8acd" providerId="ADAL" clId="{A12E206A-4C27-49C9-9C65-03FB9E0A52A0}" dt="2023-04-18T10:16:39.761" v="45"/>
          <pc:sldLayoutMkLst>
            <pc:docMk/>
            <pc:sldMasterMk cId="3009645139" sldId="2147483782"/>
            <pc:sldLayoutMk cId="604909523" sldId="2147483843"/>
          </pc:sldLayoutMkLst>
          <pc:spChg chg="add mod">
            <ac:chgData name="Hans Gelissen (DHL SSC Maastricht)" userId="1afa8510-4eed-4b73-a29e-678838cd8acd" providerId="ADAL" clId="{A12E206A-4C27-49C9-9C65-03FB9E0A52A0}" dt="2023-04-18T10:16:39.761" v="45"/>
            <ac:spMkLst>
              <pc:docMk/>
              <pc:sldMasterMk cId="3009645139" sldId="2147483782"/>
              <pc:sldLayoutMk cId="604909523" sldId="2147483843"/>
              <ac:spMk id="2" creationId="{D849E9E7-262E-2BFC-991B-9FD875ADED06}"/>
            </ac:spMkLst>
          </pc:spChg>
        </pc:sldLayoutChg>
        <pc:sldLayoutChg chg="addSp modSp">
          <pc:chgData name="Hans Gelissen (DHL SSC Maastricht)" userId="1afa8510-4eed-4b73-a29e-678838cd8acd" providerId="ADAL" clId="{A12E206A-4C27-49C9-9C65-03FB9E0A52A0}" dt="2023-04-18T10:16:41.408" v="48"/>
          <pc:sldLayoutMkLst>
            <pc:docMk/>
            <pc:sldMasterMk cId="3009645139" sldId="2147483782"/>
            <pc:sldLayoutMk cId="1433277352" sldId="2147483895"/>
          </pc:sldLayoutMkLst>
          <pc:spChg chg="add mod">
            <ac:chgData name="Hans Gelissen (DHL SSC Maastricht)" userId="1afa8510-4eed-4b73-a29e-678838cd8acd" providerId="ADAL" clId="{A12E206A-4C27-49C9-9C65-03FB9E0A52A0}" dt="2023-04-18T10:16:41.408" v="48"/>
            <ac:spMkLst>
              <pc:docMk/>
              <pc:sldMasterMk cId="3009645139" sldId="2147483782"/>
              <pc:sldLayoutMk cId="1433277352" sldId="2147483895"/>
              <ac:spMk id="2" creationId="{32AF1072-E84E-D865-2A78-9C92D5B6A998}"/>
            </ac:spMkLst>
          </pc:spChg>
        </pc:sldLayoutChg>
        <pc:sldLayoutChg chg="addSp modSp">
          <pc:chgData name="Hans Gelissen (DHL SSC Maastricht)" userId="1afa8510-4eed-4b73-a29e-678838cd8acd" providerId="ADAL" clId="{A12E206A-4C27-49C9-9C65-03FB9E0A52A0}" dt="2023-04-18T10:16:41.792" v="49"/>
          <pc:sldLayoutMkLst>
            <pc:docMk/>
            <pc:sldMasterMk cId="3009645139" sldId="2147483782"/>
            <pc:sldLayoutMk cId="2068679615" sldId="2147483896"/>
          </pc:sldLayoutMkLst>
          <pc:spChg chg="add mod">
            <ac:chgData name="Hans Gelissen (DHL SSC Maastricht)" userId="1afa8510-4eed-4b73-a29e-678838cd8acd" providerId="ADAL" clId="{A12E206A-4C27-49C9-9C65-03FB9E0A52A0}" dt="2023-04-18T10:16:41.792" v="49"/>
            <ac:spMkLst>
              <pc:docMk/>
              <pc:sldMasterMk cId="3009645139" sldId="2147483782"/>
              <pc:sldLayoutMk cId="2068679615" sldId="2147483896"/>
              <ac:spMk id="2" creationId="{C1F6FF43-1B44-0218-BE6D-74B0EEE7240C}"/>
            </ac:spMkLst>
          </pc:spChg>
        </pc:sldLayoutChg>
        <pc:sldLayoutChg chg="addSp modSp">
          <pc:chgData name="Hans Gelissen (DHL SSC Maastricht)" userId="1afa8510-4eed-4b73-a29e-678838cd8acd" providerId="ADAL" clId="{A12E206A-4C27-49C9-9C65-03FB9E0A52A0}" dt="2023-04-18T10:16:42.157" v="50"/>
          <pc:sldLayoutMkLst>
            <pc:docMk/>
            <pc:sldMasterMk cId="3009645139" sldId="2147483782"/>
            <pc:sldLayoutMk cId="3666955133" sldId="2147483897"/>
          </pc:sldLayoutMkLst>
          <pc:spChg chg="add mod">
            <ac:chgData name="Hans Gelissen (DHL SSC Maastricht)" userId="1afa8510-4eed-4b73-a29e-678838cd8acd" providerId="ADAL" clId="{A12E206A-4C27-49C9-9C65-03FB9E0A52A0}" dt="2023-04-18T10:16:42.157" v="50"/>
            <ac:spMkLst>
              <pc:docMk/>
              <pc:sldMasterMk cId="3009645139" sldId="2147483782"/>
              <pc:sldLayoutMk cId="3666955133" sldId="2147483897"/>
              <ac:spMk id="2" creationId="{5B337798-3004-B2F2-BD4A-3517AFE49279}"/>
            </ac:spMkLst>
          </pc:spChg>
        </pc:sldLayoutChg>
        <pc:sldLayoutChg chg="addSp modSp">
          <pc:chgData name="Hans Gelissen (DHL SSC Maastricht)" userId="1afa8510-4eed-4b73-a29e-678838cd8acd" providerId="ADAL" clId="{A12E206A-4C27-49C9-9C65-03FB9E0A52A0}" dt="2023-04-18T10:16:43.272" v="51"/>
          <pc:sldLayoutMkLst>
            <pc:docMk/>
            <pc:sldMasterMk cId="3009645139" sldId="2147483782"/>
            <pc:sldLayoutMk cId="1897181201" sldId="2147483898"/>
          </pc:sldLayoutMkLst>
          <pc:spChg chg="add mod">
            <ac:chgData name="Hans Gelissen (DHL SSC Maastricht)" userId="1afa8510-4eed-4b73-a29e-678838cd8acd" providerId="ADAL" clId="{A12E206A-4C27-49C9-9C65-03FB9E0A52A0}" dt="2023-04-18T10:16:43.272" v="51"/>
            <ac:spMkLst>
              <pc:docMk/>
              <pc:sldMasterMk cId="3009645139" sldId="2147483782"/>
              <pc:sldLayoutMk cId="1897181201" sldId="2147483898"/>
              <ac:spMk id="2" creationId="{F9997CC1-EAD6-F97E-D502-8E39E8EA080D}"/>
            </ac:spMkLst>
          </pc:spChg>
        </pc:sldLayoutChg>
        <pc:sldLayoutChg chg="addSp modSp">
          <pc:chgData name="Hans Gelissen (DHL SSC Maastricht)" userId="1afa8510-4eed-4b73-a29e-678838cd8acd" providerId="ADAL" clId="{A12E206A-4C27-49C9-9C65-03FB9E0A52A0}" dt="2023-04-18T10:16:43.800" v="52"/>
          <pc:sldLayoutMkLst>
            <pc:docMk/>
            <pc:sldMasterMk cId="3009645139" sldId="2147483782"/>
            <pc:sldLayoutMk cId="262418530" sldId="2147483955"/>
          </pc:sldLayoutMkLst>
          <pc:spChg chg="add mod">
            <ac:chgData name="Hans Gelissen (DHL SSC Maastricht)" userId="1afa8510-4eed-4b73-a29e-678838cd8acd" providerId="ADAL" clId="{A12E206A-4C27-49C9-9C65-03FB9E0A52A0}" dt="2023-04-18T10:16:43.800" v="52"/>
            <ac:spMkLst>
              <pc:docMk/>
              <pc:sldMasterMk cId="3009645139" sldId="2147483782"/>
              <pc:sldLayoutMk cId="262418530" sldId="2147483955"/>
              <ac:spMk id="2" creationId="{93B0EC30-966F-CE1F-BEE8-E7ECE82E97CF}"/>
            </ac:spMkLst>
          </pc:spChg>
        </pc:sldLayoutChg>
        <pc:sldLayoutChg chg="addSp modSp">
          <pc:chgData name="Hans Gelissen (DHL SSC Maastricht)" userId="1afa8510-4eed-4b73-a29e-678838cd8acd" providerId="ADAL" clId="{A12E206A-4C27-49C9-9C65-03FB9E0A52A0}" dt="2023-04-18T10:16:44.536" v="53"/>
          <pc:sldLayoutMkLst>
            <pc:docMk/>
            <pc:sldMasterMk cId="3009645139" sldId="2147483782"/>
            <pc:sldLayoutMk cId="2338710343" sldId="2147483956"/>
          </pc:sldLayoutMkLst>
          <pc:spChg chg="add mod">
            <ac:chgData name="Hans Gelissen (DHL SSC Maastricht)" userId="1afa8510-4eed-4b73-a29e-678838cd8acd" providerId="ADAL" clId="{A12E206A-4C27-49C9-9C65-03FB9E0A52A0}" dt="2023-04-18T10:16:44.536" v="53"/>
            <ac:spMkLst>
              <pc:docMk/>
              <pc:sldMasterMk cId="3009645139" sldId="2147483782"/>
              <pc:sldLayoutMk cId="2338710343" sldId="2147483956"/>
              <ac:spMk id="2" creationId="{249CB060-90D4-4815-BF9B-D001CB268BBC}"/>
            </ac:spMkLst>
          </pc:spChg>
        </pc:sldLayoutChg>
        <pc:sldLayoutChg chg="addSp modSp">
          <pc:chgData name="Hans Gelissen (DHL SSC Maastricht)" userId="1afa8510-4eed-4b73-a29e-678838cd8acd" providerId="ADAL" clId="{A12E206A-4C27-49C9-9C65-03FB9E0A52A0}" dt="2023-04-18T10:16:45.090" v="54"/>
          <pc:sldLayoutMkLst>
            <pc:docMk/>
            <pc:sldMasterMk cId="3009645139" sldId="2147483782"/>
            <pc:sldLayoutMk cId="385823197" sldId="2147483957"/>
          </pc:sldLayoutMkLst>
          <pc:spChg chg="add mod">
            <ac:chgData name="Hans Gelissen (DHL SSC Maastricht)" userId="1afa8510-4eed-4b73-a29e-678838cd8acd" providerId="ADAL" clId="{A12E206A-4C27-49C9-9C65-03FB9E0A52A0}" dt="2023-04-18T10:16:45.090" v="54"/>
            <ac:spMkLst>
              <pc:docMk/>
              <pc:sldMasterMk cId="3009645139" sldId="2147483782"/>
              <pc:sldLayoutMk cId="385823197" sldId="2147483957"/>
              <ac:spMk id="2" creationId="{035527CE-B2D2-1972-687D-50447AB4C3B4}"/>
            </ac:spMkLst>
          </pc:spChg>
        </pc:sldLayoutChg>
        <pc:sldLayoutChg chg="addSp modSp">
          <pc:chgData name="Hans Gelissen (DHL SSC Maastricht)" userId="1afa8510-4eed-4b73-a29e-678838cd8acd" providerId="ADAL" clId="{A12E206A-4C27-49C9-9C65-03FB9E0A52A0}" dt="2023-04-18T10:16:45.752" v="55"/>
          <pc:sldLayoutMkLst>
            <pc:docMk/>
            <pc:sldMasterMk cId="3009645139" sldId="2147483782"/>
            <pc:sldLayoutMk cId="3246149922" sldId="2147483958"/>
          </pc:sldLayoutMkLst>
          <pc:spChg chg="add mod">
            <ac:chgData name="Hans Gelissen (DHL SSC Maastricht)" userId="1afa8510-4eed-4b73-a29e-678838cd8acd" providerId="ADAL" clId="{A12E206A-4C27-49C9-9C65-03FB9E0A52A0}" dt="2023-04-18T10:16:45.752" v="55"/>
            <ac:spMkLst>
              <pc:docMk/>
              <pc:sldMasterMk cId="3009645139" sldId="2147483782"/>
              <pc:sldLayoutMk cId="3246149922" sldId="2147483958"/>
              <ac:spMk id="2" creationId="{A9157641-8FCB-B728-30A8-49C2DBB13C55}"/>
            </ac:spMkLst>
          </pc:spChg>
        </pc:sldLayoutChg>
        <pc:sldLayoutChg chg="addSp modSp">
          <pc:chgData name="Hans Gelissen (DHL SSC Maastricht)" userId="1afa8510-4eed-4b73-a29e-678838cd8acd" providerId="ADAL" clId="{A12E206A-4C27-49C9-9C65-03FB9E0A52A0}" dt="2023-04-18T10:16:46.583" v="56"/>
          <pc:sldLayoutMkLst>
            <pc:docMk/>
            <pc:sldMasterMk cId="3009645139" sldId="2147483782"/>
            <pc:sldLayoutMk cId="3261208622" sldId="2147483959"/>
          </pc:sldLayoutMkLst>
          <pc:spChg chg="add mod">
            <ac:chgData name="Hans Gelissen (DHL SSC Maastricht)" userId="1afa8510-4eed-4b73-a29e-678838cd8acd" providerId="ADAL" clId="{A12E206A-4C27-49C9-9C65-03FB9E0A52A0}" dt="2023-04-18T10:16:46.583" v="56"/>
            <ac:spMkLst>
              <pc:docMk/>
              <pc:sldMasterMk cId="3009645139" sldId="2147483782"/>
              <pc:sldLayoutMk cId="3261208622" sldId="2147483959"/>
              <ac:spMk id="2" creationId="{F2CB01D5-5CAC-A981-0A59-128A314160A0}"/>
            </ac:spMkLst>
          </pc:spChg>
        </pc:sldLayoutChg>
        <pc:sldLayoutChg chg="addSp modSp">
          <pc:chgData name="Hans Gelissen (DHL SSC Maastricht)" userId="1afa8510-4eed-4b73-a29e-678838cd8acd" providerId="ADAL" clId="{A12E206A-4C27-49C9-9C65-03FB9E0A52A0}" dt="2023-04-18T10:16:47.597" v="57"/>
          <pc:sldLayoutMkLst>
            <pc:docMk/>
            <pc:sldMasterMk cId="3009645139" sldId="2147483782"/>
            <pc:sldLayoutMk cId="271718921" sldId="2147483960"/>
          </pc:sldLayoutMkLst>
          <pc:spChg chg="add mod">
            <ac:chgData name="Hans Gelissen (DHL SSC Maastricht)" userId="1afa8510-4eed-4b73-a29e-678838cd8acd" providerId="ADAL" clId="{A12E206A-4C27-49C9-9C65-03FB9E0A52A0}" dt="2023-04-18T10:16:47.597" v="57"/>
            <ac:spMkLst>
              <pc:docMk/>
              <pc:sldMasterMk cId="3009645139" sldId="2147483782"/>
              <pc:sldLayoutMk cId="271718921" sldId="2147483960"/>
              <ac:spMk id="2" creationId="{5A38E71E-BC9B-C633-4455-8E38AE9A7D87}"/>
            </ac:spMkLst>
          </pc:spChg>
        </pc:sldLayoutChg>
        <pc:sldLayoutChg chg="addSp modSp">
          <pc:chgData name="Hans Gelissen (DHL SSC Maastricht)" userId="1afa8510-4eed-4b73-a29e-678838cd8acd" providerId="ADAL" clId="{A12E206A-4C27-49C9-9C65-03FB9E0A52A0}" dt="2023-04-18T10:16:48.240" v="58"/>
          <pc:sldLayoutMkLst>
            <pc:docMk/>
            <pc:sldMasterMk cId="3009645139" sldId="2147483782"/>
            <pc:sldLayoutMk cId="373419110" sldId="2147483961"/>
          </pc:sldLayoutMkLst>
          <pc:spChg chg="add mod">
            <ac:chgData name="Hans Gelissen (DHL SSC Maastricht)" userId="1afa8510-4eed-4b73-a29e-678838cd8acd" providerId="ADAL" clId="{A12E206A-4C27-49C9-9C65-03FB9E0A52A0}" dt="2023-04-18T10:16:48.240" v="58"/>
            <ac:spMkLst>
              <pc:docMk/>
              <pc:sldMasterMk cId="3009645139" sldId="2147483782"/>
              <pc:sldLayoutMk cId="373419110" sldId="2147483961"/>
              <ac:spMk id="2" creationId="{335D3E27-B89B-D97B-50D8-10FB957D86FE}"/>
            </ac:spMkLst>
          </pc:spChg>
        </pc:sldLayoutChg>
        <pc:sldLayoutChg chg="addSp modSp">
          <pc:chgData name="Hans Gelissen (DHL SSC Maastricht)" userId="1afa8510-4eed-4b73-a29e-678838cd8acd" providerId="ADAL" clId="{A12E206A-4C27-49C9-9C65-03FB9E0A52A0}" dt="2023-04-18T10:16:49.035" v="59"/>
          <pc:sldLayoutMkLst>
            <pc:docMk/>
            <pc:sldMasterMk cId="3009645139" sldId="2147483782"/>
            <pc:sldLayoutMk cId="413288453" sldId="2147483962"/>
          </pc:sldLayoutMkLst>
          <pc:spChg chg="add mod">
            <ac:chgData name="Hans Gelissen (DHL SSC Maastricht)" userId="1afa8510-4eed-4b73-a29e-678838cd8acd" providerId="ADAL" clId="{A12E206A-4C27-49C9-9C65-03FB9E0A52A0}" dt="2023-04-18T10:16:49.035" v="59"/>
            <ac:spMkLst>
              <pc:docMk/>
              <pc:sldMasterMk cId="3009645139" sldId="2147483782"/>
              <pc:sldLayoutMk cId="413288453" sldId="2147483962"/>
              <ac:spMk id="2" creationId="{60A93605-5826-0331-3923-A09981D6B7FB}"/>
            </ac:spMkLst>
          </pc:spChg>
        </pc:sldLayoutChg>
      </pc:sldMasterChg>
      <pc:sldMasterChg chg="modSldLayout">
        <pc:chgData name="Hans Gelissen (DHL SSC Maastricht)" userId="1afa8510-4eed-4b73-a29e-678838cd8acd" providerId="ADAL" clId="{A12E206A-4C27-49C9-9C65-03FB9E0A52A0}" dt="2023-04-18T10:18:31.977" v="102"/>
        <pc:sldMasterMkLst>
          <pc:docMk/>
          <pc:sldMasterMk cId="1560827226" sldId="2147483789"/>
        </pc:sldMasterMkLst>
        <pc:sldLayoutChg chg="addSp modSp">
          <pc:chgData name="Hans Gelissen (DHL SSC Maastricht)" userId="1afa8510-4eed-4b73-a29e-678838cd8acd" providerId="ADAL" clId="{A12E206A-4C27-49C9-9C65-03FB9E0A52A0}" dt="2023-04-18T10:17:26.371" v="81"/>
          <pc:sldLayoutMkLst>
            <pc:docMk/>
            <pc:sldMasterMk cId="1560827226" sldId="2147483789"/>
            <pc:sldLayoutMk cId="1929487974" sldId="2147483748"/>
          </pc:sldLayoutMkLst>
          <pc:spChg chg="add mod">
            <ac:chgData name="Hans Gelissen (DHL SSC Maastricht)" userId="1afa8510-4eed-4b73-a29e-678838cd8acd" providerId="ADAL" clId="{A12E206A-4C27-49C9-9C65-03FB9E0A52A0}" dt="2023-04-18T10:17:26.371" v="81"/>
            <ac:spMkLst>
              <pc:docMk/>
              <pc:sldMasterMk cId="1560827226" sldId="2147483789"/>
              <pc:sldLayoutMk cId="1929487974" sldId="2147483748"/>
              <ac:spMk id="2" creationId="{AB05D7D2-A361-26D9-8597-1548C7AC3B59}"/>
            </ac:spMkLst>
          </pc:spChg>
        </pc:sldLayoutChg>
        <pc:sldLayoutChg chg="addSp modSp">
          <pc:chgData name="Hans Gelissen (DHL SSC Maastricht)" userId="1afa8510-4eed-4b73-a29e-678838cd8acd" providerId="ADAL" clId="{A12E206A-4C27-49C9-9C65-03FB9E0A52A0}" dt="2023-04-18T10:17:26.870" v="82"/>
          <pc:sldLayoutMkLst>
            <pc:docMk/>
            <pc:sldMasterMk cId="1560827226" sldId="2147483789"/>
            <pc:sldLayoutMk cId="3112511369" sldId="2147483808"/>
          </pc:sldLayoutMkLst>
          <pc:spChg chg="add mod">
            <ac:chgData name="Hans Gelissen (DHL SSC Maastricht)" userId="1afa8510-4eed-4b73-a29e-678838cd8acd" providerId="ADAL" clId="{A12E206A-4C27-49C9-9C65-03FB9E0A52A0}" dt="2023-04-18T10:17:26.870" v="82"/>
            <ac:spMkLst>
              <pc:docMk/>
              <pc:sldMasterMk cId="1560827226" sldId="2147483789"/>
              <pc:sldLayoutMk cId="3112511369" sldId="2147483808"/>
              <ac:spMk id="2" creationId="{BC52211A-A0E4-2340-873F-C3F4642AC0F0}"/>
            </ac:spMkLst>
          </pc:spChg>
        </pc:sldLayoutChg>
        <pc:sldLayoutChg chg="addSp modSp">
          <pc:chgData name="Hans Gelissen (DHL SSC Maastricht)" userId="1afa8510-4eed-4b73-a29e-678838cd8acd" providerId="ADAL" clId="{A12E206A-4C27-49C9-9C65-03FB9E0A52A0}" dt="2023-04-18T10:17:27.285" v="83"/>
          <pc:sldLayoutMkLst>
            <pc:docMk/>
            <pc:sldMasterMk cId="1560827226" sldId="2147483789"/>
            <pc:sldLayoutMk cId="2973508890" sldId="2147483809"/>
          </pc:sldLayoutMkLst>
          <pc:spChg chg="add mod">
            <ac:chgData name="Hans Gelissen (DHL SSC Maastricht)" userId="1afa8510-4eed-4b73-a29e-678838cd8acd" providerId="ADAL" clId="{A12E206A-4C27-49C9-9C65-03FB9E0A52A0}" dt="2023-04-18T10:17:27.285" v="83"/>
            <ac:spMkLst>
              <pc:docMk/>
              <pc:sldMasterMk cId="1560827226" sldId="2147483789"/>
              <pc:sldLayoutMk cId="2973508890" sldId="2147483809"/>
              <ac:spMk id="2" creationId="{B9F12178-4D40-7AE2-FE82-502E54B1FA5A}"/>
            </ac:spMkLst>
          </pc:spChg>
        </pc:sldLayoutChg>
        <pc:sldLayoutChg chg="addSp delSp modSp">
          <pc:chgData name="Hans Gelissen (DHL SSC Maastricht)" userId="1afa8510-4eed-4b73-a29e-678838cd8acd" providerId="ADAL" clId="{A12E206A-4C27-49C9-9C65-03FB9E0A52A0}" dt="2023-04-18T10:18:31.977" v="102"/>
          <pc:sldLayoutMkLst>
            <pc:docMk/>
            <pc:sldMasterMk cId="1560827226" sldId="2147483789"/>
            <pc:sldLayoutMk cId="1933999975" sldId="2147483810"/>
          </pc:sldLayoutMkLst>
          <pc:spChg chg="add mod">
            <ac:chgData name="Hans Gelissen (DHL SSC Maastricht)" userId="1afa8510-4eed-4b73-a29e-678838cd8acd" providerId="ADAL" clId="{A12E206A-4C27-49C9-9C65-03FB9E0A52A0}" dt="2023-04-18T10:17:40.237" v="100"/>
            <ac:spMkLst>
              <pc:docMk/>
              <pc:sldMasterMk cId="1560827226" sldId="2147483789"/>
              <pc:sldLayoutMk cId="1933999975" sldId="2147483810"/>
              <ac:spMk id="2" creationId="{4D9D7510-67E6-ADEE-8F06-3694F353363B}"/>
            </ac:spMkLst>
          </pc:spChg>
          <pc:spChg chg="add del mod">
            <ac:chgData name="Hans Gelissen (DHL SSC Maastricht)" userId="1afa8510-4eed-4b73-a29e-678838cd8acd" providerId="ADAL" clId="{A12E206A-4C27-49C9-9C65-03FB9E0A52A0}" dt="2023-04-18T10:18:31.977" v="102"/>
            <ac:spMkLst>
              <pc:docMk/>
              <pc:sldMasterMk cId="1560827226" sldId="2147483789"/>
              <pc:sldLayoutMk cId="1933999975" sldId="2147483810"/>
              <ac:spMk id="3" creationId="{71C10532-8B95-5771-131B-F5406229FEA2}"/>
            </ac:spMkLst>
          </pc:spChg>
        </pc:sldLayoutChg>
        <pc:sldLayoutChg chg="addSp modSp">
          <pc:chgData name="Hans Gelissen (DHL SSC Maastricht)" userId="1afa8510-4eed-4b73-a29e-678838cd8acd" providerId="ADAL" clId="{A12E206A-4C27-49C9-9C65-03FB9E0A52A0}" dt="2023-04-18T10:17:29.070" v="85"/>
          <pc:sldLayoutMkLst>
            <pc:docMk/>
            <pc:sldMasterMk cId="1560827226" sldId="2147483789"/>
            <pc:sldLayoutMk cId="744637158" sldId="2147483853"/>
          </pc:sldLayoutMkLst>
          <pc:spChg chg="add mod">
            <ac:chgData name="Hans Gelissen (DHL SSC Maastricht)" userId="1afa8510-4eed-4b73-a29e-678838cd8acd" providerId="ADAL" clId="{A12E206A-4C27-49C9-9C65-03FB9E0A52A0}" dt="2023-04-18T10:17:29.070" v="85"/>
            <ac:spMkLst>
              <pc:docMk/>
              <pc:sldMasterMk cId="1560827226" sldId="2147483789"/>
              <pc:sldLayoutMk cId="744637158" sldId="2147483853"/>
              <ac:spMk id="2" creationId="{51FCD209-EEC2-42E5-3DDA-BBF466EAF545}"/>
            </ac:spMkLst>
          </pc:spChg>
        </pc:sldLayoutChg>
        <pc:sldLayoutChg chg="addSp modSp">
          <pc:chgData name="Hans Gelissen (DHL SSC Maastricht)" userId="1afa8510-4eed-4b73-a29e-678838cd8acd" providerId="ADAL" clId="{A12E206A-4C27-49C9-9C65-03FB9E0A52A0}" dt="2023-04-18T10:17:29.442" v="86"/>
          <pc:sldLayoutMkLst>
            <pc:docMk/>
            <pc:sldMasterMk cId="1560827226" sldId="2147483789"/>
            <pc:sldLayoutMk cId="912269737" sldId="2147483854"/>
          </pc:sldLayoutMkLst>
          <pc:spChg chg="add mod">
            <ac:chgData name="Hans Gelissen (DHL SSC Maastricht)" userId="1afa8510-4eed-4b73-a29e-678838cd8acd" providerId="ADAL" clId="{A12E206A-4C27-49C9-9C65-03FB9E0A52A0}" dt="2023-04-18T10:17:29.442" v="86"/>
            <ac:spMkLst>
              <pc:docMk/>
              <pc:sldMasterMk cId="1560827226" sldId="2147483789"/>
              <pc:sldLayoutMk cId="912269737" sldId="2147483854"/>
              <ac:spMk id="2" creationId="{96EB3F94-F48E-3B19-BC28-05A0BDF98A05}"/>
            </ac:spMkLst>
          </pc:spChg>
        </pc:sldLayoutChg>
        <pc:sldLayoutChg chg="addSp modSp">
          <pc:chgData name="Hans Gelissen (DHL SSC Maastricht)" userId="1afa8510-4eed-4b73-a29e-678838cd8acd" providerId="ADAL" clId="{A12E206A-4C27-49C9-9C65-03FB9E0A52A0}" dt="2023-04-18T10:17:30.974" v="87"/>
          <pc:sldLayoutMkLst>
            <pc:docMk/>
            <pc:sldMasterMk cId="1560827226" sldId="2147483789"/>
            <pc:sldLayoutMk cId="3259315673" sldId="2147483855"/>
          </pc:sldLayoutMkLst>
          <pc:spChg chg="add mod">
            <ac:chgData name="Hans Gelissen (DHL SSC Maastricht)" userId="1afa8510-4eed-4b73-a29e-678838cd8acd" providerId="ADAL" clId="{A12E206A-4C27-49C9-9C65-03FB9E0A52A0}" dt="2023-04-18T10:17:30.974" v="87"/>
            <ac:spMkLst>
              <pc:docMk/>
              <pc:sldMasterMk cId="1560827226" sldId="2147483789"/>
              <pc:sldLayoutMk cId="3259315673" sldId="2147483855"/>
              <ac:spMk id="2" creationId="{E5539E6B-5C46-5838-0FF3-49C76F065EBB}"/>
            </ac:spMkLst>
          </pc:spChg>
        </pc:sldLayoutChg>
        <pc:sldLayoutChg chg="addSp modSp">
          <pc:chgData name="Hans Gelissen (DHL SSC Maastricht)" userId="1afa8510-4eed-4b73-a29e-678838cd8acd" providerId="ADAL" clId="{A12E206A-4C27-49C9-9C65-03FB9E0A52A0}" dt="2023-04-18T10:17:28.693" v="84"/>
          <pc:sldLayoutMkLst>
            <pc:docMk/>
            <pc:sldMasterMk cId="1560827226" sldId="2147483789"/>
            <pc:sldLayoutMk cId="133451210" sldId="2147483856"/>
          </pc:sldLayoutMkLst>
          <pc:spChg chg="add mod">
            <ac:chgData name="Hans Gelissen (DHL SSC Maastricht)" userId="1afa8510-4eed-4b73-a29e-678838cd8acd" providerId="ADAL" clId="{A12E206A-4C27-49C9-9C65-03FB9E0A52A0}" dt="2023-04-18T10:17:28.693" v="84"/>
            <ac:spMkLst>
              <pc:docMk/>
              <pc:sldMasterMk cId="1560827226" sldId="2147483789"/>
              <pc:sldLayoutMk cId="133451210" sldId="2147483856"/>
              <ac:spMk id="2" creationId="{F0EF24D3-41DD-EA70-F8E6-3052AC7AB44C}"/>
            </ac:spMkLst>
          </pc:spChg>
        </pc:sldLayoutChg>
        <pc:sldLayoutChg chg="addSp modSp">
          <pc:chgData name="Hans Gelissen (DHL SSC Maastricht)" userId="1afa8510-4eed-4b73-a29e-678838cd8acd" providerId="ADAL" clId="{A12E206A-4C27-49C9-9C65-03FB9E0A52A0}" dt="2023-04-18T10:17:31.339" v="88"/>
          <pc:sldLayoutMkLst>
            <pc:docMk/>
            <pc:sldMasterMk cId="1560827226" sldId="2147483789"/>
            <pc:sldLayoutMk cId="2456586523" sldId="2147483905"/>
          </pc:sldLayoutMkLst>
          <pc:spChg chg="add mod">
            <ac:chgData name="Hans Gelissen (DHL SSC Maastricht)" userId="1afa8510-4eed-4b73-a29e-678838cd8acd" providerId="ADAL" clId="{A12E206A-4C27-49C9-9C65-03FB9E0A52A0}" dt="2023-04-18T10:17:31.339" v="88"/>
            <ac:spMkLst>
              <pc:docMk/>
              <pc:sldMasterMk cId="1560827226" sldId="2147483789"/>
              <pc:sldLayoutMk cId="2456586523" sldId="2147483905"/>
              <ac:spMk id="2" creationId="{FD3B4FFF-1D34-BA70-A464-650E0ECC6818}"/>
            </ac:spMkLst>
          </pc:spChg>
        </pc:sldLayoutChg>
        <pc:sldLayoutChg chg="addSp modSp">
          <pc:chgData name="Hans Gelissen (DHL SSC Maastricht)" userId="1afa8510-4eed-4b73-a29e-678838cd8acd" providerId="ADAL" clId="{A12E206A-4C27-49C9-9C65-03FB9E0A52A0}" dt="2023-04-18T10:17:31.713" v="89"/>
          <pc:sldLayoutMkLst>
            <pc:docMk/>
            <pc:sldMasterMk cId="1560827226" sldId="2147483789"/>
            <pc:sldLayoutMk cId="3206099427" sldId="2147483906"/>
          </pc:sldLayoutMkLst>
          <pc:spChg chg="add mod">
            <ac:chgData name="Hans Gelissen (DHL SSC Maastricht)" userId="1afa8510-4eed-4b73-a29e-678838cd8acd" providerId="ADAL" clId="{A12E206A-4C27-49C9-9C65-03FB9E0A52A0}" dt="2023-04-18T10:17:31.713" v="89"/>
            <ac:spMkLst>
              <pc:docMk/>
              <pc:sldMasterMk cId="1560827226" sldId="2147483789"/>
              <pc:sldLayoutMk cId="3206099427" sldId="2147483906"/>
              <ac:spMk id="2" creationId="{15A8739F-D054-0CC8-A201-3456FD33FADE}"/>
            </ac:spMkLst>
          </pc:spChg>
        </pc:sldLayoutChg>
        <pc:sldLayoutChg chg="addSp modSp">
          <pc:chgData name="Hans Gelissen (DHL SSC Maastricht)" userId="1afa8510-4eed-4b73-a29e-678838cd8acd" providerId="ADAL" clId="{A12E206A-4C27-49C9-9C65-03FB9E0A52A0}" dt="2023-04-18T10:17:32.120" v="90"/>
          <pc:sldLayoutMkLst>
            <pc:docMk/>
            <pc:sldMasterMk cId="1560827226" sldId="2147483789"/>
            <pc:sldLayoutMk cId="4204909159" sldId="2147483907"/>
          </pc:sldLayoutMkLst>
          <pc:spChg chg="add mod">
            <ac:chgData name="Hans Gelissen (DHL SSC Maastricht)" userId="1afa8510-4eed-4b73-a29e-678838cd8acd" providerId="ADAL" clId="{A12E206A-4C27-49C9-9C65-03FB9E0A52A0}" dt="2023-04-18T10:17:32.120" v="90"/>
            <ac:spMkLst>
              <pc:docMk/>
              <pc:sldMasterMk cId="1560827226" sldId="2147483789"/>
              <pc:sldLayoutMk cId="4204909159" sldId="2147483907"/>
              <ac:spMk id="2" creationId="{FF68B205-4774-024E-E7C5-5303481928EA}"/>
            </ac:spMkLst>
          </pc:spChg>
        </pc:sldLayoutChg>
        <pc:sldLayoutChg chg="addSp modSp">
          <pc:chgData name="Hans Gelissen (DHL SSC Maastricht)" userId="1afa8510-4eed-4b73-a29e-678838cd8acd" providerId="ADAL" clId="{A12E206A-4C27-49C9-9C65-03FB9E0A52A0}" dt="2023-04-18T10:17:33.886" v="91"/>
          <pc:sldLayoutMkLst>
            <pc:docMk/>
            <pc:sldMasterMk cId="1560827226" sldId="2147483789"/>
            <pc:sldLayoutMk cId="1584122736" sldId="2147483908"/>
          </pc:sldLayoutMkLst>
          <pc:spChg chg="add mod">
            <ac:chgData name="Hans Gelissen (DHL SSC Maastricht)" userId="1afa8510-4eed-4b73-a29e-678838cd8acd" providerId="ADAL" clId="{A12E206A-4C27-49C9-9C65-03FB9E0A52A0}" dt="2023-04-18T10:17:33.886" v="91"/>
            <ac:spMkLst>
              <pc:docMk/>
              <pc:sldMasterMk cId="1560827226" sldId="2147483789"/>
              <pc:sldLayoutMk cId="1584122736" sldId="2147483908"/>
              <ac:spMk id="2" creationId="{5EC48B3A-8F72-C0A9-D930-0A754B058E65}"/>
            </ac:spMkLst>
          </pc:spChg>
        </pc:sldLayoutChg>
        <pc:sldLayoutChg chg="addSp modSp">
          <pc:chgData name="Hans Gelissen (DHL SSC Maastricht)" userId="1afa8510-4eed-4b73-a29e-678838cd8acd" providerId="ADAL" clId="{A12E206A-4C27-49C9-9C65-03FB9E0A52A0}" dt="2023-04-18T10:17:34.257" v="92"/>
          <pc:sldLayoutMkLst>
            <pc:docMk/>
            <pc:sldMasterMk cId="1560827226" sldId="2147483789"/>
            <pc:sldLayoutMk cId="1787164114" sldId="2147483989"/>
          </pc:sldLayoutMkLst>
          <pc:spChg chg="add mod">
            <ac:chgData name="Hans Gelissen (DHL SSC Maastricht)" userId="1afa8510-4eed-4b73-a29e-678838cd8acd" providerId="ADAL" clId="{A12E206A-4C27-49C9-9C65-03FB9E0A52A0}" dt="2023-04-18T10:17:34.257" v="92"/>
            <ac:spMkLst>
              <pc:docMk/>
              <pc:sldMasterMk cId="1560827226" sldId="2147483789"/>
              <pc:sldLayoutMk cId="1787164114" sldId="2147483989"/>
              <ac:spMk id="2" creationId="{2218BBCE-CD97-AB48-79DE-93D512B42611}"/>
            </ac:spMkLst>
          </pc:spChg>
        </pc:sldLayoutChg>
        <pc:sldLayoutChg chg="addSp modSp">
          <pc:chgData name="Hans Gelissen (DHL SSC Maastricht)" userId="1afa8510-4eed-4b73-a29e-678838cd8acd" providerId="ADAL" clId="{A12E206A-4C27-49C9-9C65-03FB9E0A52A0}" dt="2023-04-18T10:17:34.638" v="93"/>
          <pc:sldLayoutMkLst>
            <pc:docMk/>
            <pc:sldMasterMk cId="1560827226" sldId="2147483789"/>
            <pc:sldLayoutMk cId="243815297" sldId="2147483990"/>
          </pc:sldLayoutMkLst>
          <pc:spChg chg="add mod">
            <ac:chgData name="Hans Gelissen (DHL SSC Maastricht)" userId="1afa8510-4eed-4b73-a29e-678838cd8acd" providerId="ADAL" clId="{A12E206A-4C27-49C9-9C65-03FB9E0A52A0}" dt="2023-04-18T10:17:34.638" v="93"/>
            <ac:spMkLst>
              <pc:docMk/>
              <pc:sldMasterMk cId="1560827226" sldId="2147483789"/>
              <pc:sldLayoutMk cId="243815297" sldId="2147483990"/>
              <ac:spMk id="2" creationId="{E42BD090-D304-DCE1-AECC-CCFFF6C98771}"/>
            </ac:spMkLst>
          </pc:spChg>
        </pc:sldLayoutChg>
        <pc:sldLayoutChg chg="addSp modSp">
          <pc:chgData name="Hans Gelissen (DHL SSC Maastricht)" userId="1afa8510-4eed-4b73-a29e-678838cd8acd" providerId="ADAL" clId="{A12E206A-4C27-49C9-9C65-03FB9E0A52A0}" dt="2023-04-18T10:17:34.991" v="94"/>
          <pc:sldLayoutMkLst>
            <pc:docMk/>
            <pc:sldMasterMk cId="1560827226" sldId="2147483789"/>
            <pc:sldLayoutMk cId="719341732" sldId="2147483991"/>
          </pc:sldLayoutMkLst>
          <pc:spChg chg="add mod">
            <ac:chgData name="Hans Gelissen (DHL SSC Maastricht)" userId="1afa8510-4eed-4b73-a29e-678838cd8acd" providerId="ADAL" clId="{A12E206A-4C27-49C9-9C65-03FB9E0A52A0}" dt="2023-04-18T10:17:34.991" v="94"/>
            <ac:spMkLst>
              <pc:docMk/>
              <pc:sldMasterMk cId="1560827226" sldId="2147483789"/>
              <pc:sldLayoutMk cId="719341732" sldId="2147483991"/>
              <ac:spMk id="2" creationId="{2C1CFFE2-D345-6580-3818-B8EE1BDD4718}"/>
            </ac:spMkLst>
          </pc:spChg>
        </pc:sldLayoutChg>
        <pc:sldLayoutChg chg="addSp modSp">
          <pc:chgData name="Hans Gelissen (DHL SSC Maastricht)" userId="1afa8510-4eed-4b73-a29e-678838cd8acd" providerId="ADAL" clId="{A12E206A-4C27-49C9-9C65-03FB9E0A52A0}" dt="2023-04-18T10:17:36.658" v="95"/>
          <pc:sldLayoutMkLst>
            <pc:docMk/>
            <pc:sldMasterMk cId="1560827226" sldId="2147483789"/>
            <pc:sldLayoutMk cId="74415229" sldId="2147483992"/>
          </pc:sldLayoutMkLst>
          <pc:spChg chg="add mod">
            <ac:chgData name="Hans Gelissen (DHL SSC Maastricht)" userId="1afa8510-4eed-4b73-a29e-678838cd8acd" providerId="ADAL" clId="{A12E206A-4C27-49C9-9C65-03FB9E0A52A0}" dt="2023-04-18T10:17:36.658" v="95"/>
            <ac:spMkLst>
              <pc:docMk/>
              <pc:sldMasterMk cId="1560827226" sldId="2147483789"/>
              <pc:sldLayoutMk cId="74415229" sldId="2147483992"/>
              <ac:spMk id="2" creationId="{AA34919F-E5AA-59C1-F491-16FB517EFF34}"/>
            </ac:spMkLst>
          </pc:spChg>
        </pc:sldLayoutChg>
        <pc:sldLayoutChg chg="addSp modSp">
          <pc:chgData name="Hans Gelissen (DHL SSC Maastricht)" userId="1afa8510-4eed-4b73-a29e-678838cd8acd" providerId="ADAL" clId="{A12E206A-4C27-49C9-9C65-03FB9E0A52A0}" dt="2023-04-18T10:17:37.567" v="97"/>
          <pc:sldLayoutMkLst>
            <pc:docMk/>
            <pc:sldMasterMk cId="1560827226" sldId="2147483789"/>
            <pc:sldLayoutMk cId="2411693142" sldId="2147483993"/>
          </pc:sldLayoutMkLst>
          <pc:spChg chg="add mod">
            <ac:chgData name="Hans Gelissen (DHL SSC Maastricht)" userId="1afa8510-4eed-4b73-a29e-678838cd8acd" providerId="ADAL" clId="{A12E206A-4C27-49C9-9C65-03FB9E0A52A0}" dt="2023-04-18T10:17:37.567" v="97"/>
            <ac:spMkLst>
              <pc:docMk/>
              <pc:sldMasterMk cId="1560827226" sldId="2147483789"/>
              <pc:sldLayoutMk cId="2411693142" sldId="2147483993"/>
              <ac:spMk id="2" creationId="{4B9BE4A9-B99A-3A55-7CCF-614213AE8878}"/>
            </ac:spMkLst>
          </pc:spChg>
        </pc:sldLayoutChg>
        <pc:sldLayoutChg chg="addSp modSp">
          <pc:chgData name="Hans Gelissen (DHL SSC Maastricht)" userId="1afa8510-4eed-4b73-a29e-678838cd8acd" providerId="ADAL" clId="{A12E206A-4C27-49C9-9C65-03FB9E0A52A0}" dt="2023-04-18T10:17:37.875" v="98"/>
          <pc:sldLayoutMkLst>
            <pc:docMk/>
            <pc:sldMasterMk cId="1560827226" sldId="2147483789"/>
            <pc:sldLayoutMk cId="4286881312" sldId="2147483994"/>
          </pc:sldLayoutMkLst>
          <pc:spChg chg="add mod">
            <ac:chgData name="Hans Gelissen (DHL SSC Maastricht)" userId="1afa8510-4eed-4b73-a29e-678838cd8acd" providerId="ADAL" clId="{A12E206A-4C27-49C9-9C65-03FB9E0A52A0}" dt="2023-04-18T10:17:37.875" v="98"/>
            <ac:spMkLst>
              <pc:docMk/>
              <pc:sldMasterMk cId="1560827226" sldId="2147483789"/>
              <pc:sldLayoutMk cId="4286881312" sldId="2147483994"/>
              <ac:spMk id="2" creationId="{C0930490-0BC2-6968-37CE-ACA2A21039C4}"/>
            </ac:spMkLst>
          </pc:spChg>
        </pc:sldLayoutChg>
        <pc:sldLayoutChg chg="addSp modSp">
          <pc:chgData name="Hans Gelissen (DHL SSC Maastricht)" userId="1afa8510-4eed-4b73-a29e-678838cd8acd" providerId="ADAL" clId="{A12E206A-4C27-49C9-9C65-03FB9E0A52A0}" dt="2023-04-18T10:17:39.912" v="99"/>
          <pc:sldLayoutMkLst>
            <pc:docMk/>
            <pc:sldMasterMk cId="1560827226" sldId="2147483789"/>
            <pc:sldLayoutMk cId="463531548" sldId="2147483995"/>
          </pc:sldLayoutMkLst>
          <pc:spChg chg="add mod">
            <ac:chgData name="Hans Gelissen (DHL SSC Maastricht)" userId="1afa8510-4eed-4b73-a29e-678838cd8acd" providerId="ADAL" clId="{A12E206A-4C27-49C9-9C65-03FB9E0A52A0}" dt="2023-04-18T10:17:39.912" v="99"/>
            <ac:spMkLst>
              <pc:docMk/>
              <pc:sldMasterMk cId="1560827226" sldId="2147483789"/>
              <pc:sldLayoutMk cId="463531548" sldId="2147483995"/>
              <ac:spMk id="2" creationId="{94F970AB-A9F6-6011-A348-35C590E8EBC7}"/>
            </ac:spMkLst>
          </pc:spChg>
        </pc:sldLayoutChg>
        <pc:sldLayoutChg chg="addSp modSp">
          <pc:chgData name="Hans Gelissen (DHL SSC Maastricht)" userId="1afa8510-4eed-4b73-a29e-678838cd8acd" providerId="ADAL" clId="{A12E206A-4C27-49C9-9C65-03FB9E0A52A0}" dt="2023-04-18T10:17:37.150" v="96"/>
          <pc:sldLayoutMkLst>
            <pc:docMk/>
            <pc:sldMasterMk cId="1560827226" sldId="2147483789"/>
            <pc:sldLayoutMk cId="520838339" sldId="2147483996"/>
          </pc:sldLayoutMkLst>
          <pc:spChg chg="add mod">
            <ac:chgData name="Hans Gelissen (DHL SSC Maastricht)" userId="1afa8510-4eed-4b73-a29e-678838cd8acd" providerId="ADAL" clId="{A12E206A-4C27-49C9-9C65-03FB9E0A52A0}" dt="2023-04-18T10:17:37.150" v="96"/>
            <ac:spMkLst>
              <pc:docMk/>
              <pc:sldMasterMk cId="1560827226" sldId="2147483789"/>
              <pc:sldLayoutMk cId="520838339" sldId="2147483996"/>
              <ac:spMk id="2" creationId="{AFEB6B1D-9CCE-9114-2420-B409480C0DA6}"/>
            </ac:spMkLst>
          </pc:spChg>
        </pc:sldLayoutChg>
      </pc:sldMasterChg>
      <pc:sldMasterChg chg="modSldLayout">
        <pc:chgData name="Hans Gelissen (DHL SSC Maastricht)" userId="1afa8510-4eed-4b73-a29e-678838cd8acd" providerId="ADAL" clId="{A12E206A-4C27-49C9-9C65-03FB9E0A52A0}" dt="2023-04-18T10:17:16.875" v="80"/>
        <pc:sldMasterMkLst>
          <pc:docMk/>
          <pc:sldMasterMk cId="1369645148" sldId="2147483790"/>
        </pc:sldMasterMkLst>
        <pc:sldLayoutChg chg="addSp modSp">
          <pc:chgData name="Hans Gelissen (DHL SSC Maastricht)" userId="1afa8510-4eed-4b73-a29e-678838cd8acd" providerId="ADAL" clId="{A12E206A-4C27-49C9-9C65-03FB9E0A52A0}" dt="2023-04-18T10:16:59.776" v="61"/>
          <pc:sldLayoutMkLst>
            <pc:docMk/>
            <pc:sldMasterMk cId="1369645148" sldId="2147483790"/>
            <pc:sldLayoutMk cId="3969535793" sldId="2147483785"/>
          </pc:sldLayoutMkLst>
          <pc:spChg chg="add mod">
            <ac:chgData name="Hans Gelissen (DHL SSC Maastricht)" userId="1afa8510-4eed-4b73-a29e-678838cd8acd" providerId="ADAL" clId="{A12E206A-4C27-49C9-9C65-03FB9E0A52A0}" dt="2023-04-18T10:16:59.776" v="61"/>
            <ac:spMkLst>
              <pc:docMk/>
              <pc:sldMasterMk cId="1369645148" sldId="2147483790"/>
              <pc:sldLayoutMk cId="3969535793" sldId="2147483785"/>
              <ac:spMk id="2" creationId="{AE23CB62-78C7-75B1-B358-377FD7859B13}"/>
            </ac:spMkLst>
          </pc:spChg>
        </pc:sldLayoutChg>
        <pc:sldLayoutChg chg="addSp modSp">
          <pc:chgData name="Hans Gelissen (DHL SSC Maastricht)" userId="1afa8510-4eed-4b73-a29e-678838cd8acd" providerId="ADAL" clId="{A12E206A-4C27-49C9-9C65-03FB9E0A52A0}" dt="2023-04-18T10:17:00.487" v="62"/>
          <pc:sldLayoutMkLst>
            <pc:docMk/>
            <pc:sldMasterMk cId="1369645148" sldId="2147483790"/>
            <pc:sldLayoutMk cId="4265294671" sldId="2147483805"/>
          </pc:sldLayoutMkLst>
          <pc:spChg chg="add mod">
            <ac:chgData name="Hans Gelissen (DHL SSC Maastricht)" userId="1afa8510-4eed-4b73-a29e-678838cd8acd" providerId="ADAL" clId="{A12E206A-4C27-49C9-9C65-03FB9E0A52A0}" dt="2023-04-18T10:17:00.487" v="62"/>
            <ac:spMkLst>
              <pc:docMk/>
              <pc:sldMasterMk cId="1369645148" sldId="2147483790"/>
              <pc:sldLayoutMk cId="4265294671" sldId="2147483805"/>
              <ac:spMk id="2" creationId="{472C0CB2-1F16-049A-31FD-677973F54E03}"/>
            </ac:spMkLst>
          </pc:spChg>
        </pc:sldLayoutChg>
        <pc:sldLayoutChg chg="addSp modSp">
          <pc:chgData name="Hans Gelissen (DHL SSC Maastricht)" userId="1afa8510-4eed-4b73-a29e-678838cd8acd" providerId="ADAL" clId="{A12E206A-4C27-49C9-9C65-03FB9E0A52A0}" dt="2023-04-18T10:17:00.857" v="63"/>
          <pc:sldLayoutMkLst>
            <pc:docMk/>
            <pc:sldMasterMk cId="1369645148" sldId="2147483790"/>
            <pc:sldLayoutMk cId="1207693144" sldId="2147483806"/>
          </pc:sldLayoutMkLst>
          <pc:spChg chg="add mod">
            <ac:chgData name="Hans Gelissen (DHL SSC Maastricht)" userId="1afa8510-4eed-4b73-a29e-678838cd8acd" providerId="ADAL" clId="{A12E206A-4C27-49C9-9C65-03FB9E0A52A0}" dt="2023-04-18T10:17:00.857" v="63"/>
            <ac:spMkLst>
              <pc:docMk/>
              <pc:sldMasterMk cId="1369645148" sldId="2147483790"/>
              <pc:sldLayoutMk cId="1207693144" sldId="2147483806"/>
              <ac:spMk id="2" creationId="{3D59AC4E-3806-7127-653E-D836E1E4166F}"/>
            </ac:spMkLst>
          </pc:spChg>
        </pc:sldLayoutChg>
        <pc:sldLayoutChg chg="addSp modSp">
          <pc:chgData name="Hans Gelissen (DHL SSC Maastricht)" userId="1afa8510-4eed-4b73-a29e-678838cd8acd" providerId="ADAL" clId="{A12E206A-4C27-49C9-9C65-03FB9E0A52A0}" dt="2023-04-18T10:17:16.875" v="80"/>
          <pc:sldLayoutMkLst>
            <pc:docMk/>
            <pc:sldMasterMk cId="1369645148" sldId="2147483790"/>
            <pc:sldLayoutMk cId="510718105" sldId="2147483807"/>
          </pc:sldLayoutMkLst>
          <pc:spChg chg="add mod">
            <ac:chgData name="Hans Gelissen (DHL SSC Maastricht)" userId="1afa8510-4eed-4b73-a29e-678838cd8acd" providerId="ADAL" clId="{A12E206A-4C27-49C9-9C65-03FB9E0A52A0}" dt="2023-04-18T10:17:16.875" v="80"/>
            <ac:spMkLst>
              <pc:docMk/>
              <pc:sldMasterMk cId="1369645148" sldId="2147483790"/>
              <pc:sldLayoutMk cId="510718105" sldId="2147483807"/>
              <ac:spMk id="2" creationId="{5B59A2BB-D46E-B6C2-910B-FBC8C4C3090E}"/>
            </ac:spMkLst>
          </pc:spChg>
        </pc:sldLayoutChg>
        <pc:sldLayoutChg chg="addSp modSp">
          <pc:chgData name="Hans Gelissen (DHL SSC Maastricht)" userId="1afa8510-4eed-4b73-a29e-678838cd8acd" providerId="ADAL" clId="{A12E206A-4C27-49C9-9C65-03FB9E0A52A0}" dt="2023-04-18T10:17:02.717" v="64"/>
          <pc:sldLayoutMkLst>
            <pc:docMk/>
            <pc:sldMasterMk cId="1369645148" sldId="2147483790"/>
            <pc:sldLayoutMk cId="1943895301" sldId="2147483845"/>
          </pc:sldLayoutMkLst>
          <pc:spChg chg="add mod">
            <ac:chgData name="Hans Gelissen (DHL SSC Maastricht)" userId="1afa8510-4eed-4b73-a29e-678838cd8acd" providerId="ADAL" clId="{A12E206A-4C27-49C9-9C65-03FB9E0A52A0}" dt="2023-04-18T10:17:02.717" v="64"/>
            <ac:spMkLst>
              <pc:docMk/>
              <pc:sldMasterMk cId="1369645148" sldId="2147483790"/>
              <pc:sldLayoutMk cId="1943895301" sldId="2147483845"/>
              <ac:spMk id="2" creationId="{F9E8E79C-94DF-5ACB-9CA6-D9369BE764FB}"/>
            </ac:spMkLst>
          </pc:spChg>
        </pc:sldLayoutChg>
        <pc:sldLayoutChg chg="addSp modSp">
          <pc:chgData name="Hans Gelissen (DHL SSC Maastricht)" userId="1afa8510-4eed-4b73-a29e-678838cd8acd" providerId="ADAL" clId="{A12E206A-4C27-49C9-9C65-03FB9E0A52A0}" dt="2023-04-18T10:17:03.215" v="65"/>
          <pc:sldLayoutMkLst>
            <pc:docMk/>
            <pc:sldMasterMk cId="1369645148" sldId="2147483790"/>
            <pc:sldLayoutMk cId="2772115122" sldId="2147483846"/>
          </pc:sldLayoutMkLst>
          <pc:spChg chg="add mod">
            <ac:chgData name="Hans Gelissen (DHL SSC Maastricht)" userId="1afa8510-4eed-4b73-a29e-678838cd8acd" providerId="ADAL" clId="{A12E206A-4C27-49C9-9C65-03FB9E0A52A0}" dt="2023-04-18T10:17:03.215" v="65"/>
            <ac:spMkLst>
              <pc:docMk/>
              <pc:sldMasterMk cId="1369645148" sldId="2147483790"/>
              <pc:sldLayoutMk cId="2772115122" sldId="2147483846"/>
              <ac:spMk id="2" creationId="{2A2B4C7B-0CCD-A517-9DFD-4D0DD12C4534}"/>
            </ac:spMkLst>
          </pc:spChg>
        </pc:sldLayoutChg>
        <pc:sldLayoutChg chg="addSp modSp">
          <pc:chgData name="Hans Gelissen (DHL SSC Maastricht)" userId="1afa8510-4eed-4b73-a29e-678838cd8acd" providerId="ADAL" clId="{A12E206A-4C27-49C9-9C65-03FB9E0A52A0}" dt="2023-04-18T10:17:03.644" v="66"/>
          <pc:sldLayoutMkLst>
            <pc:docMk/>
            <pc:sldMasterMk cId="1369645148" sldId="2147483790"/>
            <pc:sldLayoutMk cId="2373569907" sldId="2147483847"/>
          </pc:sldLayoutMkLst>
          <pc:spChg chg="add mod">
            <ac:chgData name="Hans Gelissen (DHL SSC Maastricht)" userId="1afa8510-4eed-4b73-a29e-678838cd8acd" providerId="ADAL" clId="{A12E206A-4C27-49C9-9C65-03FB9E0A52A0}" dt="2023-04-18T10:17:03.644" v="66"/>
            <ac:spMkLst>
              <pc:docMk/>
              <pc:sldMasterMk cId="1369645148" sldId="2147483790"/>
              <pc:sldLayoutMk cId="2373569907" sldId="2147483847"/>
              <ac:spMk id="2" creationId="{6F17382C-2B9B-FBCD-45D9-748CAA94F9DD}"/>
            </ac:spMkLst>
          </pc:spChg>
        </pc:sldLayoutChg>
        <pc:sldLayoutChg chg="addSp modSp">
          <pc:chgData name="Hans Gelissen (DHL SSC Maastricht)" userId="1afa8510-4eed-4b73-a29e-678838cd8acd" providerId="ADAL" clId="{A12E206A-4C27-49C9-9C65-03FB9E0A52A0}" dt="2023-04-18T10:17:06.442" v="67"/>
          <pc:sldLayoutMkLst>
            <pc:docMk/>
            <pc:sldMasterMk cId="1369645148" sldId="2147483790"/>
            <pc:sldLayoutMk cId="3743593104" sldId="2147483848"/>
          </pc:sldLayoutMkLst>
          <pc:spChg chg="add mod">
            <ac:chgData name="Hans Gelissen (DHL SSC Maastricht)" userId="1afa8510-4eed-4b73-a29e-678838cd8acd" providerId="ADAL" clId="{A12E206A-4C27-49C9-9C65-03FB9E0A52A0}" dt="2023-04-18T10:17:06.442" v="67"/>
            <ac:spMkLst>
              <pc:docMk/>
              <pc:sldMasterMk cId="1369645148" sldId="2147483790"/>
              <pc:sldLayoutMk cId="3743593104" sldId="2147483848"/>
              <ac:spMk id="2" creationId="{2C22D26E-9BC9-152A-A1A8-F6BE39BC5017}"/>
            </ac:spMkLst>
          </pc:spChg>
        </pc:sldLayoutChg>
        <pc:sldLayoutChg chg="addSp modSp">
          <pc:chgData name="Hans Gelissen (DHL SSC Maastricht)" userId="1afa8510-4eed-4b73-a29e-678838cd8acd" providerId="ADAL" clId="{A12E206A-4C27-49C9-9C65-03FB9E0A52A0}" dt="2023-04-18T10:17:07.035" v="68"/>
          <pc:sldLayoutMkLst>
            <pc:docMk/>
            <pc:sldMasterMk cId="1369645148" sldId="2147483790"/>
            <pc:sldLayoutMk cId="1234143409" sldId="2147483900"/>
          </pc:sldLayoutMkLst>
          <pc:spChg chg="add mod">
            <ac:chgData name="Hans Gelissen (DHL SSC Maastricht)" userId="1afa8510-4eed-4b73-a29e-678838cd8acd" providerId="ADAL" clId="{A12E206A-4C27-49C9-9C65-03FB9E0A52A0}" dt="2023-04-18T10:17:07.035" v="68"/>
            <ac:spMkLst>
              <pc:docMk/>
              <pc:sldMasterMk cId="1369645148" sldId="2147483790"/>
              <pc:sldLayoutMk cId="1234143409" sldId="2147483900"/>
              <ac:spMk id="2" creationId="{604926F4-F1D8-5F88-6EC4-D0099F1AEFC0}"/>
            </ac:spMkLst>
          </pc:spChg>
        </pc:sldLayoutChg>
        <pc:sldLayoutChg chg="addSp modSp">
          <pc:chgData name="Hans Gelissen (DHL SSC Maastricht)" userId="1afa8510-4eed-4b73-a29e-678838cd8acd" providerId="ADAL" clId="{A12E206A-4C27-49C9-9C65-03FB9E0A52A0}" dt="2023-04-18T10:17:07.416" v="69"/>
          <pc:sldLayoutMkLst>
            <pc:docMk/>
            <pc:sldMasterMk cId="1369645148" sldId="2147483790"/>
            <pc:sldLayoutMk cId="4262359168" sldId="2147483901"/>
          </pc:sldLayoutMkLst>
          <pc:spChg chg="add mod">
            <ac:chgData name="Hans Gelissen (DHL SSC Maastricht)" userId="1afa8510-4eed-4b73-a29e-678838cd8acd" providerId="ADAL" clId="{A12E206A-4C27-49C9-9C65-03FB9E0A52A0}" dt="2023-04-18T10:17:07.416" v="69"/>
            <ac:spMkLst>
              <pc:docMk/>
              <pc:sldMasterMk cId="1369645148" sldId="2147483790"/>
              <pc:sldLayoutMk cId="4262359168" sldId="2147483901"/>
              <ac:spMk id="2" creationId="{EDB224E9-AD85-8940-C67B-9B7A36BF5EC4}"/>
            </ac:spMkLst>
          </pc:spChg>
        </pc:sldLayoutChg>
        <pc:sldLayoutChg chg="addSp modSp">
          <pc:chgData name="Hans Gelissen (DHL SSC Maastricht)" userId="1afa8510-4eed-4b73-a29e-678838cd8acd" providerId="ADAL" clId="{A12E206A-4C27-49C9-9C65-03FB9E0A52A0}" dt="2023-04-18T10:17:07.799" v="70"/>
          <pc:sldLayoutMkLst>
            <pc:docMk/>
            <pc:sldMasterMk cId="1369645148" sldId="2147483790"/>
            <pc:sldLayoutMk cId="2696547024" sldId="2147483902"/>
          </pc:sldLayoutMkLst>
          <pc:spChg chg="add mod">
            <ac:chgData name="Hans Gelissen (DHL SSC Maastricht)" userId="1afa8510-4eed-4b73-a29e-678838cd8acd" providerId="ADAL" clId="{A12E206A-4C27-49C9-9C65-03FB9E0A52A0}" dt="2023-04-18T10:17:07.799" v="70"/>
            <ac:spMkLst>
              <pc:docMk/>
              <pc:sldMasterMk cId="1369645148" sldId="2147483790"/>
              <pc:sldLayoutMk cId="2696547024" sldId="2147483902"/>
              <ac:spMk id="2" creationId="{52348451-0E59-7072-1125-10F07E0F30D8}"/>
            </ac:spMkLst>
          </pc:spChg>
        </pc:sldLayoutChg>
        <pc:sldLayoutChg chg="addSp modSp">
          <pc:chgData name="Hans Gelissen (DHL SSC Maastricht)" userId="1afa8510-4eed-4b73-a29e-678838cd8acd" providerId="ADAL" clId="{A12E206A-4C27-49C9-9C65-03FB9E0A52A0}" dt="2023-04-18T10:17:08.235" v="71"/>
          <pc:sldLayoutMkLst>
            <pc:docMk/>
            <pc:sldMasterMk cId="1369645148" sldId="2147483790"/>
            <pc:sldLayoutMk cId="4024878256" sldId="2147483903"/>
          </pc:sldLayoutMkLst>
          <pc:spChg chg="add mod">
            <ac:chgData name="Hans Gelissen (DHL SSC Maastricht)" userId="1afa8510-4eed-4b73-a29e-678838cd8acd" providerId="ADAL" clId="{A12E206A-4C27-49C9-9C65-03FB9E0A52A0}" dt="2023-04-18T10:17:08.235" v="71"/>
            <ac:spMkLst>
              <pc:docMk/>
              <pc:sldMasterMk cId="1369645148" sldId="2147483790"/>
              <pc:sldLayoutMk cId="4024878256" sldId="2147483903"/>
              <ac:spMk id="2" creationId="{2C8BE9FF-2BB1-4891-9F91-D5DDE7B0099E}"/>
            </ac:spMkLst>
          </pc:spChg>
        </pc:sldLayoutChg>
        <pc:sldLayoutChg chg="addSp modSp">
          <pc:chgData name="Hans Gelissen (DHL SSC Maastricht)" userId="1afa8510-4eed-4b73-a29e-678838cd8acd" providerId="ADAL" clId="{A12E206A-4C27-49C9-9C65-03FB9E0A52A0}" dt="2023-04-18T10:17:10.673" v="72"/>
          <pc:sldLayoutMkLst>
            <pc:docMk/>
            <pc:sldMasterMk cId="1369645148" sldId="2147483790"/>
            <pc:sldLayoutMk cId="2875832596" sldId="2147483963"/>
          </pc:sldLayoutMkLst>
          <pc:spChg chg="add mod">
            <ac:chgData name="Hans Gelissen (DHL SSC Maastricht)" userId="1afa8510-4eed-4b73-a29e-678838cd8acd" providerId="ADAL" clId="{A12E206A-4C27-49C9-9C65-03FB9E0A52A0}" dt="2023-04-18T10:17:10.673" v="72"/>
            <ac:spMkLst>
              <pc:docMk/>
              <pc:sldMasterMk cId="1369645148" sldId="2147483790"/>
              <pc:sldLayoutMk cId="2875832596" sldId="2147483963"/>
              <ac:spMk id="2" creationId="{06E58E42-850A-642E-881A-2234FFF86B19}"/>
            </ac:spMkLst>
          </pc:spChg>
        </pc:sldLayoutChg>
        <pc:sldLayoutChg chg="addSp modSp">
          <pc:chgData name="Hans Gelissen (DHL SSC Maastricht)" userId="1afa8510-4eed-4b73-a29e-678838cd8acd" providerId="ADAL" clId="{A12E206A-4C27-49C9-9C65-03FB9E0A52A0}" dt="2023-04-18T10:17:15.759" v="77"/>
          <pc:sldLayoutMkLst>
            <pc:docMk/>
            <pc:sldMasterMk cId="1369645148" sldId="2147483790"/>
            <pc:sldLayoutMk cId="1994915095" sldId="2147483964"/>
          </pc:sldLayoutMkLst>
          <pc:spChg chg="add mod">
            <ac:chgData name="Hans Gelissen (DHL SSC Maastricht)" userId="1afa8510-4eed-4b73-a29e-678838cd8acd" providerId="ADAL" clId="{A12E206A-4C27-49C9-9C65-03FB9E0A52A0}" dt="2023-04-18T10:17:15.759" v="77"/>
            <ac:spMkLst>
              <pc:docMk/>
              <pc:sldMasterMk cId="1369645148" sldId="2147483790"/>
              <pc:sldLayoutMk cId="1994915095" sldId="2147483964"/>
              <ac:spMk id="2" creationId="{02F82E83-09F9-0167-70CF-3A81F890A1A3}"/>
            </ac:spMkLst>
          </pc:spChg>
        </pc:sldLayoutChg>
        <pc:sldLayoutChg chg="addSp modSp">
          <pc:chgData name="Hans Gelissen (DHL SSC Maastricht)" userId="1afa8510-4eed-4b73-a29e-678838cd8acd" providerId="ADAL" clId="{A12E206A-4C27-49C9-9C65-03FB9E0A52A0}" dt="2023-04-18T10:17:16.122" v="78"/>
          <pc:sldLayoutMkLst>
            <pc:docMk/>
            <pc:sldMasterMk cId="1369645148" sldId="2147483790"/>
            <pc:sldLayoutMk cId="2771766758" sldId="2147483965"/>
          </pc:sldLayoutMkLst>
          <pc:spChg chg="add mod">
            <ac:chgData name="Hans Gelissen (DHL SSC Maastricht)" userId="1afa8510-4eed-4b73-a29e-678838cd8acd" providerId="ADAL" clId="{A12E206A-4C27-49C9-9C65-03FB9E0A52A0}" dt="2023-04-18T10:17:16.122" v="78"/>
            <ac:spMkLst>
              <pc:docMk/>
              <pc:sldMasterMk cId="1369645148" sldId="2147483790"/>
              <pc:sldLayoutMk cId="2771766758" sldId="2147483965"/>
              <ac:spMk id="2" creationId="{4681F249-64D6-2B9C-50FE-89D13B9D3D0E}"/>
            </ac:spMkLst>
          </pc:spChg>
        </pc:sldLayoutChg>
        <pc:sldLayoutChg chg="addSp modSp">
          <pc:chgData name="Hans Gelissen (DHL SSC Maastricht)" userId="1afa8510-4eed-4b73-a29e-678838cd8acd" providerId="ADAL" clId="{A12E206A-4C27-49C9-9C65-03FB9E0A52A0}" dt="2023-04-18T10:17:16.590" v="79"/>
          <pc:sldLayoutMkLst>
            <pc:docMk/>
            <pc:sldMasterMk cId="1369645148" sldId="2147483790"/>
            <pc:sldLayoutMk cId="428736053" sldId="2147483966"/>
          </pc:sldLayoutMkLst>
          <pc:spChg chg="add mod">
            <ac:chgData name="Hans Gelissen (DHL SSC Maastricht)" userId="1afa8510-4eed-4b73-a29e-678838cd8acd" providerId="ADAL" clId="{A12E206A-4C27-49C9-9C65-03FB9E0A52A0}" dt="2023-04-18T10:17:16.590" v="79"/>
            <ac:spMkLst>
              <pc:docMk/>
              <pc:sldMasterMk cId="1369645148" sldId="2147483790"/>
              <pc:sldLayoutMk cId="428736053" sldId="2147483966"/>
              <ac:spMk id="2" creationId="{6CC04867-27C9-96F2-87EE-0D36ED363ED9}"/>
            </ac:spMkLst>
          </pc:spChg>
        </pc:sldLayoutChg>
        <pc:sldLayoutChg chg="addSp modSp">
          <pc:chgData name="Hans Gelissen (DHL SSC Maastricht)" userId="1afa8510-4eed-4b73-a29e-678838cd8acd" providerId="ADAL" clId="{A12E206A-4C27-49C9-9C65-03FB9E0A52A0}" dt="2023-04-18T10:17:11.083" v="73"/>
          <pc:sldLayoutMkLst>
            <pc:docMk/>
            <pc:sldMasterMk cId="1369645148" sldId="2147483790"/>
            <pc:sldLayoutMk cId="3374739531" sldId="2147483967"/>
          </pc:sldLayoutMkLst>
          <pc:spChg chg="add mod">
            <ac:chgData name="Hans Gelissen (DHL SSC Maastricht)" userId="1afa8510-4eed-4b73-a29e-678838cd8acd" providerId="ADAL" clId="{A12E206A-4C27-49C9-9C65-03FB9E0A52A0}" dt="2023-04-18T10:17:11.083" v="73"/>
            <ac:spMkLst>
              <pc:docMk/>
              <pc:sldMasterMk cId="1369645148" sldId="2147483790"/>
              <pc:sldLayoutMk cId="3374739531" sldId="2147483967"/>
              <ac:spMk id="2" creationId="{C681E71E-39C1-10C1-168F-75D331B10F78}"/>
            </ac:spMkLst>
          </pc:spChg>
        </pc:sldLayoutChg>
        <pc:sldLayoutChg chg="addSp modSp">
          <pc:chgData name="Hans Gelissen (DHL SSC Maastricht)" userId="1afa8510-4eed-4b73-a29e-678838cd8acd" providerId="ADAL" clId="{A12E206A-4C27-49C9-9C65-03FB9E0A52A0}" dt="2023-04-18T10:17:11.455" v="74"/>
          <pc:sldLayoutMkLst>
            <pc:docMk/>
            <pc:sldMasterMk cId="1369645148" sldId="2147483790"/>
            <pc:sldLayoutMk cId="372204976" sldId="2147483968"/>
          </pc:sldLayoutMkLst>
          <pc:spChg chg="add mod">
            <ac:chgData name="Hans Gelissen (DHL SSC Maastricht)" userId="1afa8510-4eed-4b73-a29e-678838cd8acd" providerId="ADAL" clId="{A12E206A-4C27-49C9-9C65-03FB9E0A52A0}" dt="2023-04-18T10:17:11.455" v="74"/>
            <ac:spMkLst>
              <pc:docMk/>
              <pc:sldMasterMk cId="1369645148" sldId="2147483790"/>
              <pc:sldLayoutMk cId="372204976" sldId="2147483968"/>
              <ac:spMk id="2" creationId="{AACB6144-4CDC-F0A7-8C64-E9E7D840D066}"/>
            </ac:spMkLst>
          </pc:spChg>
        </pc:sldLayoutChg>
        <pc:sldLayoutChg chg="addSp modSp">
          <pc:chgData name="Hans Gelissen (DHL SSC Maastricht)" userId="1afa8510-4eed-4b73-a29e-678838cd8acd" providerId="ADAL" clId="{A12E206A-4C27-49C9-9C65-03FB9E0A52A0}" dt="2023-04-18T10:17:11.990" v="75"/>
          <pc:sldLayoutMkLst>
            <pc:docMk/>
            <pc:sldMasterMk cId="1369645148" sldId="2147483790"/>
            <pc:sldLayoutMk cId="2974460564" sldId="2147483969"/>
          </pc:sldLayoutMkLst>
          <pc:spChg chg="add mod">
            <ac:chgData name="Hans Gelissen (DHL SSC Maastricht)" userId="1afa8510-4eed-4b73-a29e-678838cd8acd" providerId="ADAL" clId="{A12E206A-4C27-49C9-9C65-03FB9E0A52A0}" dt="2023-04-18T10:17:11.990" v="75"/>
            <ac:spMkLst>
              <pc:docMk/>
              <pc:sldMasterMk cId="1369645148" sldId="2147483790"/>
              <pc:sldLayoutMk cId="2974460564" sldId="2147483969"/>
              <ac:spMk id="2" creationId="{A07D941F-CED7-1849-ED94-268CDDE2A66A}"/>
            </ac:spMkLst>
          </pc:spChg>
        </pc:sldLayoutChg>
        <pc:sldLayoutChg chg="addSp modSp">
          <pc:chgData name="Hans Gelissen (DHL SSC Maastricht)" userId="1afa8510-4eed-4b73-a29e-678838cd8acd" providerId="ADAL" clId="{A12E206A-4C27-49C9-9C65-03FB9E0A52A0}" dt="2023-04-18T10:17:12.393" v="76"/>
          <pc:sldLayoutMkLst>
            <pc:docMk/>
            <pc:sldMasterMk cId="1369645148" sldId="2147483790"/>
            <pc:sldLayoutMk cId="2919855449" sldId="2147483970"/>
          </pc:sldLayoutMkLst>
          <pc:spChg chg="add mod">
            <ac:chgData name="Hans Gelissen (DHL SSC Maastricht)" userId="1afa8510-4eed-4b73-a29e-678838cd8acd" providerId="ADAL" clId="{A12E206A-4C27-49C9-9C65-03FB9E0A52A0}" dt="2023-04-18T10:17:12.393" v="76"/>
            <ac:spMkLst>
              <pc:docMk/>
              <pc:sldMasterMk cId="1369645148" sldId="2147483790"/>
              <pc:sldLayoutMk cId="2919855449" sldId="2147483970"/>
              <ac:spMk id="2" creationId="{062F1AEE-9D24-0048-7F2B-C4962CBB622A}"/>
            </ac:spMkLst>
          </pc:spChg>
        </pc:sldLayoutChg>
      </pc:sldMasterChg>
      <pc:sldMasterChg chg="modSldLayout">
        <pc:chgData name="Hans Gelissen (DHL SSC Maastricht)" userId="1afa8510-4eed-4b73-a29e-678838cd8acd" providerId="ADAL" clId="{A12E206A-4C27-49C9-9C65-03FB9E0A52A0}" dt="2023-04-28T10:05:38.217" v="340" actId="6014"/>
        <pc:sldMasterMkLst>
          <pc:docMk/>
          <pc:sldMasterMk cId="1868986140" sldId="2147483797"/>
        </pc:sldMasterMkLst>
        <pc:sldLayoutChg chg="addSp delSp modSp mod">
          <pc:chgData name="Hans Gelissen (DHL SSC Maastricht)" userId="1afa8510-4eed-4b73-a29e-678838cd8acd" providerId="ADAL" clId="{A12E206A-4C27-49C9-9C65-03FB9E0A52A0}" dt="2023-04-28T10:05:38.217" v="340" actId="6014"/>
          <pc:sldLayoutMkLst>
            <pc:docMk/>
            <pc:sldMasterMk cId="1868986140" sldId="2147483797"/>
            <pc:sldLayoutMk cId="3374177708" sldId="2147484029"/>
          </pc:sldLayoutMkLst>
          <pc:spChg chg="add del mod">
            <ac:chgData name="Hans Gelissen (DHL SSC Maastricht)" userId="1afa8510-4eed-4b73-a29e-678838cd8acd" providerId="ADAL" clId="{A12E206A-4C27-49C9-9C65-03FB9E0A52A0}" dt="2023-04-28T10:04:50.512" v="339" actId="478"/>
            <ac:spMkLst>
              <pc:docMk/>
              <pc:sldMasterMk cId="1868986140" sldId="2147483797"/>
              <pc:sldLayoutMk cId="3374177708" sldId="2147484029"/>
              <ac:spMk id="2" creationId="{D43933F2-7B92-062A-0B97-555C36C00ADA}"/>
            </ac:spMkLst>
          </pc:spChg>
        </pc:sldLayoutChg>
      </pc:sldMasterChg>
      <pc:sldMasterChg chg="modSldLayout">
        <pc:chgData name="Hans Gelissen (DHL SSC Maastricht)" userId="1afa8510-4eed-4b73-a29e-678838cd8acd" providerId="ADAL" clId="{A12E206A-4C27-49C9-9C65-03FB9E0A52A0}" dt="2023-04-18T10:18:49.822" v="122"/>
        <pc:sldMasterMkLst>
          <pc:docMk/>
          <pc:sldMasterMk cId="380743489" sldId="2147483798"/>
        </pc:sldMasterMkLst>
        <pc:sldLayoutChg chg="addSp modSp">
          <pc:chgData name="Hans Gelissen (DHL SSC Maastricht)" userId="1afa8510-4eed-4b73-a29e-678838cd8acd" providerId="ADAL" clId="{A12E206A-4C27-49C9-9C65-03FB9E0A52A0}" dt="2023-04-18T10:18:33.942" v="103"/>
          <pc:sldLayoutMkLst>
            <pc:docMk/>
            <pc:sldMasterMk cId="380743489" sldId="2147483798"/>
            <pc:sldLayoutMk cId="3165067286" sldId="2147483799"/>
          </pc:sldLayoutMkLst>
          <pc:spChg chg="add mod">
            <ac:chgData name="Hans Gelissen (DHL SSC Maastricht)" userId="1afa8510-4eed-4b73-a29e-678838cd8acd" providerId="ADAL" clId="{A12E206A-4C27-49C9-9C65-03FB9E0A52A0}" dt="2023-04-18T10:18:33.942" v="103"/>
            <ac:spMkLst>
              <pc:docMk/>
              <pc:sldMasterMk cId="380743489" sldId="2147483798"/>
              <pc:sldLayoutMk cId="3165067286" sldId="2147483799"/>
              <ac:spMk id="2" creationId="{8FB74730-EACE-9ACD-B68F-7CBB63F63F0F}"/>
            </ac:spMkLst>
          </pc:spChg>
        </pc:sldLayoutChg>
        <pc:sldLayoutChg chg="addSp modSp">
          <pc:chgData name="Hans Gelissen (DHL SSC Maastricht)" userId="1afa8510-4eed-4b73-a29e-678838cd8acd" providerId="ADAL" clId="{A12E206A-4C27-49C9-9C65-03FB9E0A52A0}" dt="2023-04-18T10:18:34.589" v="104"/>
          <pc:sldLayoutMkLst>
            <pc:docMk/>
            <pc:sldMasterMk cId="380743489" sldId="2147483798"/>
            <pc:sldLayoutMk cId="3551274112" sldId="2147483811"/>
          </pc:sldLayoutMkLst>
          <pc:spChg chg="add mod">
            <ac:chgData name="Hans Gelissen (DHL SSC Maastricht)" userId="1afa8510-4eed-4b73-a29e-678838cd8acd" providerId="ADAL" clId="{A12E206A-4C27-49C9-9C65-03FB9E0A52A0}" dt="2023-04-18T10:18:34.589" v="104"/>
            <ac:spMkLst>
              <pc:docMk/>
              <pc:sldMasterMk cId="380743489" sldId="2147483798"/>
              <pc:sldLayoutMk cId="3551274112" sldId="2147483811"/>
              <ac:spMk id="2" creationId="{4C50A551-1129-64D1-73AC-7ACF792F9B5E}"/>
            </ac:spMkLst>
          </pc:spChg>
        </pc:sldLayoutChg>
        <pc:sldLayoutChg chg="addSp modSp">
          <pc:chgData name="Hans Gelissen (DHL SSC Maastricht)" userId="1afa8510-4eed-4b73-a29e-678838cd8acd" providerId="ADAL" clId="{A12E206A-4C27-49C9-9C65-03FB9E0A52A0}" dt="2023-04-18T10:18:34.961" v="105"/>
          <pc:sldLayoutMkLst>
            <pc:docMk/>
            <pc:sldMasterMk cId="380743489" sldId="2147483798"/>
            <pc:sldLayoutMk cId="1975890743" sldId="2147483812"/>
          </pc:sldLayoutMkLst>
          <pc:spChg chg="add mod">
            <ac:chgData name="Hans Gelissen (DHL SSC Maastricht)" userId="1afa8510-4eed-4b73-a29e-678838cd8acd" providerId="ADAL" clId="{A12E206A-4C27-49C9-9C65-03FB9E0A52A0}" dt="2023-04-18T10:18:34.961" v="105"/>
            <ac:spMkLst>
              <pc:docMk/>
              <pc:sldMasterMk cId="380743489" sldId="2147483798"/>
              <pc:sldLayoutMk cId="1975890743" sldId="2147483812"/>
              <ac:spMk id="2" creationId="{C5E28783-6439-657D-952D-806C92FD6B74}"/>
            </ac:spMkLst>
          </pc:spChg>
        </pc:sldLayoutChg>
        <pc:sldLayoutChg chg="addSp modSp">
          <pc:chgData name="Hans Gelissen (DHL SSC Maastricht)" userId="1afa8510-4eed-4b73-a29e-678838cd8acd" providerId="ADAL" clId="{A12E206A-4C27-49C9-9C65-03FB9E0A52A0}" dt="2023-04-18T10:18:49.822" v="122"/>
          <pc:sldLayoutMkLst>
            <pc:docMk/>
            <pc:sldMasterMk cId="380743489" sldId="2147483798"/>
            <pc:sldLayoutMk cId="718631429" sldId="2147483813"/>
          </pc:sldLayoutMkLst>
          <pc:spChg chg="add mod">
            <ac:chgData name="Hans Gelissen (DHL SSC Maastricht)" userId="1afa8510-4eed-4b73-a29e-678838cd8acd" providerId="ADAL" clId="{A12E206A-4C27-49C9-9C65-03FB9E0A52A0}" dt="2023-04-18T10:18:49.822" v="122"/>
            <ac:spMkLst>
              <pc:docMk/>
              <pc:sldMasterMk cId="380743489" sldId="2147483798"/>
              <pc:sldLayoutMk cId="718631429" sldId="2147483813"/>
              <ac:spMk id="2" creationId="{A80287C8-7282-DB87-6C05-E56D612B1A1D}"/>
            </ac:spMkLst>
          </pc:spChg>
        </pc:sldLayoutChg>
        <pc:sldLayoutChg chg="addSp modSp">
          <pc:chgData name="Hans Gelissen (DHL SSC Maastricht)" userId="1afa8510-4eed-4b73-a29e-678838cd8acd" providerId="ADAL" clId="{A12E206A-4C27-49C9-9C65-03FB9E0A52A0}" dt="2023-04-18T10:18:36.856" v="107"/>
          <pc:sldLayoutMkLst>
            <pc:docMk/>
            <pc:sldMasterMk cId="380743489" sldId="2147483798"/>
            <pc:sldLayoutMk cId="1447749584" sldId="2147483858"/>
          </pc:sldLayoutMkLst>
          <pc:spChg chg="add mod">
            <ac:chgData name="Hans Gelissen (DHL SSC Maastricht)" userId="1afa8510-4eed-4b73-a29e-678838cd8acd" providerId="ADAL" clId="{A12E206A-4C27-49C9-9C65-03FB9E0A52A0}" dt="2023-04-18T10:18:36.856" v="107"/>
            <ac:spMkLst>
              <pc:docMk/>
              <pc:sldMasterMk cId="380743489" sldId="2147483798"/>
              <pc:sldLayoutMk cId="1447749584" sldId="2147483858"/>
              <ac:spMk id="2" creationId="{07B43CEA-775B-1611-A357-F459FD5B4E26}"/>
            </ac:spMkLst>
          </pc:spChg>
        </pc:sldLayoutChg>
        <pc:sldLayoutChg chg="addSp modSp">
          <pc:chgData name="Hans Gelissen (DHL SSC Maastricht)" userId="1afa8510-4eed-4b73-a29e-678838cd8acd" providerId="ADAL" clId="{A12E206A-4C27-49C9-9C65-03FB9E0A52A0}" dt="2023-04-18T10:18:37.192" v="108"/>
          <pc:sldLayoutMkLst>
            <pc:docMk/>
            <pc:sldMasterMk cId="380743489" sldId="2147483798"/>
            <pc:sldLayoutMk cId="3770817431" sldId="2147483859"/>
          </pc:sldLayoutMkLst>
          <pc:spChg chg="add mod">
            <ac:chgData name="Hans Gelissen (DHL SSC Maastricht)" userId="1afa8510-4eed-4b73-a29e-678838cd8acd" providerId="ADAL" clId="{A12E206A-4C27-49C9-9C65-03FB9E0A52A0}" dt="2023-04-18T10:18:37.192" v="108"/>
            <ac:spMkLst>
              <pc:docMk/>
              <pc:sldMasterMk cId="380743489" sldId="2147483798"/>
              <pc:sldLayoutMk cId="3770817431" sldId="2147483859"/>
              <ac:spMk id="2" creationId="{1C173192-5336-0151-0150-227934D1A49B}"/>
            </ac:spMkLst>
          </pc:spChg>
        </pc:sldLayoutChg>
        <pc:sldLayoutChg chg="addSp modSp">
          <pc:chgData name="Hans Gelissen (DHL SSC Maastricht)" userId="1afa8510-4eed-4b73-a29e-678838cd8acd" providerId="ADAL" clId="{A12E206A-4C27-49C9-9C65-03FB9E0A52A0}" dt="2023-04-18T10:18:38.967" v="109"/>
          <pc:sldLayoutMkLst>
            <pc:docMk/>
            <pc:sldMasterMk cId="380743489" sldId="2147483798"/>
            <pc:sldLayoutMk cId="3975550019" sldId="2147483860"/>
          </pc:sldLayoutMkLst>
          <pc:spChg chg="add mod">
            <ac:chgData name="Hans Gelissen (DHL SSC Maastricht)" userId="1afa8510-4eed-4b73-a29e-678838cd8acd" providerId="ADAL" clId="{A12E206A-4C27-49C9-9C65-03FB9E0A52A0}" dt="2023-04-18T10:18:38.967" v="109"/>
            <ac:spMkLst>
              <pc:docMk/>
              <pc:sldMasterMk cId="380743489" sldId="2147483798"/>
              <pc:sldLayoutMk cId="3975550019" sldId="2147483860"/>
              <ac:spMk id="2" creationId="{2196BBEF-82B4-E3F0-9B57-1EA910B06821}"/>
            </ac:spMkLst>
          </pc:spChg>
        </pc:sldLayoutChg>
        <pc:sldLayoutChg chg="addSp modSp">
          <pc:chgData name="Hans Gelissen (DHL SSC Maastricht)" userId="1afa8510-4eed-4b73-a29e-678838cd8acd" providerId="ADAL" clId="{A12E206A-4C27-49C9-9C65-03FB9E0A52A0}" dt="2023-04-18T10:18:36.485" v="106"/>
          <pc:sldLayoutMkLst>
            <pc:docMk/>
            <pc:sldMasterMk cId="380743489" sldId="2147483798"/>
            <pc:sldLayoutMk cId="2196533840" sldId="2147483861"/>
          </pc:sldLayoutMkLst>
          <pc:spChg chg="add mod">
            <ac:chgData name="Hans Gelissen (DHL SSC Maastricht)" userId="1afa8510-4eed-4b73-a29e-678838cd8acd" providerId="ADAL" clId="{A12E206A-4C27-49C9-9C65-03FB9E0A52A0}" dt="2023-04-18T10:18:36.485" v="106"/>
            <ac:spMkLst>
              <pc:docMk/>
              <pc:sldMasterMk cId="380743489" sldId="2147483798"/>
              <pc:sldLayoutMk cId="2196533840" sldId="2147483861"/>
              <ac:spMk id="2" creationId="{16882CBF-992B-06F1-ACA2-99C833370FFA}"/>
            </ac:spMkLst>
          </pc:spChg>
        </pc:sldLayoutChg>
        <pc:sldLayoutChg chg="addSp modSp">
          <pc:chgData name="Hans Gelissen (DHL SSC Maastricht)" userId="1afa8510-4eed-4b73-a29e-678838cd8acd" providerId="ADAL" clId="{A12E206A-4C27-49C9-9C65-03FB9E0A52A0}" dt="2023-04-18T10:18:39.424" v="110"/>
          <pc:sldLayoutMkLst>
            <pc:docMk/>
            <pc:sldMasterMk cId="380743489" sldId="2147483798"/>
            <pc:sldLayoutMk cId="2558172010" sldId="2147483910"/>
          </pc:sldLayoutMkLst>
          <pc:spChg chg="add mod">
            <ac:chgData name="Hans Gelissen (DHL SSC Maastricht)" userId="1afa8510-4eed-4b73-a29e-678838cd8acd" providerId="ADAL" clId="{A12E206A-4C27-49C9-9C65-03FB9E0A52A0}" dt="2023-04-18T10:18:39.424" v="110"/>
            <ac:spMkLst>
              <pc:docMk/>
              <pc:sldMasterMk cId="380743489" sldId="2147483798"/>
              <pc:sldLayoutMk cId="2558172010" sldId="2147483910"/>
              <ac:spMk id="2" creationId="{EA31FA30-15FE-35BA-56FF-B59B64A418D4}"/>
            </ac:spMkLst>
          </pc:spChg>
        </pc:sldLayoutChg>
        <pc:sldLayoutChg chg="addSp modSp">
          <pc:chgData name="Hans Gelissen (DHL SSC Maastricht)" userId="1afa8510-4eed-4b73-a29e-678838cd8acd" providerId="ADAL" clId="{A12E206A-4C27-49C9-9C65-03FB9E0A52A0}" dt="2023-04-18T10:18:39.771" v="111"/>
          <pc:sldLayoutMkLst>
            <pc:docMk/>
            <pc:sldMasterMk cId="380743489" sldId="2147483798"/>
            <pc:sldLayoutMk cId="185021961" sldId="2147483911"/>
          </pc:sldLayoutMkLst>
          <pc:spChg chg="add mod">
            <ac:chgData name="Hans Gelissen (DHL SSC Maastricht)" userId="1afa8510-4eed-4b73-a29e-678838cd8acd" providerId="ADAL" clId="{A12E206A-4C27-49C9-9C65-03FB9E0A52A0}" dt="2023-04-18T10:18:39.771" v="111"/>
            <ac:spMkLst>
              <pc:docMk/>
              <pc:sldMasterMk cId="380743489" sldId="2147483798"/>
              <pc:sldLayoutMk cId="185021961" sldId="2147483911"/>
              <ac:spMk id="2" creationId="{8EE04900-C7BB-816D-AA87-9B597C188912}"/>
            </ac:spMkLst>
          </pc:spChg>
        </pc:sldLayoutChg>
        <pc:sldLayoutChg chg="addSp modSp">
          <pc:chgData name="Hans Gelissen (DHL SSC Maastricht)" userId="1afa8510-4eed-4b73-a29e-678838cd8acd" providerId="ADAL" clId="{A12E206A-4C27-49C9-9C65-03FB9E0A52A0}" dt="2023-04-18T10:18:40.240" v="112"/>
          <pc:sldLayoutMkLst>
            <pc:docMk/>
            <pc:sldMasterMk cId="380743489" sldId="2147483798"/>
            <pc:sldLayoutMk cId="1294134225" sldId="2147483912"/>
          </pc:sldLayoutMkLst>
          <pc:spChg chg="add mod">
            <ac:chgData name="Hans Gelissen (DHL SSC Maastricht)" userId="1afa8510-4eed-4b73-a29e-678838cd8acd" providerId="ADAL" clId="{A12E206A-4C27-49C9-9C65-03FB9E0A52A0}" dt="2023-04-18T10:18:40.240" v="112"/>
            <ac:spMkLst>
              <pc:docMk/>
              <pc:sldMasterMk cId="380743489" sldId="2147483798"/>
              <pc:sldLayoutMk cId="1294134225" sldId="2147483912"/>
              <ac:spMk id="2" creationId="{FE3FC44C-B20D-AB03-79C6-D86A3E1E0286}"/>
            </ac:spMkLst>
          </pc:spChg>
        </pc:sldLayoutChg>
        <pc:sldLayoutChg chg="addSp modSp">
          <pc:chgData name="Hans Gelissen (DHL SSC Maastricht)" userId="1afa8510-4eed-4b73-a29e-678838cd8acd" providerId="ADAL" clId="{A12E206A-4C27-49C9-9C65-03FB9E0A52A0}" dt="2023-04-18T10:18:42.683" v="113"/>
          <pc:sldLayoutMkLst>
            <pc:docMk/>
            <pc:sldMasterMk cId="380743489" sldId="2147483798"/>
            <pc:sldLayoutMk cId="3605607904" sldId="2147483913"/>
          </pc:sldLayoutMkLst>
          <pc:spChg chg="add mod">
            <ac:chgData name="Hans Gelissen (DHL SSC Maastricht)" userId="1afa8510-4eed-4b73-a29e-678838cd8acd" providerId="ADAL" clId="{A12E206A-4C27-49C9-9C65-03FB9E0A52A0}" dt="2023-04-18T10:18:42.683" v="113"/>
            <ac:spMkLst>
              <pc:docMk/>
              <pc:sldMasterMk cId="380743489" sldId="2147483798"/>
              <pc:sldLayoutMk cId="3605607904" sldId="2147483913"/>
              <ac:spMk id="2" creationId="{4AE82E02-6B0B-A577-B2F2-135213BC524B}"/>
            </ac:spMkLst>
          </pc:spChg>
        </pc:sldLayoutChg>
        <pc:sldLayoutChg chg="addSp modSp">
          <pc:chgData name="Hans Gelissen (DHL SSC Maastricht)" userId="1afa8510-4eed-4b73-a29e-678838cd8acd" providerId="ADAL" clId="{A12E206A-4C27-49C9-9C65-03FB9E0A52A0}" dt="2023-04-18T10:18:43.086" v="114"/>
          <pc:sldLayoutMkLst>
            <pc:docMk/>
            <pc:sldMasterMk cId="380743489" sldId="2147483798"/>
            <pc:sldLayoutMk cId="3620310099" sldId="2147483981"/>
          </pc:sldLayoutMkLst>
          <pc:spChg chg="add mod">
            <ac:chgData name="Hans Gelissen (DHL SSC Maastricht)" userId="1afa8510-4eed-4b73-a29e-678838cd8acd" providerId="ADAL" clId="{A12E206A-4C27-49C9-9C65-03FB9E0A52A0}" dt="2023-04-18T10:18:43.086" v="114"/>
            <ac:spMkLst>
              <pc:docMk/>
              <pc:sldMasterMk cId="380743489" sldId="2147483798"/>
              <pc:sldLayoutMk cId="3620310099" sldId="2147483981"/>
              <ac:spMk id="2" creationId="{300158F2-B5A0-9EE0-1CE8-CA53150D371A}"/>
            </ac:spMkLst>
          </pc:spChg>
        </pc:sldLayoutChg>
        <pc:sldLayoutChg chg="addSp modSp">
          <pc:chgData name="Hans Gelissen (DHL SSC Maastricht)" userId="1afa8510-4eed-4b73-a29e-678838cd8acd" providerId="ADAL" clId="{A12E206A-4C27-49C9-9C65-03FB9E0A52A0}" dt="2023-04-18T10:18:43.493" v="115"/>
          <pc:sldLayoutMkLst>
            <pc:docMk/>
            <pc:sldMasterMk cId="380743489" sldId="2147483798"/>
            <pc:sldLayoutMk cId="1179472784" sldId="2147483982"/>
          </pc:sldLayoutMkLst>
          <pc:spChg chg="add mod">
            <ac:chgData name="Hans Gelissen (DHL SSC Maastricht)" userId="1afa8510-4eed-4b73-a29e-678838cd8acd" providerId="ADAL" clId="{A12E206A-4C27-49C9-9C65-03FB9E0A52A0}" dt="2023-04-18T10:18:43.493" v="115"/>
            <ac:spMkLst>
              <pc:docMk/>
              <pc:sldMasterMk cId="380743489" sldId="2147483798"/>
              <pc:sldLayoutMk cId="1179472784" sldId="2147483982"/>
              <ac:spMk id="2" creationId="{14F483C1-B49C-330F-752A-78787FE57A8C}"/>
            </ac:spMkLst>
          </pc:spChg>
        </pc:sldLayoutChg>
        <pc:sldLayoutChg chg="addSp modSp">
          <pc:chgData name="Hans Gelissen (DHL SSC Maastricht)" userId="1afa8510-4eed-4b73-a29e-678838cd8acd" providerId="ADAL" clId="{A12E206A-4C27-49C9-9C65-03FB9E0A52A0}" dt="2023-04-18T10:18:43.890" v="116"/>
          <pc:sldLayoutMkLst>
            <pc:docMk/>
            <pc:sldMasterMk cId="380743489" sldId="2147483798"/>
            <pc:sldLayoutMk cId="743991180" sldId="2147483983"/>
          </pc:sldLayoutMkLst>
          <pc:spChg chg="add mod">
            <ac:chgData name="Hans Gelissen (DHL SSC Maastricht)" userId="1afa8510-4eed-4b73-a29e-678838cd8acd" providerId="ADAL" clId="{A12E206A-4C27-49C9-9C65-03FB9E0A52A0}" dt="2023-04-18T10:18:43.890" v="116"/>
            <ac:spMkLst>
              <pc:docMk/>
              <pc:sldMasterMk cId="380743489" sldId="2147483798"/>
              <pc:sldLayoutMk cId="743991180" sldId="2147483983"/>
              <ac:spMk id="2" creationId="{3C159B47-D0BD-9EFA-DDC5-404E9843B19D}"/>
            </ac:spMkLst>
          </pc:spChg>
        </pc:sldLayoutChg>
        <pc:sldLayoutChg chg="addSp modSp">
          <pc:chgData name="Hans Gelissen (DHL SSC Maastricht)" userId="1afa8510-4eed-4b73-a29e-678838cd8acd" providerId="ADAL" clId="{A12E206A-4C27-49C9-9C65-03FB9E0A52A0}" dt="2023-04-18T10:18:44.248" v="117"/>
          <pc:sldLayoutMkLst>
            <pc:docMk/>
            <pc:sldMasterMk cId="380743489" sldId="2147483798"/>
            <pc:sldLayoutMk cId="3889033995" sldId="2147483984"/>
          </pc:sldLayoutMkLst>
          <pc:spChg chg="add mod">
            <ac:chgData name="Hans Gelissen (DHL SSC Maastricht)" userId="1afa8510-4eed-4b73-a29e-678838cd8acd" providerId="ADAL" clId="{A12E206A-4C27-49C9-9C65-03FB9E0A52A0}" dt="2023-04-18T10:18:44.248" v="117"/>
            <ac:spMkLst>
              <pc:docMk/>
              <pc:sldMasterMk cId="380743489" sldId="2147483798"/>
              <pc:sldLayoutMk cId="3889033995" sldId="2147483984"/>
              <ac:spMk id="2" creationId="{9074426F-5955-9658-D480-559C2ED11E30}"/>
            </ac:spMkLst>
          </pc:spChg>
        </pc:sldLayoutChg>
        <pc:sldLayoutChg chg="addSp modSp">
          <pc:chgData name="Hans Gelissen (DHL SSC Maastricht)" userId="1afa8510-4eed-4b73-a29e-678838cd8acd" providerId="ADAL" clId="{A12E206A-4C27-49C9-9C65-03FB9E0A52A0}" dt="2023-04-18T10:18:46.158" v="118"/>
          <pc:sldLayoutMkLst>
            <pc:docMk/>
            <pc:sldMasterMk cId="380743489" sldId="2147483798"/>
            <pc:sldLayoutMk cId="2170927799" sldId="2147483985"/>
          </pc:sldLayoutMkLst>
          <pc:spChg chg="add mod">
            <ac:chgData name="Hans Gelissen (DHL SSC Maastricht)" userId="1afa8510-4eed-4b73-a29e-678838cd8acd" providerId="ADAL" clId="{A12E206A-4C27-49C9-9C65-03FB9E0A52A0}" dt="2023-04-18T10:18:46.158" v="118"/>
            <ac:spMkLst>
              <pc:docMk/>
              <pc:sldMasterMk cId="380743489" sldId="2147483798"/>
              <pc:sldLayoutMk cId="2170927799" sldId="2147483985"/>
              <ac:spMk id="2" creationId="{21B01A5D-3C4C-DA11-5B02-1B7BD66D2933}"/>
            </ac:spMkLst>
          </pc:spChg>
        </pc:sldLayoutChg>
        <pc:sldLayoutChg chg="addSp modSp">
          <pc:chgData name="Hans Gelissen (DHL SSC Maastricht)" userId="1afa8510-4eed-4b73-a29e-678838cd8acd" providerId="ADAL" clId="{A12E206A-4C27-49C9-9C65-03FB9E0A52A0}" dt="2023-04-18T10:18:46.533" v="119"/>
          <pc:sldLayoutMkLst>
            <pc:docMk/>
            <pc:sldMasterMk cId="380743489" sldId="2147483798"/>
            <pc:sldLayoutMk cId="853828882" sldId="2147483986"/>
          </pc:sldLayoutMkLst>
          <pc:spChg chg="add mod">
            <ac:chgData name="Hans Gelissen (DHL SSC Maastricht)" userId="1afa8510-4eed-4b73-a29e-678838cd8acd" providerId="ADAL" clId="{A12E206A-4C27-49C9-9C65-03FB9E0A52A0}" dt="2023-04-18T10:18:46.533" v="119"/>
            <ac:spMkLst>
              <pc:docMk/>
              <pc:sldMasterMk cId="380743489" sldId="2147483798"/>
              <pc:sldLayoutMk cId="853828882" sldId="2147483986"/>
              <ac:spMk id="2" creationId="{0956700F-9559-0327-1CE1-4336869F0B23}"/>
            </ac:spMkLst>
          </pc:spChg>
        </pc:sldLayoutChg>
        <pc:sldLayoutChg chg="addSp modSp">
          <pc:chgData name="Hans Gelissen (DHL SSC Maastricht)" userId="1afa8510-4eed-4b73-a29e-678838cd8acd" providerId="ADAL" clId="{A12E206A-4C27-49C9-9C65-03FB9E0A52A0}" dt="2023-04-18T10:18:46.950" v="120"/>
          <pc:sldLayoutMkLst>
            <pc:docMk/>
            <pc:sldMasterMk cId="380743489" sldId="2147483798"/>
            <pc:sldLayoutMk cId="2500544717" sldId="2147483987"/>
          </pc:sldLayoutMkLst>
          <pc:spChg chg="add mod">
            <ac:chgData name="Hans Gelissen (DHL SSC Maastricht)" userId="1afa8510-4eed-4b73-a29e-678838cd8acd" providerId="ADAL" clId="{A12E206A-4C27-49C9-9C65-03FB9E0A52A0}" dt="2023-04-18T10:18:46.950" v="120"/>
            <ac:spMkLst>
              <pc:docMk/>
              <pc:sldMasterMk cId="380743489" sldId="2147483798"/>
              <pc:sldLayoutMk cId="2500544717" sldId="2147483987"/>
              <ac:spMk id="2" creationId="{C405EF3F-4F6D-83C4-2999-C886731591DE}"/>
            </ac:spMkLst>
          </pc:spChg>
        </pc:sldLayoutChg>
        <pc:sldLayoutChg chg="addSp modSp">
          <pc:chgData name="Hans Gelissen (DHL SSC Maastricht)" userId="1afa8510-4eed-4b73-a29e-678838cd8acd" providerId="ADAL" clId="{A12E206A-4C27-49C9-9C65-03FB9E0A52A0}" dt="2023-04-18T10:18:47.260" v="121"/>
          <pc:sldLayoutMkLst>
            <pc:docMk/>
            <pc:sldMasterMk cId="380743489" sldId="2147483798"/>
            <pc:sldLayoutMk cId="428352869" sldId="2147483988"/>
          </pc:sldLayoutMkLst>
          <pc:spChg chg="add mod">
            <ac:chgData name="Hans Gelissen (DHL SSC Maastricht)" userId="1afa8510-4eed-4b73-a29e-678838cd8acd" providerId="ADAL" clId="{A12E206A-4C27-49C9-9C65-03FB9E0A52A0}" dt="2023-04-18T10:18:47.260" v="121"/>
            <ac:spMkLst>
              <pc:docMk/>
              <pc:sldMasterMk cId="380743489" sldId="2147483798"/>
              <pc:sldLayoutMk cId="428352869" sldId="2147483988"/>
              <ac:spMk id="2" creationId="{DE27A871-2DAA-A27C-6D89-71959D5BAA4C}"/>
            </ac:spMkLst>
          </pc:spChg>
        </pc:sldLayoutChg>
      </pc:sldMasterChg>
      <pc:sldMasterChg chg="addSldLayout delSldLayout modSldLayout">
        <pc:chgData name="Hans Gelissen (DHL SSC Maastricht)" userId="1afa8510-4eed-4b73-a29e-678838cd8acd" providerId="ADAL" clId="{A12E206A-4C27-49C9-9C65-03FB9E0A52A0}" dt="2023-04-28T09:55:51.321" v="251" actId="14100"/>
        <pc:sldMasterMkLst>
          <pc:docMk/>
          <pc:sldMasterMk cId="452284608" sldId="2147484031"/>
        </pc:sldMasterMkLst>
        <pc:sldLayoutChg chg="mod">
          <pc:chgData name="Hans Gelissen (DHL SSC Maastricht)" userId="1afa8510-4eed-4b73-a29e-678838cd8acd" providerId="ADAL" clId="{A12E206A-4C27-49C9-9C65-03FB9E0A52A0}" dt="2023-04-28T09:51:06.654" v="123" actId="6014"/>
          <pc:sldLayoutMkLst>
            <pc:docMk/>
            <pc:sldMasterMk cId="452284608" sldId="2147484031"/>
            <pc:sldLayoutMk cId="2137232494" sldId="2147484032"/>
          </pc:sldLayoutMkLst>
        </pc:sldLayoutChg>
        <pc:sldLayoutChg chg="addSp delSp modSp mod">
          <pc:chgData name="Hans Gelissen (DHL SSC Maastricht)" userId="1afa8510-4eed-4b73-a29e-678838cd8acd" providerId="ADAL" clId="{A12E206A-4C27-49C9-9C65-03FB9E0A52A0}" dt="2023-04-28T09:55:51.321" v="251" actId="14100"/>
          <pc:sldLayoutMkLst>
            <pc:docMk/>
            <pc:sldMasterMk cId="452284608" sldId="2147484031"/>
            <pc:sldLayoutMk cId="2987006883" sldId="2147484040"/>
          </pc:sldLayoutMkLst>
          <pc:spChg chg="add del">
            <ac:chgData name="Hans Gelissen (DHL SSC Maastricht)" userId="1afa8510-4eed-4b73-a29e-678838cd8acd" providerId="ADAL" clId="{A12E206A-4C27-49C9-9C65-03FB9E0A52A0}" dt="2023-04-28T09:54:52.193" v="134" actId="11529"/>
            <ac:spMkLst>
              <pc:docMk/>
              <pc:sldMasterMk cId="452284608" sldId="2147484031"/>
              <pc:sldLayoutMk cId="2987006883" sldId="2147484040"/>
              <ac:spMk id="2" creationId="{6D356968-3866-DFE5-45D7-217F03C907C3}"/>
            </ac:spMkLst>
          </pc:spChg>
          <pc:spChg chg="add mod">
            <ac:chgData name="Hans Gelissen (DHL SSC Maastricht)" userId="1afa8510-4eed-4b73-a29e-678838cd8acd" providerId="ADAL" clId="{A12E206A-4C27-49C9-9C65-03FB9E0A52A0}" dt="2023-04-28T09:55:51.321" v="251" actId="14100"/>
            <ac:spMkLst>
              <pc:docMk/>
              <pc:sldMasterMk cId="452284608" sldId="2147484031"/>
              <pc:sldLayoutMk cId="2987006883" sldId="2147484040"/>
              <ac:spMk id="4" creationId="{4A7C25AF-998D-B81E-FC24-65220BF2AA43}"/>
            </ac:spMkLst>
          </pc:sp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3" creationId="{E7F00E61-CB13-4FDB-92C8-09428B2A2912}"/>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19" creationId="{9EF346B0-A95C-48B9-A290-06C06790D29C}"/>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1" creationId="{E21D5D22-03F2-4603-9A4B-31ADD75146BA}"/>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2" creationId="{C0932137-CE10-40E7-AF72-2AF6441D557E}"/>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3" creationId="{D5D976C0-9010-495E-8687-22D2D2339066}"/>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4" creationId="{92AA7FEA-704B-4CEB-AFF9-62776B1ED952}"/>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5" creationId="{4459D435-0084-44F4-A9FF-36D7E11B4EA7}"/>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6" creationId="{58FB8BAA-BC4E-494C-B2D3-623655122E9E}"/>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7" creationId="{DB726947-6207-4EF7-A480-EAC4AB48CB94}"/>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8" creationId="{3850983E-0922-4848-8BBD-B4F450D15804}"/>
            </ac:cxnSpMkLst>
          </pc:cxnChg>
          <pc:cxnChg chg="del">
            <ac:chgData name="Hans Gelissen (DHL SSC Maastricht)" userId="1afa8510-4eed-4b73-a29e-678838cd8acd" providerId="ADAL" clId="{A12E206A-4C27-49C9-9C65-03FB9E0A52A0}" dt="2023-04-28T09:53:00.868" v="125" actId="478"/>
            <ac:cxnSpMkLst>
              <pc:docMk/>
              <pc:sldMasterMk cId="452284608" sldId="2147484031"/>
              <pc:sldLayoutMk cId="2987006883" sldId="2147484040"/>
              <ac:cxnSpMk id="29" creationId="{36A1BA1B-5D82-43C1-8101-C7F3DA63F151}"/>
            </ac:cxnSpMkLst>
          </pc:cxnChg>
          <pc:cxnChg chg="del">
            <ac:chgData name="Hans Gelissen (DHL SSC Maastricht)" userId="1afa8510-4eed-4b73-a29e-678838cd8acd" providerId="ADAL" clId="{A12E206A-4C27-49C9-9C65-03FB9E0A52A0}" dt="2023-04-28T09:53:03.623" v="126" actId="478"/>
            <ac:cxnSpMkLst>
              <pc:docMk/>
              <pc:sldMasterMk cId="452284608" sldId="2147484031"/>
              <pc:sldLayoutMk cId="2987006883" sldId="2147484040"/>
              <ac:cxnSpMk id="30" creationId="{950664C4-7DEA-48F9-A56C-77C8E17A5A35}"/>
            </ac:cxnSpMkLst>
          </pc:cxnChg>
        </pc:sldLayoutChg>
        <pc:sldLayoutChg chg="new del mod replId">
          <pc:chgData name="Hans Gelissen (DHL SSC Maastricht)" userId="1afa8510-4eed-4b73-a29e-678838cd8acd" providerId="ADAL" clId="{A12E206A-4C27-49C9-9C65-03FB9E0A52A0}" dt="2023-04-28T09:54:42.404" v="133" actId="11236"/>
          <pc:sldLayoutMkLst>
            <pc:docMk/>
            <pc:sldMasterMk cId="452284608" sldId="2147484031"/>
            <pc:sldLayoutMk cId="3636528309" sldId="2147484042"/>
          </pc:sldLayoutMkLst>
        </pc:sldLayoutChg>
      </pc:sldMasterChg>
      <pc:sldMasterChg chg="delSldLayout modSldLayout">
        <pc:chgData name="Hans Gelissen (DHL SSC Maastricht)" userId="1afa8510-4eed-4b73-a29e-678838cd8acd" providerId="ADAL" clId="{A12E206A-4C27-49C9-9C65-03FB9E0A52A0}" dt="2023-04-28T10:13:42.945" v="353" actId="2696"/>
        <pc:sldMasterMkLst>
          <pc:docMk/>
          <pc:sldMasterMk cId="323497015" sldId="2147484033"/>
        </pc:sldMasterMkLst>
        <pc:sldLayoutChg chg="modSp">
          <pc:chgData name="Hans Gelissen (DHL SSC Maastricht)" userId="1afa8510-4eed-4b73-a29e-678838cd8acd" providerId="ADAL" clId="{A12E206A-4C27-49C9-9C65-03FB9E0A52A0}" dt="2023-04-18T10:07:05.918" v="0" actId="404"/>
          <pc:sldLayoutMkLst>
            <pc:docMk/>
            <pc:sldMasterMk cId="323497015" sldId="2147484033"/>
            <pc:sldLayoutMk cId="3607588471" sldId="2147484034"/>
          </pc:sldLayoutMkLst>
          <pc:spChg chg="mod">
            <ac:chgData name="Hans Gelissen (DHL SSC Maastricht)" userId="1afa8510-4eed-4b73-a29e-678838cd8acd" providerId="ADAL" clId="{A12E206A-4C27-49C9-9C65-03FB9E0A52A0}" dt="2023-04-18T10:07:05.918" v="0" actId="404"/>
            <ac:spMkLst>
              <pc:docMk/>
              <pc:sldMasterMk cId="323497015" sldId="2147484033"/>
              <pc:sldLayoutMk cId="3607588471" sldId="2147484034"/>
              <ac:spMk id="6" creationId="{7378D8CD-C3E3-4637-8184-7FC938EE9CFF}"/>
            </ac:spMkLst>
          </pc:spChg>
          <pc:spChg chg="mod">
            <ac:chgData name="Hans Gelissen (DHL SSC Maastricht)" userId="1afa8510-4eed-4b73-a29e-678838cd8acd" providerId="ADAL" clId="{A12E206A-4C27-49C9-9C65-03FB9E0A52A0}" dt="2023-04-18T10:07:05.918" v="0" actId="404"/>
            <ac:spMkLst>
              <pc:docMk/>
              <pc:sldMasterMk cId="323497015" sldId="2147484033"/>
              <pc:sldLayoutMk cId="3607588471" sldId="2147484034"/>
              <ac:spMk id="33" creationId="{5B6B688A-4321-4967-ADCE-3DD62CCF28D1}"/>
            </ac:spMkLst>
          </pc:spChg>
          <pc:spChg chg="mod">
            <ac:chgData name="Hans Gelissen (DHL SSC Maastricht)" userId="1afa8510-4eed-4b73-a29e-678838cd8acd" providerId="ADAL" clId="{A12E206A-4C27-49C9-9C65-03FB9E0A52A0}" dt="2023-04-18T10:07:05.918" v="0" actId="404"/>
            <ac:spMkLst>
              <pc:docMk/>
              <pc:sldMasterMk cId="323497015" sldId="2147484033"/>
              <pc:sldLayoutMk cId="3607588471" sldId="2147484034"/>
              <ac:spMk id="34" creationId="{10A46619-F1F2-43A8-85D6-A1D7F402C17E}"/>
            </ac:spMkLst>
          </pc:spChg>
          <pc:spChg chg="mod">
            <ac:chgData name="Hans Gelissen (DHL SSC Maastricht)" userId="1afa8510-4eed-4b73-a29e-678838cd8acd" providerId="ADAL" clId="{A12E206A-4C27-49C9-9C65-03FB9E0A52A0}" dt="2023-04-18T10:07:05.918" v="0" actId="404"/>
            <ac:spMkLst>
              <pc:docMk/>
              <pc:sldMasterMk cId="323497015" sldId="2147484033"/>
              <pc:sldLayoutMk cId="3607588471" sldId="2147484034"/>
              <ac:spMk id="35" creationId="{A04A0385-DE7C-4017-A042-7DF11670E515}"/>
            </ac:spMkLst>
          </pc:spChg>
        </pc:sldLayoutChg>
        <pc:sldLayoutChg chg="modSp">
          <pc:chgData name="Hans Gelissen (DHL SSC Maastricht)" userId="1afa8510-4eed-4b73-a29e-678838cd8acd" providerId="ADAL" clId="{A12E206A-4C27-49C9-9C65-03FB9E0A52A0}" dt="2023-04-18T10:07:14.130" v="1" actId="404"/>
          <pc:sldLayoutMkLst>
            <pc:docMk/>
            <pc:sldMasterMk cId="323497015" sldId="2147484033"/>
            <pc:sldLayoutMk cId="1454208401" sldId="2147484035"/>
          </pc:sldLayoutMkLst>
          <pc:spChg chg="mod">
            <ac:chgData name="Hans Gelissen (DHL SSC Maastricht)" userId="1afa8510-4eed-4b73-a29e-678838cd8acd" providerId="ADAL" clId="{A12E206A-4C27-49C9-9C65-03FB9E0A52A0}" dt="2023-04-18T10:07:14.130" v="1" actId="404"/>
            <ac:spMkLst>
              <pc:docMk/>
              <pc:sldMasterMk cId="323497015" sldId="2147484033"/>
              <pc:sldLayoutMk cId="1454208401" sldId="2147484035"/>
              <ac:spMk id="16" creationId="{543B43F8-9408-4DE6-ADB1-0F55458A9A22}"/>
            </ac:spMkLst>
          </pc:spChg>
          <pc:spChg chg="mod">
            <ac:chgData name="Hans Gelissen (DHL SSC Maastricht)" userId="1afa8510-4eed-4b73-a29e-678838cd8acd" providerId="ADAL" clId="{A12E206A-4C27-49C9-9C65-03FB9E0A52A0}" dt="2023-04-18T10:07:14.130" v="1" actId="404"/>
            <ac:spMkLst>
              <pc:docMk/>
              <pc:sldMasterMk cId="323497015" sldId="2147484033"/>
              <pc:sldLayoutMk cId="1454208401" sldId="2147484035"/>
              <ac:spMk id="17" creationId="{94772D6F-1FC4-4476-A44A-08C36474BFAC}"/>
            </ac:spMkLst>
          </pc:spChg>
          <pc:spChg chg="mod">
            <ac:chgData name="Hans Gelissen (DHL SSC Maastricht)" userId="1afa8510-4eed-4b73-a29e-678838cd8acd" providerId="ADAL" clId="{A12E206A-4C27-49C9-9C65-03FB9E0A52A0}" dt="2023-04-18T10:07:14.130" v="1" actId="404"/>
            <ac:spMkLst>
              <pc:docMk/>
              <pc:sldMasterMk cId="323497015" sldId="2147484033"/>
              <pc:sldLayoutMk cId="1454208401" sldId="2147484035"/>
              <ac:spMk id="18" creationId="{512809E2-9DA5-447E-955E-34FB70D95FD4}"/>
            </ac:spMkLst>
          </pc:spChg>
          <pc:spChg chg="mod">
            <ac:chgData name="Hans Gelissen (DHL SSC Maastricht)" userId="1afa8510-4eed-4b73-a29e-678838cd8acd" providerId="ADAL" clId="{A12E206A-4C27-49C9-9C65-03FB9E0A52A0}" dt="2023-04-18T10:07:14.130" v="1" actId="404"/>
            <ac:spMkLst>
              <pc:docMk/>
              <pc:sldMasterMk cId="323497015" sldId="2147484033"/>
              <pc:sldLayoutMk cId="1454208401" sldId="2147484035"/>
              <ac:spMk id="19" creationId="{B7A3AD81-254E-4701-8E10-052F58E25B96}"/>
            </ac:spMkLst>
          </pc:spChg>
        </pc:sldLayoutChg>
        <pc:sldLayoutChg chg="addSp delSp modSp del mod">
          <pc:chgData name="Hans Gelissen (DHL SSC Maastricht)" userId="1afa8510-4eed-4b73-a29e-678838cd8acd" providerId="ADAL" clId="{A12E206A-4C27-49C9-9C65-03FB9E0A52A0}" dt="2023-04-28T10:13:42.945" v="353" actId="2696"/>
          <pc:sldLayoutMkLst>
            <pc:docMk/>
            <pc:sldMasterMk cId="323497015" sldId="2147484033"/>
            <pc:sldLayoutMk cId="496878522" sldId="2147484042"/>
          </pc:sldLayoutMkLst>
          <pc:spChg chg="add del">
            <ac:chgData name="Hans Gelissen (DHL SSC Maastricht)" userId="1afa8510-4eed-4b73-a29e-678838cd8acd" providerId="ADAL" clId="{A12E206A-4C27-49C9-9C65-03FB9E0A52A0}" dt="2023-04-28T09:59:20.621" v="320" actId="11529"/>
            <ac:spMkLst>
              <pc:docMk/>
              <pc:sldMasterMk cId="323497015" sldId="2147484033"/>
              <pc:sldLayoutMk cId="496878522" sldId="2147484042"/>
              <ac:spMk id="2" creationId="{2F4A1CCD-0421-6D3E-8091-6048D4D6BC04}"/>
            </ac:spMkLst>
          </pc:spChg>
          <pc:spChg chg="add del mod">
            <ac:chgData name="Hans Gelissen (DHL SSC Maastricht)" userId="1afa8510-4eed-4b73-a29e-678838cd8acd" providerId="ADAL" clId="{A12E206A-4C27-49C9-9C65-03FB9E0A52A0}" dt="2023-04-28T09:59:40.571" v="323" actId="478"/>
            <ac:spMkLst>
              <pc:docMk/>
              <pc:sldMasterMk cId="323497015" sldId="2147484033"/>
              <pc:sldLayoutMk cId="496878522" sldId="2147484042"/>
              <ac:spMk id="3" creationId="{4D3D6400-34B2-137D-0215-8031AEA10EE7}"/>
            </ac:spMkLst>
          </pc:spChg>
          <pc:spChg chg="add del mod">
            <ac:chgData name="Hans Gelissen (DHL SSC Maastricht)" userId="1afa8510-4eed-4b73-a29e-678838cd8acd" providerId="ADAL" clId="{A12E206A-4C27-49C9-9C65-03FB9E0A52A0}" dt="2023-04-28T10:00:22.882" v="328"/>
            <ac:spMkLst>
              <pc:docMk/>
              <pc:sldMasterMk cId="323497015" sldId="2147484033"/>
              <pc:sldLayoutMk cId="496878522" sldId="2147484042"/>
              <ac:spMk id="4" creationId="{3E62D935-A4B6-869C-8192-5F43F80E583B}"/>
            </ac:spMkLst>
          </pc:spChg>
          <pc:spChg chg="del">
            <ac:chgData name="Hans Gelissen (DHL SSC Maastricht)" userId="1afa8510-4eed-4b73-a29e-678838cd8acd" providerId="ADAL" clId="{A12E206A-4C27-49C9-9C65-03FB9E0A52A0}" dt="2023-04-28T10:07:15.678" v="345" actId="478"/>
            <ac:spMkLst>
              <pc:docMk/>
              <pc:sldMasterMk cId="323497015" sldId="2147484033"/>
              <pc:sldLayoutMk cId="496878522" sldId="2147484042"/>
              <ac:spMk id="5" creationId="{11CD8C8C-63CF-4943-89D3-B5BCA0F16C98}"/>
            </ac:spMkLst>
          </pc:spChg>
          <pc:spChg chg="del">
            <ac:chgData name="Hans Gelissen (DHL SSC Maastricht)" userId="1afa8510-4eed-4b73-a29e-678838cd8acd" providerId="ADAL" clId="{A12E206A-4C27-49C9-9C65-03FB9E0A52A0}" dt="2023-04-28T10:07:18.899" v="347" actId="478"/>
            <ac:spMkLst>
              <pc:docMk/>
              <pc:sldMasterMk cId="323497015" sldId="2147484033"/>
              <pc:sldLayoutMk cId="496878522" sldId="2147484042"/>
              <ac:spMk id="6" creationId="{77FBCCC6-2047-406D-B33D-317698474BB6}"/>
            </ac:spMkLst>
          </pc:spChg>
          <pc:spChg chg="del">
            <ac:chgData name="Hans Gelissen (DHL SSC Maastricht)" userId="1afa8510-4eed-4b73-a29e-678838cd8acd" providerId="ADAL" clId="{A12E206A-4C27-49C9-9C65-03FB9E0A52A0}" dt="2023-04-28T10:07:16.825" v="346" actId="478"/>
            <ac:spMkLst>
              <pc:docMk/>
              <pc:sldMasterMk cId="323497015" sldId="2147484033"/>
              <pc:sldLayoutMk cId="496878522" sldId="2147484042"/>
              <ac:spMk id="7" creationId="{12D982B6-0289-439C-A43F-7FF6B3744AD9}"/>
            </ac:spMkLst>
          </pc:spChg>
          <pc:spChg chg="del">
            <ac:chgData name="Hans Gelissen (DHL SSC Maastricht)" userId="1afa8510-4eed-4b73-a29e-678838cd8acd" providerId="ADAL" clId="{A12E206A-4C27-49C9-9C65-03FB9E0A52A0}" dt="2023-04-28T10:07:14.891" v="344" actId="478"/>
            <ac:spMkLst>
              <pc:docMk/>
              <pc:sldMasterMk cId="323497015" sldId="2147484033"/>
              <pc:sldLayoutMk cId="496878522" sldId="2147484042"/>
              <ac:spMk id="8" creationId="{FEB8FEBE-B61F-4667-AB15-3E01E9EFF369}"/>
            </ac:spMkLst>
          </pc:spChg>
          <pc:spChg chg="add del mod">
            <ac:chgData name="Hans Gelissen (DHL SSC Maastricht)" userId="1afa8510-4eed-4b73-a29e-678838cd8acd" providerId="ADAL" clId="{A12E206A-4C27-49C9-9C65-03FB9E0A52A0}" dt="2023-04-28T10:06:13.319" v="342" actId="478"/>
            <ac:spMkLst>
              <pc:docMk/>
              <pc:sldMasterMk cId="323497015" sldId="2147484033"/>
              <pc:sldLayoutMk cId="496878522" sldId="2147484042"/>
              <ac:spMk id="9" creationId="{754166A1-E8B3-33FF-D720-EE0C54DAA5EA}"/>
            </ac:spMkLst>
          </pc:spChg>
          <pc:spChg chg="mod">
            <ac:chgData name="Hans Gelissen (DHL SSC Maastricht)" userId="1afa8510-4eed-4b73-a29e-678838cd8acd" providerId="ADAL" clId="{A12E206A-4C27-49C9-9C65-03FB9E0A52A0}" dt="2023-04-28T10:00:24.127" v="329" actId="1076"/>
            <ac:spMkLst>
              <pc:docMk/>
              <pc:sldMasterMk cId="323497015" sldId="2147484033"/>
              <pc:sldLayoutMk cId="496878522" sldId="2147484042"/>
              <ac:spMk id="11" creationId="{C478DBB3-8CBA-44B0-8448-554392206DAD}"/>
            </ac:spMkLst>
          </pc:spChg>
          <pc:spChg chg="del">
            <ac:chgData name="Hans Gelissen (DHL SSC Maastricht)" userId="1afa8510-4eed-4b73-a29e-678838cd8acd" providerId="ADAL" clId="{A12E206A-4C27-49C9-9C65-03FB9E0A52A0}" dt="2023-04-28T09:58:22.886" v="316" actId="478"/>
            <ac:spMkLst>
              <pc:docMk/>
              <pc:sldMasterMk cId="323497015" sldId="2147484033"/>
              <pc:sldLayoutMk cId="496878522" sldId="2147484042"/>
              <ac:spMk id="16" creationId="{543B43F8-9408-4DE6-ADB1-0F55458A9A22}"/>
            </ac:spMkLst>
          </pc:spChg>
          <pc:spChg chg="del">
            <ac:chgData name="Hans Gelissen (DHL SSC Maastricht)" userId="1afa8510-4eed-4b73-a29e-678838cd8acd" providerId="ADAL" clId="{A12E206A-4C27-49C9-9C65-03FB9E0A52A0}" dt="2023-04-28T09:58:24.276" v="317" actId="478"/>
            <ac:spMkLst>
              <pc:docMk/>
              <pc:sldMasterMk cId="323497015" sldId="2147484033"/>
              <pc:sldLayoutMk cId="496878522" sldId="2147484042"/>
              <ac:spMk id="17" creationId="{94772D6F-1FC4-4476-A44A-08C36474BFAC}"/>
            </ac:spMkLst>
          </pc:spChg>
          <pc:spChg chg="del">
            <ac:chgData name="Hans Gelissen (DHL SSC Maastricht)" userId="1afa8510-4eed-4b73-a29e-678838cd8acd" providerId="ADAL" clId="{A12E206A-4C27-49C9-9C65-03FB9E0A52A0}" dt="2023-04-28T09:58:25.730" v="318" actId="478"/>
            <ac:spMkLst>
              <pc:docMk/>
              <pc:sldMasterMk cId="323497015" sldId="2147484033"/>
              <pc:sldLayoutMk cId="496878522" sldId="2147484042"/>
              <ac:spMk id="18" creationId="{512809E2-9DA5-447E-955E-34FB70D95FD4}"/>
            </ac:spMkLst>
          </pc:spChg>
          <pc:spChg chg="del">
            <ac:chgData name="Hans Gelissen (DHL SSC Maastricht)" userId="1afa8510-4eed-4b73-a29e-678838cd8acd" providerId="ADAL" clId="{A12E206A-4C27-49C9-9C65-03FB9E0A52A0}" dt="2023-04-28T09:58:27.165" v="319" actId="478"/>
            <ac:spMkLst>
              <pc:docMk/>
              <pc:sldMasterMk cId="323497015" sldId="2147484033"/>
              <pc:sldLayoutMk cId="496878522" sldId="2147484042"/>
              <ac:spMk id="19" creationId="{B7A3AD81-254E-4701-8E10-052F58E25B96}"/>
            </ac:spMkLst>
          </pc:spChg>
          <pc:spChg chg="del">
            <ac:chgData name="Hans Gelissen (DHL SSC Maastricht)" userId="1afa8510-4eed-4b73-a29e-678838cd8acd" providerId="ADAL" clId="{A12E206A-4C27-49C9-9C65-03FB9E0A52A0}" dt="2023-04-28T09:58:21.798" v="315" actId="478"/>
            <ac:spMkLst>
              <pc:docMk/>
              <pc:sldMasterMk cId="323497015" sldId="2147484033"/>
              <pc:sldLayoutMk cId="496878522" sldId="2147484042"/>
              <ac:spMk id="21" creationId="{90FA61AE-BB1F-440B-B9B9-EEF289294A6B}"/>
            </ac:spMkLst>
          </pc:spChg>
          <pc:spChg chg="mod">
            <ac:chgData name="Hans Gelissen (DHL SSC Maastricht)" userId="1afa8510-4eed-4b73-a29e-678838cd8acd" providerId="ADAL" clId="{A12E206A-4C27-49C9-9C65-03FB9E0A52A0}" dt="2023-04-28T09:57:55.318" v="314" actId="20577"/>
            <ac:spMkLst>
              <pc:docMk/>
              <pc:sldMasterMk cId="323497015" sldId="2147484033"/>
              <pc:sldLayoutMk cId="496878522" sldId="2147484042"/>
              <ac:spMk id="22" creationId="{F50D9795-89E4-442A-AB07-DB9973DB0C26}"/>
            </ac:spMkLst>
          </pc:spChg>
        </pc:sldLayoutChg>
      </pc:sldMasterChg>
      <pc:sldMasterChg chg="modSldLayout">
        <pc:chgData name="Hans Gelissen (DHL SSC Maastricht)" userId="1afa8510-4eed-4b73-a29e-678838cd8acd" providerId="ADAL" clId="{A12E206A-4C27-49C9-9C65-03FB9E0A52A0}" dt="2023-04-28T09:57:00.708" v="280" actId="14100"/>
        <pc:sldMasterMkLst>
          <pc:docMk/>
          <pc:sldMasterMk cId="346234790" sldId="2147484036"/>
        </pc:sldMasterMkLst>
        <pc:sldLayoutChg chg="addSp delSp modSp mod">
          <pc:chgData name="Hans Gelissen (DHL SSC Maastricht)" userId="1afa8510-4eed-4b73-a29e-678838cd8acd" providerId="ADAL" clId="{A12E206A-4C27-49C9-9C65-03FB9E0A52A0}" dt="2023-04-28T09:57:00.708" v="280" actId="14100"/>
          <pc:sldLayoutMkLst>
            <pc:docMk/>
            <pc:sldMasterMk cId="346234790" sldId="2147484036"/>
            <pc:sldLayoutMk cId="1475199376" sldId="2147484041"/>
          </pc:sldLayoutMkLst>
          <pc:spChg chg="add mod">
            <ac:chgData name="Hans Gelissen (DHL SSC Maastricht)" userId="1afa8510-4eed-4b73-a29e-678838cd8acd" providerId="ADAL" clId="{A12E206A-4C27-49C9-9C65-03FB9E0A52A0}" dt="2023-04-28T09:53:49.643" v="130" actId="571"/>
            <ac:spMkLst>
              <pc:docMk/>
              <pc:sldMasterMk cId="346234790" sldId="2147484036"/>
              <pc:sldLayoutMk cId="1475199376" sldId="2147484041"/>
              <ac:spMk id="2" creationId="{02DA285E-6493-E06B-FE50-21F73A9443EA}"/>
            </ac:spMkLst>
          </pc:spChg>
          <pc:spChg chg="add mod">
            <ac:chgData name="Hans Gelissen (DHL SSC Maastricht)" userId="1afa8510-4eed-4b73-a29e-678838cd8acd" providerId="ADAL" clId="{A12E206A-4C27-49C9-9C65-03FB9E0A52A0}" dt="2023-04-28T09:57:00.708" v="280" actId="14100"/>
            <ac:spMkLst>
              <pc:docMk/>
              <pc:sldMasterMk cId="346234790" sldId="2147484036"/>
              <pc:sldLayoutMk cId="1475199376" sldId="2147484041"/>
              <ac:spMk id="3" creationId="{2E2DA8AA-3985-4E68-4882-9C6A90508514}"/>
            </ac:spMkLst>
          </pc:spChg>
          <pc:spChg chg="add mod">
            <ac:chgData name="Hans Gelissen (DHL SSC Maastricht)" userId="1afa8510-4eed-4b73-a29e-678838cd8acd" providerId="ADAL" clId="{A12E206A-4C27-49C9-9C65-03FB9E0A52A0}" dt="2023-04-28T09:56:33.441" v="259" actId="14100"/>
            <ac:spMkLst>
              <pc:docMk/>
              <pc:sldMasterMk cId="346234790" sldId="2147484036"/>
              <pc:sldLayoutMk cId="1475199376" sldId="2147484041"/>
              <ac:spMk id="4" creationId="{C527A8E5-D36B-17AB-62D4-6397E78778F7}"/>
            </ac:spMkLst>
          </pc:spChg>
          <pc:spChg chg="add mod">
            <ac:chgData name="Hans Gelissen (DHL SSC Maastricht)" userId="1afa8510-4eed-4b73-a29e-678838cd8acd" providerId="ADAL" clId="{A12E206A-4C27-49C9-9C65-03FB9E0A52A0}" dt="2023-04-28T09:56:47.481" v="269" actId="14100"/>
            <ac:spMkLst>
              <pc:docMk/>
              <pc:sldMasterMk cId="346234790" sldId="2147484036"/>
              <pc:sldLayoutMk cId="1475199376" sldId="2147484041"/>
              <ac:spMk id="5" creationId="{4A18E320-A776-5EA0-E4AB-4EAE7EF7F5D6}"/>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32" creationId="{F42498E7-9A6A-4427-8E01-F3E38A5DD94C}"/>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72" creationId="{C8FB9A94-1E1C-437D-9EAE-EF02563B0EFD}"/>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75" creationId="{B77E976E-7E2D-437E-A7A8-F335D914D0D7}"/>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91" creationId="{4FD88F49-5DDD-48A5-A784-DD5B0EDE8C56}"/>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93" creationId="{AE62B214-39C7-4E08-B99C-79B7A172F05E}"/>
            </ac:spMkLst>
          </pc:spChg>
          <pc:spChg chg="mod topLvl">
            <ac:chgData name="Hans Gelissen (DHL SSC Maastricht)" userId="1afa8510-4eed-4b73-a29e-678838cd8acd" providerId="ADAL" clId="{A12E206A-4C27-49C9-9C65-03FB9E0A52A0}" dt="2023-04-28T09:53:45.427" v="128" actId="165"/>
            <ac:spMkLst>
              <pc:docMk/>
              <pc:sldMasterMk cId="346234790" sldId="2147484036"/>
              <pc:sldLayoutMk cId="1475199376" sldId="2147484041"/>
              <ac:spMk id="109" creationId="{2AF0CA33-BBE3-4B91-9FAE-B904C1FA83B8}"/>
            </ac:spMkLst>
          </pc:spChg>
          <pc:grpChg chg="del">
            <ac:chgData name="Hans Gelissen (DHL SSC Maastricht)" userId="1afa8510-4eed-4b73-a29e-678838cd8acd" providerId="ADAL" clId="{A12E206A-4C27-49C9-9C65-03FB9E0A52A0}" dt="2023-04-28T09:53:45.427" v="128" actId="165"/>
            <ac:grpSpMkLst>
              <pc:docMk/>
              <pc:sldMasterMk cId="346234790" sldId="2147484036"/>
              <pc:sldLayoutMk cId="1475199376" sldId="2147484041"/>
              <ac:grpSpMk id="73" creationId="{E4777B42-32A3-4712-8778-BC1FBB94A9A4}"/>
            </ac:grpSpMkLst>
          </pc:grpChg>
          <pc:grpChg chg="del">
            <ac:chgData name="Hans Gelissen (DHL SSC Maastricht)" userId="1afa8510-4eed-4b73-a29e-678838cd8acd" providerId="ADAL" clId="{A12E206A-4C27-49C9-9C65-03FB9E0A52A0}" dt="2023-04-28T09:53:45.427" v="128" actId="165"/>
            <ac:grpSpMkLst>
              <pc:docMk/>
              <pc:sldMasterMk cId="346234790" sldId="2147484036"/>
              <pc:sldLayoutMk cId="1475199376" sldId="2147484041"/>
              <ac:grpSpMk id="74" creationId="{A1E1A978-B4C1-419A-9F1C-98542ED88BA1}"/>
            </ac:grpSpMkLst>
          </pc:grpChg>
          <pc:grpChg chg="del">
            <ac:chgData name="Hans Gelissen (DHL SSC Maastricht)" userId="1afa8510-4eed-4b73-a29e-678838cd8acd" providerId="ADAL" clId="{A12E206A-4C27-49C9-9C65-03FB9E0A52A0}" dt="2023-04-28T09:53:45.427" v="128" actId="165"/>
            <ac:grpSpMkLst>
              <pc:docMk/>
              <pc:sldMasterMk cId="346234790" sldId="2147484036"/>
              <pc:sldLayoutMk cId="1475199376" sldId="2147484041"/>
              <ac:grpSpMk id="92" creationId="{8257BD7D-96C3-470C-8BBA-18F14DC4CDCE}"/>
            </ac:grpSpMkLst>
          </pc:grp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44" creationId="{3FD2213E-8523-42D2-8A46-34DF2FE69AEE}"/>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58" creationId="{4EA5F2B6-D2DA-477F-A7BB-C5F24C00ED62}"/>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59" creationId="{6E06BB17-9F17-4D34-9AE9-A57C30122A74}"/>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0" creationId="{CD38048B-4C19-4DEB-AB7A-507707188C0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1" creationId="{8E75C617-67A6-4165-BE30-B8277F4D8427}"/>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2" creationId="{A8B7A866-C123-425A-8015-130AB6D8003B}"/>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3" creationId="{3B223D01-9167-482A-AB67-82CA2B4EAA2D}"/>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4" creationId="{21123CBF-88DA-406B-8D3D-78251EE82CC3}"/>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5" creationId="{56879ED9-8608-4F51-B564-A6BCB01EE0A8}"/>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6" creationId="{100EBBB3-58C6-4497-95B8-94050387DEE3}"/>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7" creationId="{9FDA6CEE-66D2-4A78-8B72-EB96849FD216}"/>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8" creationId="{71B73F90-12F4-46FD-BA1E-CBA4A1AA02FE}"/>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69" creationId="{1D034444-C5D7-4C42-B856-DAA9DE48B9CC}"/>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0" creationId="{855C2D1C-12D0-48EA-AD95-8963A2AD9590}"/>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1" creationId="{E1199480-8A3D-4134-8205-81D8882D465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6" creationId="{C1069C92-64D5-4E19-95D4-61581EDF0B15}"/>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7" creationId="{C1E749D5-CEB3-4DE6-AB18-727DB76EBB2B}"/>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8" creationId="{189807CE-341D-40A4-80CC-E23E76568B3E}"/>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79" creationId="{3E075A6A-A3EB-4E48-BCA1-97D67D92B277}"/>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0" creationId="{C00C4848-7901-4792-82B5-62434A3421A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1" creationId="{DD8121E0-3EC1-46F4-8833-233B454079B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2" creationId="{7F16D176-B3CF-4C12-BE01-F7BEA3EAA513}"/>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3" creationId="{8D8D89E5-6ACE-4446-9D7B-F4ED0BDD88C4}"/>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4" creationId="{8F816A47-D34D-480F-ABD5-08B5B12719C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5" creationId="{C650C147-CA50-4E93-81CD-E1340DD5CEA9}"/>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6" creationId="{E15B4673-3480-41B7-9E17-D4E973A58E28}"/>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7" creationId="{83E357EE-12D2-4878-A574-F4E063B6E774}"/>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8" creationId="{DDFE2E28-7C73-4FBE-9215-6E8D64C56C62}"/>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89" creationId="{ABABEAED-EB10-4094-89AC-29EA7248FAD4}"/>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0" creationId="{89BD8221-452E-46B3-BDF3-3441019DBFF2}"/>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4" creationId="{19181C3A-4B1E-4F0C-9C89-FCEF56D5234F}"/>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5" creationId="{4394C08C-C088-41B0-967F-05736211CAA5}"/>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6" creationId="{64D1A2AA-2BA7-4C16-A821-2991DC92020B}"/>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7" creationId="{327E3DAA-5E4D-4F48-990E-4006CCF46321}"/>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8" creationId="{E40106E8-6FFB-48F2-901D-63AB56838A95}"/>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99" creationId="{07E58FEF-EB3C-4EE0-96CC-63663E26DCA2}"/>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0" creationId="{3D5D51AA-9A1D-4296-AD3E-02B435DD2D36}"/>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1" creationId="{228748E1-E4D7-42EB-9F92-FDD3B01516C7}"/>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2" creationId="{AF2D685A-7EA4-47F4-A90F-D8E013517E5B}"/>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3" creationId="{46D3BE50-E595-4D8F-B054-9B5651C6CF2E}"/>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4" creationId="{292DDDFE-432C-46EE-8E90-FC12B83D3DD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5" creationId="{E49B70D6-F247-46B4-B4AB-04C1E9C31D45}"/>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6" creationId="{E50169AD-E2DF-4EC9-A40F-9A6095CBC78A}"/>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7" creationId="{6D672CA9-2146-484E-8C91-4C0E672B53FD}"/>
            </ac:cxnSpMkLst>
          </pc:cxnChg>
          <pc:cxnChg chg="del mod topLvl">
            <ac:chgData name="Hans Gelissen (DHL SSC Maastricht)" userId="1afa8510-4eed-4b73-a29e-678838cd8acd" providerId="ADAL" clId="{A12E206A-4C27-49C9-9C65-03FB9E0A52A0}" dt="2023-04-28T09:53:56.606" v="131" actId="478"/>
            <ac:cxnSpMkLst>
              <pc:docMk/>
              <pc:sldMasterMk cId="346234790" sldId="2147484036"/>
              <pc:sldLayoutMk cId="1475199376" sldId="2147484041"/>
              <ac:cxnSpMk id="108" creationId="{0C0DEBBC-1796-4814-9F26-ABB5BD2827CC}"/>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279376C-CCB9-470D-957B-31D17B9A9F13}" type="datetimeFigureOut">
              <a:rPr lang="nl-NL" smtClean="0"/>
              <a:t>29-8-2023</a:t>
            </a:fld>
            <a:endParaRPr lang="nl-NL"/>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7A189C3-052D-4975-A211-2A13C2628026}" type="slidenum">
              <a:rPr lang="nl-NL" smtClean="0"/>
              <a:t>‹#›</a:t>
            </a:fld>
            <a:endParaRPr lang="nl-NL"/>
          </a:p>
        </p:txBody>
      </p:sp>
    </p:spTree>
    <p:extLst>
      <p:ext uri="{BB962C8B-B14F-4D97-AF65-F5344CB8AC3E}">
        <p14:creationId xmlns:p14="http://schemas.microsoft.com/office/powerpoint/2010/main" val="2116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0.wdp"/></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1.wdp"/></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2.wdp"/></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4.jpeg"/><Relationship Id="rId4" Type="http://schemas.openxmlformats.org/officeDocument/2006/relationships/image" Target="../media/image153.png"/></Relationships>
</file>

<file path=ppt/slideLayouts/_rels/slideLayout15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5.jpeg"/><Relationship Id="rId4" Type="http://schemas.openxmlformats.org/officeDocument/2006/relationships/image" Target="../media/image153.png"/></Relationships>
</file>

<file path=ppt/slideLayouts/_rels/slideLayout15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6.jpeg"/><Relationship Id="rId4" Type="http://schemas.openxmlformats.org/officeDocument/2006/relationships/image" Target="../media/image153.png"/></Relationships>
</file>

<file path=ppt/slideLayouts/_rels/slideLayout15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7.jpeg"/><Relationship Id="rId4" Type="http://schemas.openxmlformats.org/officeDocument/2006/relationships/image" Target="../media/image153.png"/></Relationships>
</file>

<file path=ppt/slideLayouts/_rels/slideLayout15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8.jpeg"/><Relationship Id="rId4" Type="http://schemas.openxmlformats.org/officeDocument/2006/relationships/image" Target="../media/image153.png"/></Relationships>
</file>

<file path=ppt/slideLayouts/_rels/slideLayout15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9.jpeg"/><Relationship Id="rId4" Type="http://schemas.openxmlformats.org/officeDocument/2006/relationships/image" Target="../media/image153.png"/></Relationships>
</file>

<file path=ppt/slideLayouts/_rels/slideLayout15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0.jpeg"/><Relationship Id="rId4" Type="http://schemas.openxmlformats.org/officeDocument/2006/relationships/image" Target="../media/image153.png"/></Relationships>
</file>

<file path=ppt/slideLayouts/_rels/slideLayout15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1.jpeg"/><Relationship Id="rId4" Type="http://schemas.openxmlformats.org/officeDocument/2006/relationships/image" Target="../media/image15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3.wdp"/></Relationships>
</file>

<file path=ppt/slideLayouts/_rels/slideLayout16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2.jpeg"/><Relationship Id="rId4" Type="http://schemas.openxmlformats.org/officeDocument/2006/relationships/image" Target="../media/image153.png"/></Relationships>
</file>

<file path=ppt/slideLayouts/_rels/slideLayout16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3.jpeg"/><Relationship Id="rId4" Type="http://schemas.openxmlformats.org/officeDocument/2006/relationships/image" Target="../media/image153.png"/></Relationships>
</file>

<file path=ppt/slideLayouts/_rels/slideLayout16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4.jpeg"/><Relationship Id="rId4" Type="http://schemas.openxmlformats.org/officeDocument/2006/relationships/image" Target="../media/image153.png"/></Relationships>
</file>

<file path=ppt/slideLayouts/_rels/slideLayout16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5.jpeg"/><Relationship Id="rId4" Type="http://schemas.openxmlformats.org/officeDocument/2006/relationships/image" Target="../media/image153.png"/></Relationships>
</file>

<file path=ppt/slideLayouts/_rels/slideLayout16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6.jpeg"/><Relationship Id="rId4" Type="http://schemas.openxmlformats.org/officeDocument/2006/relationships/image" Target="../media/image153.png"/></Relationships>
</file>

<file path=ppt/slideLayouts/_rels/slideLayout16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7.jpeg"/><Relationship Id="rId4" Type="http://schemas.openxmlformats.org/officeDocument/2006/relationships/image" Target="../media/image153.png"/></Relationships>
</file>

<file path=ppt/slideLayouts/_rels/slideLayout16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8.jpeg"/><Relationship Id="rId4" Type="http://schemas.openxmlformats.org/officeDocument/2006/relationships/image" Target="../media/image153.png"/></Relationships>
</file>

<file path=ppt/slideLayouts/_rels/slideLayout16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9.jpeg"/><Relationship Id="rId4" Type="http://schemas.openxmlformats.org/officeDocument/2006/relationships/image" Target="../media/image153.png"/></Relationships>
</file>

<file path=ppt/slideLayouts/_rels/slideLayout16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70.jpeg"/><Relationship Id="rId4" Type="http://schemas.openxmlformats.org/officeDocument/2006/relationships/image" Target="../media/image153.png"/></Relationships>
</file>

<file path=ppt/slideLayouts/_rels/slideLayout16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71.jpeg"/><Relationship Id="rId4" Type="http://schemas.openxmlformats.org/officeDocument/2006/relationships/image" Target="../media/image15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4" Type="http://schemas.openxmlformats.org/officeDocument/2006/relationships/image" Target="../media/image153.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72.png"/><Relationship Id="rId7"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Layouts/_rels/slideLayout18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7.wdp"/></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0.wdp"/></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1.wdp"/></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2.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5.jpeg"/><Relationship Id="rId4" Type="http://schemas.microsoft.com/office/2007/relationships/hdphoto" Target="../media/hdphoto14.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6.jpeg"/><Relationship Id="rId4" Type="http://schemas.microsoft.com/office/2007/relationships/hdphoto" Target="../media/hdphoto14.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7.jpeg"/><Relationship Id="rId4" Type="http://schemas.microsoft.com/office/2007/relationships/hdphoto" Target="../media/hdphoto14.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8.jpeg"/><Relationship Id="rId4" Type="http://schemas.microsoft.com/office/2007/relationships/hdphoto" Target="../media/hdphoto14.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9.jpeg"/><Relationship Id="rId4" Type="http://schemas.microsoft.com/office/2007/relationships/hdphoto" Target="../media/hdphoto14.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0.jpeg"/><Relationship Id="rId4" Type="http://schemas.microsoft.com/office/2007/relationships/hdphoto" Target="../media/hdphoto14.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1.jpeg"/><Relationship Id="rId4" Type="http://schemas.microsoft.com/office/2007/relationships/hdphoto" Target="../media/hdphoto14.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2.jpeg"/><Relationship Id="rId4" Type="http://schemas.microsoft.com/office/2007/relationships/hdphoto" Target="../media/hdphoto14.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3.jpeg"/><Relationship Id="rId4" Type="http://schemas.microsoft.com/office/2007/relationships/hdphoto" Target="../media/hdphoto14.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4.jpeg"/><Relationship Id="rId4" Type="http://schemas.microsoft.com/office/2007/relationships/hdphoto" Target="../media/hdphoto14.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5.jpeg"/><Relationship Id="rId4" Type="http://schemas.microsoft.com/office/2007/relationships/hdphoto" Target="../media/hdphoto14.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6.jpeg"/><Relationship Id="rId4" Type="http://schemas.microsoft.com/office/2007/relationships/hdphoto" Target="../media/hdphoto14.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7.jpeg"/><Relationship Id="rId4" Type="http://schemas.microsoft.com/office/2007/relationships/hdphoto" Target="../media/hdphoto14.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8.jpeg"/><Relationship Id="rId4" Type="http://schemas.microsoft.com/office/2007/relationships/hdphoto" Target="../media/hdphoto14.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9.jpeg"/><Relationship Id="rId4" Type="http://schemas.microsoft.com/office/2007/relationships/hdphoto" Target="../media/hdphoto14.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0.jpeg"/><Relationship Id="rId4" Type="http://schemas.microsoft.com/office/2007/relationships/hdphoto" Target="../media/hdphoto14.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1.jpeg"/><Relationship Id="rId4" Type="http://schemas.microsoft.com/office/2007/relationships/hdphoto" Target="../media/hdphoto14.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2.jpeg"/><Relationship Id="rId4" Type="http://schemas.microsoft.com/office/2007/relationships/hdphoto" Target="../media/hdphoto14.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3.jpeg"/><Relationship Id="rId4" Type="http://schemas.microsoft.com/office/2007/relationships/hdphoto" Target="../media/hdphoto14.wdp"/></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4" Type="http://schemas.microsoft.com/office/2007/relationships/hdphoto" Target="../media/hdphoto14.wdp"/></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7.wdp"/></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LASHPAGE AF 1">
    <p:bg>
      <p:bgPr>
        <a:gradFill>
          <a:gsLst>
            <a:gs pos="24000">
              <a:schemeClr val="bg1">
                <a:alpha val="0"/>
              </a:schemeClr>
            </a:gs>
            <a:gs pos="100000">
              <a:srgbClr val="D2EEFC"/>
            </a:gs>
          </a:gsLst>
          <a:lin ang="18900000" scaled="1"/>
        </a:grad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B43C5739-9C50-4600-9D8C-4447946A6FBF}"/>
              </a:ext>
            </a:extLst>
          </p:cNvPr>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0"/>
            <a:ext cx="700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a:extLst>
              <a:ext uri="{FF2B5EF4-FFF2-40B4-BE49-F238E27FC236}">
                <a16:creationId xmlns:a16="http://schemas.microsoft.com/office/drawing/2014/main" id="{191AB789-4696-4D28-8BA1-80BA27DDF8D9}"/>
              </a:ext>
            </a:extLst>
          </p:cNvPr>
          <p:cNvSpPr>
            <a:spLocks noGrp="1"/>
          </p:cNvSpPr>
          <p:nvPr userDrawn="1">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8" name="Text Placeholder 4">
            <a:extLst>
              <a:ext uri="{FF2B5EF4-FFF2-40B4-BE49-F238E27FC236}">
                <a16:creationId xmlns:a16="http://schemas.microsoft.com/office/drawing/2014/main" id="{6DAF46B8-C243-4C9F-AF45-36B2280FB4D7}"/>
              </a:ext>
            </a:extLst>
          </p:cNvPr>
          <p:cNvSpPr>
            <a:spLocks noGrp="1"/>
          </p:cNvSpPr>
          <p:nvPr userDrawn="1">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9" name="Date Placeholder 3">
            <a:extLst>
              <a:ext uri="{FF2B5EF4-FFF2-40B4-BE49-F238E27FC236}">
                <a16:creationId xmlns:a16="http://schemas.microsoft.com/office/drawing/2014/main" id="{6A9F479D-D471-49DF-AC54-46C87E517D50}"/>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1" name="Group 10">
            <a:extLst>
              <a:ext uri="{FF2B5EF4-FFF2-40B4-BE49-F238E27FC236}">
                <a16:creationId xmlns:a16="http://schemas.microsoft.com/office/drawing/2014/main" id="{21968E00-6E91-4173-A9A3-5DEA2D53D979}"/>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133708CC-3E47-41A1-AE08-A9241C1B2422}"/>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760AA8C5-CD0E-40BE-B9AC-CE4A89001B83}"/>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A6C49861-D4FC-4572-B2CD-9B4F661E6E6C}"/>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73DF7485-32A6-4E17-868B-C7991C3FEC4A}"/>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14BE175D-CC04-4FA0-B052-01427B361F2E}"/>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0751D0CE-6385-47F8-BE2A-E5B0319DA89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3C4FCADC-3A29-472B-A041-AF95888282E9}"/>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0A4CC093-256C-452E-ADF2-8AC8AD0B071D}"/>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Circle: Hollow 24">
              <a:extLst>
                <a:ext uri="{FF2B5EF4-FFF2-40B4-BE49-F238E27FC236}">
                  <a16:creationId xmlns:a16="http://schemas.microsoft.com/office/drawing/2014/main" id="{1055BC9F-76B2-4DC9-B646-C3DBF08FE73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Circle: Hollow 25">
              <a:extLst>
                <a:ext uri="{FF2B5EF4-FFF2-40B4-BE49-F238E27FC236}">
                  <a16:creationId xmlns:a16="http://schemas.microsoft.com/office/drawing/2014/main" id="{C1D61945-1D36-4C46-94EA-09639294D24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003A1C6A-1D6A-4180-A0D9-DC2133AB5E04}"/>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5B64840F-D5C1-4379-AA9D-E34F57D8198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6E876024-2B36-40F8-BD2F-E22EC8FBA6C7}"/>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Oval 29">
              <a:extLst>
                <a:ext uri="{FF2B5EF4-FFF2-40B4-BE49-F238E27FC236}">
                  <a16:creationId xmlns:a16="http://schemas.microsoft.com/office/drawing/2014/main" id="{6B8E76BA-92E6-4A24-B419-903994AFA07A}"/>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1" name="Circle: Hollow 30">
              <a:extLst>
                <a:ext uri="{FF2B5EF4-FFF2-40B4-BE49-F238E27FC236}">
                  <a16:creationId xmlns:a16="http://schemas.microsoft.com/office/drawing/2014/main" id="{E4DAC61B-A6EA-40DF-A6CA-406E78A3482C}"/>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Oval 31">
              <a:extLst>
                <a:ext uri="{FF2B5EF4-FFF2-40B4-BE49-F238E27FC236}">
                  <a16:creationId xmlns:a16="http://schemas.microsoft.com/office/drawing/2014/main" id="{60B4BF62-C933-40EF-9FFD-36F7DFD2FA46}"/>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8AD7FE86-F458-477D-8987-7EB5E430B2AB}"/>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FB4C900C-B786-4C7D-B946-C89ADC1F868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025D3909-379A-47F0-BE09-6E6F278F48F9}"/>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E22B5079-F74D-4727-89F7-6199AF626577}"/>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2B01D1C-650D-42BB-BF15-ACD8121D921D}"/>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1AE4ACF3-006A-4F3C-9CB1-D0CE27F8A83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2D46D9B4-E9AB-433F-AEC7-A32416D14F4A}"/>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E1F2AF9C-48E6-45FD-9799-5AFB06701B23}"/>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1" name="Oval 40">
              <a:extLst>
                <a:ext uri="{FF2B5EF4-FFF2-40B4-BE49-F238E27FC236}">
                  <a16:creationId xmlns:a16="http://schemas.microsoft.com/office/drawing/2014/main" id="{B0B57178-91CE-43F2-8F84-93DFBDC06A4C}"/>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76CAF3AF-BE7C-4BE0-9F3E-414DDDE9546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44D45B54-E16A-41AE-906E-60C66656DB3E}"/>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384992A8-B534-4C80-B5D2-165C2096B568}"/>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345CB2C0-559C-483A-B467-18495FC6FE9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2704BC36-310C-499E-88DA-D5B9B0C46F8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7" name="Oval 46">
              <a:extLst>
                <a:ext uri="{FF2B5EF4-FFF2-40B4-BE49-F238E27FC236}">
                  <a16:creationId xmlns:a16="http://schemas.microsoft.com/office/drawing/2014/main" id="{C4769ECB-893B-469D-AFF4-A26CF0D77243}"/>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32318BD6-0127-461A-AE31-450236FAC8F9}"/>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7CEC3FF5-C7A7-44D8-964F-7EEAAC4B3D5A}"/>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063E4DF0-3BDF-44EF-B4CF-4695F482286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2FB73E6A-162D-4597-9949-E2DCBDCA7A1F}"/>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243743B5-5C57-4A17-BD16-FAFEAF84372E}"/>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FA380C2E-433A-4855-AE90-561C1DD5BC11}"/>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9A8EFCA7-D62A-40AF-A0EE-8CD32139C689}"/>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ACDDF769-3287-42DE-8726-81CD485DD11E}"/>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l 55">
              <a:extLst>
                <a:ext uri="{FF2B5EF4-FFF2-40B4-BE49-F238E27FC236}">
                  <a16:creationId xmlns:a16="http://schemas.microsoft.com/office/drawing/2014/main" id="{F74DFBA7-E237-4694-A16D-8C66E6670470}"/>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Circle: Hollow 56">
              <a:extLst>
                <a:ext uri="{FF2B5EF4-FFF2-40B4-BE49-F238E27FC236}">
                  <a16:creationId xmlns:a16="http://schemas.microsoft.com/office/drawing/2014/main" id="{2899A1AA-7CE5-469A-8DDE-69F0E7B41CB7}"/>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8" name="Circle: Hollow 57">
              <a:extLst>
                <a:ext uri="{FF2B5EF4-FFF2-40B4-BE49-F238E27FC236}">
                  <a16:creationId xmlns:a16="http://schemas.microsoft.com/office/drawing/2014/main" id="{773D1B30-05A4-495B-931B-968ECE0C14DF}"/>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10" name="Group 9">
            <a:extLst>
              <a:ext uri="{FF2B5EF4-FFF2-40B4-BE49-F238E27FC236}">
                <a16:creationId xmlns:a16="http://schemas.microsoft.com/office/drawing/2014/main" id="{D07AA5BC-D4FE-5EA3-C9E7-3EFCEC265C7B}"/>
              </a:ext>
            </a:extLst>
          </p:cNvPr>
          <p:cNvGrpSpPr/>
          <p:nvPr userDrawn="1"/>
        </p:nvGrpSpPr>
        <p:grpSpPr>
          <a:xfrm>
            <a:off x="180671" y="178402"/>
            <a:ext cx="5310809" cy="649423"/>
            <a:chOff x="0" y="0"/>
            <a:chExt cx="3793402" cy="559435"/>
          </a:xfrm>
        </p:grpSpPr>
        <p:sp>
          <p:nvSpPr>
            <p:cNvPr id="59" name="Rectangle 58">
              <a:extLst>
                <a:ext uri="{FF2B5EF4-FFF2-40B4-BE49-F238E27FC236}">
                  <a16:creationId xmlns:a16="http://schemas.microsoft.com/office/drawing/2014/main" id="{2552FD28-12D0-D95F-0ED8-F75E01667FB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60" name="Picture 59">
              <a:extLst>
                <a:ext uri="{FF2B5EF4-FFF2-40B4-BE49-F238E27FC236}">
                  <a16:creationId xmlns:a16="http://schemas.microsoft.com/office/drawing/2014/main" id="{08EF8AAF-A4DB-8F4D-DDA3-B0831891F3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1" name="Picture 60">
              <a:extLst>
                <a:ext uri="{FF2B5EF4-FFF2-40B4-BE49-F238E27FC236}">
                  <a16:creationId xmlns:a16="http://schemas.microsoft.com/office/drawing/2014/main" id="{05F59E37-589E-E853-5897-0712A18F8044}"/>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2" name="Picture 61">
              <a:extLst>
                <a:ext uri="{FF2B5EF4-FFF2-40B4-BE49-F238E27FC236}">
                  <a16:creationId xmlns:a16="http://schemas.microsoft.com/office/drawing/2014/main" id="{A5D2FC7F-1982-A32C-A35E-B62F55D55613}"/>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40330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ASHPAGE SA 3">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F9B6AB-F9A0-4EC1-A281-A500C0BBC4DB}"/>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1968" y="0"/>
            <a:ext cx="72843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CB1764CA-5D9E-486C-B161-FDBA6DEA1EB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36" b="99466" l="65302" r="96520">
                        <a14:foregroundMark x1="96622" y1="59188" x2="96520" y2="61111"/>
                        <a14:foregroundMark x1="96622" y1="54701" x2="95906" y2="56944"/>
                        <a14:foregroundMark x1="82600" y1="24573" x2="80348" y2="27457"/>
                        <a14:foregroundMark x1="84749" y1="22436" x2="90276" y2="24038"/>
                        <a14:foregroundMark x1="67451" y1="63034" x2="65404" y2="64103"/>
                        <a14:foregroundMark x1="94063" y1="77350" x2="95906" y2="99466"/>
                        <a14:foregroundMark x1="78506" y1="83120" x2="73900" y2="98504"/>
                        <a14:foregroundMark x1="87206" y1="22650" x2="87206" y2="22650"/>
                        <a14:foregroundMark x1="87206" y1="22329" x2="85466" y2="22222"/>
                        <a14:backgroundMark x1="72979" y1="91239" x2="71341" y2="99573"/>
                        <a14:backgroundMark x1="85670" y1="21902" x2="85670" y2="21902"/>
                      </a14:backgroundRemoval>
                    </a14:imgEffect>
                  </a14:imgLayer>
                </a14:imgProps>
              </a:ext>
              <a:ext uri="{28A0092B-C50C-407E-A947-70E740481C1C}">
                <a14:useLocalDpi xmlns:a14="http://schemas.microsoft.com/office/drawing/2010/main" val="0"/>
              </a:ext>
            </a:extLst>
          </a:blip>
          <a:srcRect l="63474"/>
          <a:stretch/>
        </p:blipFill>
        <p:spPr bwMode="auto">
          <a:xfrm flipH="1">
            <a:off x="-35859" y="-46506"/>
            <a:ext cx="2680288" cy="69085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BDD41FAC-ABE8-A8F4-FC76-2EE10A86C1AC}"/>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0A99A4C6-5FFB-44BE-CCD7-64812907B3F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CB451E83-8E06-A215-4384-B98C2939DE6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C62B9F6F-F5F3-1E19-5E8A-044B015F8EB1}"/>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3F0CE086-26F7-BF22-1D92-B7C10547DCBB}"/>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611940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PAGE IMAGE TOP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44">
            <a:extLst>
              <a:ext uri="{FF2B5EF4-FFF2-40B4-BE49-F238E27FC236}">
                <a16:creationId xmlns:a16="http://schemas.microsoft.com/office/drawing/2014/main" id="{1FFD8D38-55F1-455B-8F57-103CA35CDCD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61652" y="-181354"/>
            <a:ext cx="2881395" cy="2881395"/>
          </a:xfrm>
          <a:prstGeom prst="ellipse">
            <a:avLst/>
          </a:prstGeom>
          <a:ln>
            <a:noFill/>
          </a:ln>
        </p:spPr>
      </p:pic>
      <p:sp>
        <p:nvSpPr>
          <p:cNvPr id="2" name="Text Placeholder 4">
            <a:extLst>
              <a:ext uri="{FF2B5EF4-FFF2-40B4-BE49-F238E27FC236}">
                <a16:creationId xmlns:a16="http://schemas.microsoft.com/office/drawing/2014/main" id="{EDB224E9-AD85-8940-C67B-9B7A36BF5EC4}"/>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4B4DBAB-B7C7-2FAD-942F-EFA6A437D22B}"/>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262359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PAGE IMAGE TOP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28" descr="A group of people posing for the camera&#10;&#10;Description automatically generated">
            <a:extLst>
              <a:ext uri="{FF2B5EF4-FFF2-40B4-BE49-F238E27FC236}">
                <a16:creationId xmlns:a16="http://schemas.microsoft.com/office/drawing/2014/main" id="{CAE5C3F0-7A57-4509-A39B-B712FEE8DD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1703" y="-184115"/>
            <a:ext cx="2881395" cy="2881395"/>
          </a:xfrm>
          <a:prstGeom prst="ellipse">
            <a:avLst/>
          </a:prstGeom>
          <a:ln>
            <a:noFill/>
          </a:ln>
        </p:spPr>
      </p:pic>
      <p:sp>
        <p:nvSpPr>
          <p:cNvPr id="2" name="Text Placeholder 4">
            <a:extLst>
              <a:ext uri="{FF2B5EF4-FFF2-40B4-BE49-F238E27FC236}">
                <a16:creationId xmlns:a16="http://schemas.microsoft.com/office/drawing/2014/main" id="{52348451-0E59-7072-1125-10F07E0F30D8}"/>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C535C4C-FBAE-5163-41B7-86A362F77C9B}"/>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6965470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PAGE IMAGE TOP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137">
            <a:extLst>
              <a:ext uri="{FF2B5EF4-FFF2-40B4-BE49-F238E27FC236}">
                <a16:creationId xmlns:a16="http://schemas.microsoft.com/office/drawing/2014/main" id="{A88CDFA4-3048-4B5A-B351-99A4F5726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933" y="-161905"/>
            <a:ext cx="2881395" cy="2881395"/>
          </a:xfrm>
          <a:prstGeom prst="ellipse">
            <a:avLst/>
          </a:prstGeom>
          <a:ln>
            <a:noFill/>
          </a:ln>
        </p:spPr>
      </p:pic>
      <p:sp>
        <p:nvSpPr>
          <p:cNvPr id="2" name="Text Placeholder 4">
            <a:extLst>
              <a:ext uri="{FF2B5EF4-FFF2-40B4-BE49-F238E27FC236}">
                <a16:creationId xmlns:a16="http://schemas.microsoft.com/office/drawing/2014/main" id="{2C8BE9FF-2BB1-4891-9F91-D5DDE7B0099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9B0500F-447D-58B0-BB44-BC2097706997}"/>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024878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PAGE IMAGE TOP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32">
            <a:extLst>
              <a:ext uri="{FF2B5EF4-FFF2-40B4-BE49-F238E27FC236}">
                <a16:creationId xmlns:a16="http://schemas.microsoft.com/office/drawing/2014/main" id="{D4F8B68D-F1AB-4BBB-93B4-ADA9BAD1EE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3950" y="-163609"/>
            <a:ext cx="2881395" cy="2881395"/>
          </a:xfrm>
          <a:prstGeom prst="ellipse">
            <a:avLst/>
          </a:prstGeom>
          <a:ln>
            <a:noFill/>
          </a:ln>
        </p:spPr>
      </p:pic>
      <p:sp>
        <p:nvSpPr>
          <p:cNvPr id="2" name="Text Placeholder 4">
            <a:extLst>
              <a:ext uri="{FF2B5EF4-FFF2-40B4-BE49-F238E27FC236}">
                <a16:creationId xmlns:a16="http://schemas.microsoft.com/office/drawing/2014/main" id="{06E58E42-850A-642E-881A-2234FFF86B19}"/>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93995A7-50E1-4615-7204-0428E274BD47}"/>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8758325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PAGE IMAGE TOP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68">
            <a:extLst>
              <a:ext uri="{FF2B5EF4-FFF2-40B4-BE49-F238E27FC236}">
                <a16:creationId xmlns:a16="http://schemas.microsoft.com/office/drawing/2014/main" id="{9667BFF7-1B13-4CC9-BF2C-11388F0C33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439" y="-188152"/>
            <a:ext cx="2881395" cy="2881395"/>
          </a:xfrm>
          <a:prstGeom prst="ellipse">
            <a:avLst/>
          </a:prstGeom>
          <a:ln>
            <a:noFill/>
          </a:ln>
        </p:spPr>
      </p:pic>
      <p:sp>
        <p:nvSpPr>
          <p:cNvPr id="2" name="Text Placeholder 4">
            <a:extLst>
              <a:ext uri="{FF2B5EF4-FFF2-40B4-BE49-F238E27FC236}">
                <a16:creationId xmlns:a16="http://schemas.microsoft.com/office/drawing/2014/main" id="{C681E71E-39C1-10C1-168F-75D331B10F78}"/>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5BA09F9-A107-DFB6-AD30-5404F63208E5}"/>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3747395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PAGE IMAGE TOP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73" descr="A picture containing person, yellow, blue&#10;&#10;Description automatically generated">
            <a:extLst>
              <a:ext uri="{FF2B5EF4-FFF2-40B4-BE49-F238E27FC236}">
                <a16:creationId xmlns:a16="http://schemas.microsoft.com/office/drawing/2014/main" id="{7C958FA5-9EB2-4506-9A88-C836A32299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35864" y="-193876"/>
            <a:ext cx="2881395" cy="2881395"/>
          </a:xfrm>
          <a:prstGeom prst="ellipse">
            <a:avLst/>
          </a:prstGeom>
          <a:ln>
            <a:noFill/>
          </a:ln>
        </p:spPr>
      </p:pic>
      <p:sp>
        <p:nvSpPr>
          <p:cNvPr id="2" name="Text Placeholder 4">
            <a:extLst>
              <a:ext uri="{FF2B5EF4-FFF2-40B4-BE49-F238E27FC236}">
                <a16:creationId xmlns:a16="http://schemas.microsoft.com/office/drawing/2014/main" id="{AACB6144-4CDC-F0A7-8C64-E9E7D840D066}"/>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3202421-5817-BAFE-8950-D4F5D46CAE8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722049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PAGE IMAGE TOP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83">
            <a:extLst>
              <a:ext uri="{FF2B5EF4-FFF2-40B4-BE49-F238E27FC236}">
                <a16:creationId xmlns:a16="http://schemas.microsoft.com/office/drawing/2014/main" id="{14DC6DCD-0887-4C8A-AD51-C66A4BF9699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764" y="-156396"/>
            <a:ext cx="2881395" cy="2881395"/>
          </a:xfrm>
          <a:prstGeom prst="ellipse">
            <a:avLst/>
          </a:prstGeom>
          <a:ln>
            <a:noFill/>
          </a:ln>
        </p:spPr>
      </p:pic>
      <p:sp>
        <p:nvSpPr>
          <p:cNvPr id="2" name="Text Placeholder 4">
            <a:extLst>
              <a:ext uri="{FF2B5EF4-FFF2-40B4-BE49-F238E27FC236}">
                <a16:creationId xmlns:a16="http://schemas.microsoft.com/office/drawing/2014/main" id="{A07D941F-CED7-1849-ED94-268CDDE2A66A}"/>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E8917CC-3B8A-BB0E-6CA5-AB6A420CC6B7}"/>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9744605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PAGE IMAGE TOP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78">
            <a:extLst>
              <a:ext uri="{FF2B5EF4-FFF2-40B4-BE49-F238E27FC236}">
                <a16:creationId xmlns:a16="http://schemas.microsoft.com/office/drawing/2014/main" id="{867149C0-22C6-417C-9400-0D1F080D45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439" y="-185519"/>
            <a:ext cx="2881395" cy="2881395"/>
          </a:xfrm>
          <a:prstGeom prst="ellipse">
            <a:avLst/>
          </a:prstGeom>
          <a:ln>
            <a:noFill/>
          </a:ln>
        </p:spPr>
      </p:pic>
      <p:sp>
        <p:nvSpPr>
          <p:cNvPr id="2" name="Text Placeholder 4">
            <a:extLst>
              <a:ext uri="{FF2B5EF4-FFF2-40B4-BE49-F238E27FC236}">
                <a16:creationId xmlns:a16="http://schemas.microsoft.com/office/drawing/2014/main" id="{062F1AEE-9D24-0048-7F2B-C4962CBB622A}"/>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836784F-34B5-C798-86E2-890983A8634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9198554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PAGE IMAGE TOP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1" name="Picture Placeholder 159" descr="A group of people in clothing&#10;&#10;Description automatically generated with low confidence">
            <a:extLst>
              <a:ext uri="{FF2B5EF4-FFF2-40B4-BE49-F238E27FC236}">
                <a16:creationId xmlns:a16="http://schemas.microsoft.com/office/drawing/2014/main" id="{86B42518-54F2-48D0-AB37-26AB746B9A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43"/>
          <a:stretch/>
        </p:blipFill>
        <p:spPr>
          <a:xfrm>
            <a:off x="9450647" y="-194761"/>
            <a:ext cx="2881395" cy="2881395"/>
          </a:xfrm>
          <a:prstGeom prst="ellipse">
            <a:avLst/>
          </a:prstGeom>
          <a:ln>
            <a:noFill/>
          </a:ln>
        </p:spPr>
      </p:pic>
      <p:sp>
        <p:nvSpPr>
          <p:cNvPr id="2" name="Text Placeholder 4">
            <a:extLst>
              <a:ext uri="{FF2B5EF4-FFF2-40B4-BE49-F238E27FC236}">
                <a16:creationId xmlns:a16="http://schemas.microsoft.com/office/drawing/2014/main" id="{02F82E83-09F9-0167-70CF-3A81F890A1A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D2E0AAA-73A1-1C24-ADA6-791F603C0541}"/>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994915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PAGE IMAGE TOP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49">
            <a:extLst>
              <a:ext uri="{FF2B5EF4-FFF2-40B4-BE49-F238E27FC236}">
                <a16:creationId xmlns:a16="http://schemas.microsoft.com/office/drawing/2014/main" id="{E6F26590-4515-4493-9748-C1D3865E57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6823" y="-180955"/>
            <a:ext cx="2881395" cy="2881395"/>
          </a:xfrm>
          <a:prstGeom prst="ellipse">
            <a:avLst/>
          </a:prstGeom>
          <a:ln>
            <a:noFill/>
          </a:ln>
        </p:spPr>
      </p:pic>
      <p:sp>
        <p:nvSpPr>
          <p:cNvPr id="2" name="Text Placeholder 4">
            <a:extLst>
              <a:ext uri="{FF2B5EF4-FFF2-40B4-BE49-F238E27FC236}">
                <a16:creationId xmlns:a16="http://schemas.microsoft.com/office/drawing/2014/main" id="{4681F249-64D6-2B9C-50FE-89D13B9D3D0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03FA913-E4C0-54B1-26E7-0CDBD122F7C5}"/>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771766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ASHPAGE WE 1">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323FBCDE-CAB9-449A-85C0-B8C741E8236C}"/>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7130921" cy="68642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7EE8CAAE-1224-F8C4-AD10-CA6CA36EE20D}"/>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0979A27C-B244-EDB4-CBF3-57644F5CBC4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3C82EBE1-97F9-A2E8-2B49-85AA2DD1B4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4B945BF5-0A36-4940-442F-E42009695774}"/>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731120E3-43F0-F2C3-9BED-97BEE2014C13}"/>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8243271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PAGE IMAGE TOP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54">
            <a:extLst>
              <a:ext uri="{FF2B5EF4-FFF2-40B4-BE49-F238E27FC236}">
                <a16:creationId xmlns:a16="http://schemas.microsoft.com/office/drawing/2014/main" id="{99ED9B69-E260-4071-A1FE-0CAD30A88C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010" y="-158441"/>
            <a:ext cx="2881395" cy="2881395"/>
          </a:xfrm>
          <a:prstGeom prst="ellipse">
            <a:avLst/>
          </a:prstGeom>
          <a:ln>
            <a:noFill/>
          </a:ln>
        </p:spPr>
      </p:pic>
      <p:sp>
        <p:nvSpPr>
          <p:cNvPr id="2" name="Text Placeholder 4">
            <a:extLst>
              <a:ext uri="{FF2B5EF4-FFF2-40B4-BE49-F238E27FC236}">
                <a16:creationId xmlns:a16="http://schemas.microsoft.com/office/drawing/2014/main" id="{6CC04867-27C9-96F2-87EE-0D36ED363ED9}"/>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7230EC0-D139-A3B2-421B-A532226B54B5}"/>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287360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PAGE IMAGE TOP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8F8C57A-9156-4C48-80B8-BB5DBA493B8B}"/>
              </a:ext>
            </a:extLst>
          </p:cNvPr>
          <p:cNvSpPr>
            <a:spLocks noChangeAspect="1"/>
          </p:cNvSpPr>
          <p:nvPr userDrawn="1"/>
        </p:nvSpPr>
        <p:spPr>
          <a:xfrm>
            <a:off x="9156146" y="-437487"/>
            <a:ext cx="3439291" cy="3406128"/>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D9BD97E-8857-487F-A778-D7DB70EA67CF}"/>
              </a:ext>
            </a:extLst>
          </p:cNvPr>
          <p:cNvSpPr>
            <a:spLocks noChangeAspect="1"/>
          </p:cNvSpPr>
          <p:nvPr userDrawn="1"/>
        </p:nvSpPr>
        <p:spPr>
          <a:xfrm>
            <a:off x="9242995" y="-345174"/>
            <a:ext cx="3261356" cy="3229908"/>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Picture Placeholder 2">
            <a:extLst>
              <a:ext uri="{FF2B5EF4-FFF2-40B4-BE49-F238E27FC236}">
                <a16:creationId xmlns:a16="http://schemas.microsoft.com/office/drawing/2014/main" id="{6C7233ED-32AA-4806-845D-0643D1B06CEE}"/>
              </a:ext>
            </a:extLst>
          </p:cNvPr>
          <p:cNvSpPr>
            <a:spLocks noGrp="1" noChangeAspect="1"/>
          </p:cNvSpPr>
          <p:nvPr>
            <p:ph type="pic" sz="quarter" idx="10"/>
          </p:nvPr>
        </p:nvSpPr>
        <p:spPr>
          <a:xfrm>
            <a:off x="9429064" y="-180364"/>
            <a:ext cx="2881395" cy="2881395"/>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5B59A2BB-D46E-B6C2-910B-FBC8C4C3090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6C7A52F-5002-AEA9-E493-9B4E028F1AF9}"/>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5107181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PAGE IMAGE BOTTOM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4">
            <a:extLst>
              <a:ext uri="{FF2B5EF4-FFF2-40B4-BE49-F238E27FC236}">
                <a16:creationId xmlns:a16="http://schemas.microsoft.com/office/drawing/2014/main" id="{C757CF11-20B2-4700-8713-4A67CFD867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68041" y="3883604"/>
            <a:ext cx="3099286" cy="3099286"/>
          </a:xfrm>
          <a:prstGeom prst="ellipse">
            <a:avLst/>
          </a:prstGeom>
          <a:ln>
            <a:noFill/>
          </a:ln>
        </p:spPr>
      </p:pic>
      <p:sp>
        <p:nvSpPr>
          <p:cNvPr id="2" name="Text Placeholder 4">
            <a:extLst>
              <a:ext uri="{FF2B5EF4-FFF2-40B4-BE49-F238E27FC236}">
                <a16:creationId xmlns:a16="http://schemas.microsoft.com/office/drawing/2014/main" id="{AB05D7D2-A361-26D9-8597-1548C7AC3B59}"/>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21FB79D-CE46-7BC1-0622-093BF233A08B}"/>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9294879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PAGE IMAGE BOTTOM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19">
            <a:extLst>
              <a:ext uri="{FF2B5EF4-FFF2-40B4-BE49-F238E27FC236}">
                <a16:creationId xmlns:a16="http://schemas.microsoft.com/office/drawing/2014/main" id="{6881D655-B486-4AB5-B00C-EF67803F21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1165" y="3886995"/>
            <a:ext cx="3099286" cy="3099286"/>
          </a:xfrm>
          <a:prstGeom prst="ellipse">
            <a:avLst/>
          </a:prstGeom>
          <a:ln>
            <a:noFill/>
          </a:ln>
        </p:spPr>
      </p:pic>
      <p:sp>
        <p:nvSpPr>
          <p:cNvPr id="2" name="Text Placeholder 4">
            <a:extLst>
              <a:ext uri="{FF2B5EF4-FFF2-40B4-BE49-F238E27FC236}">
                <a16:creationId xmlns:a16="http://schemas.microsoft.com/office/drawing/2014/main" id="{BC52211A-A0E4-2340-873F-C3F4642AC0F0}"/>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2595106-C79C-4E43-76FB-F183E03453F9}"/>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1125113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PAGE IMAGE BOTTOM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14">
            <a:extLst>
              <a:ext uri="{FF2B5EF4-FFF2-40B4-BE49-F238E27FC236}">
                <a16:creationId xmlns:a16="http://schemas.microsoft.com/office/drawing/2014/main" id="{9F00E62C-64C3-4F25-825D-900EFD72EB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1084" y="3889550"/>
            <a:ext cx="3099286" cy="3099286"/>
          </a:xfrm>
          <a:prstGeom prst="ellipse">
            <a:avLst/>
          </a:prstGeom>
          <a:ln>
            <a:noFill/>
          </a:ln>
        </p:spPr>
      </p:pic>
      <p:sp>
        <p:nvSpPr>
          <p:cNvPr id="2" name="Text Placeholder 4">
            <a:extLst>
              <a:ext uri="{FF2B5EF4-FFF2-40B4-BE49-F238E27FC236}">
                <a16:creationId xmlns:a16="http://schemas.microsoft.com/office/drawing/2014/main" id="{B9F12178-4D40-7AE2-FE82-502E54B1FA5A}"/>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544D07B-1148-B7C5-BD22-A9E9479A6D29}"/>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973508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PAGE IMAGE BOTTOM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
            <a:extLst>
              <a:ext uri="{FF2B5EF4-FFF2-40B4-BE49-F238E27FC236}">
                <a16:creationId xmlns:a16="http://schemas.microsoft.com/office/drawing/2014/main" id="{BCE4A188-44D9-4D50-8252-5E5A0F3389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6"/>
          <a:stretch/>
        </p:blipFill>
        <p:spPr>
          <a:xfrm>
            <a:off x="-168041" y="3878999"/>
            <a:ext cx="3099286" cy="3099286"/>
          </a:xfrm>
          <a:prstGeom prst="ellipse">
            <a:avLst/>
          </a:prstGeom>
          <a:ln>
            <a:noFill/>
          </a:ln>
        </p:spPr>
      </p:pic>
      <p:sp>
        <p:nvSpPr>
          <p:cNvPr id="2" name="Text Placeholder 4">
            <a:extLst>
              <a:ext uri="{FF2B5EF4-FFF2-40B4-BE49-F238E27FC236}">
                <a16:creationId xmlns:a16="http://schemas.microsoft.com/office/drawing/2014/main" id="{F0EF24D3-41DD-EA70-F8E6-3052AC7AB44C}"/>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430B6B0-4D60-5C9F-5B69-2A907C9185C8}"/>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33451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PAGE IMAGE BOTTOM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83" descr="A picture containing person&#10;&#10;Description automatically generated">
            <a:extLst>
              <a:ext uri="{FF2B5EF4-FFF2-40B4-BE49-F238E27FC236}">
                <a16:creationId xmlns:a16="http://schemas.microsoft.com/office/drawing/2014/main" id="{2BEA96F9-02D1-4229-BD4F-A862A957E8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476" y="3879878"/>
            <a:ext cx="3099286" cy="3099286"/>
          </a:xfrm>
          <a:prstGeom prst="ellipse">
            <a:avLst/>
          </a:prstGeom>
          <a:ln>
            <a:noFill/>
          </a:ln>
        </p:spPr>
      </p:pic>
      <p:sp>
        <p:nvSpPr>
          <p:cNvPr id="2" name="Text Placeholder 4">
            <a:extLst>
              <a:ext uri="{FF2B5EF4-FFF2-40B4-BE49-F238E27FC236}">
                <a16:creationId xmlns:a16="http://schemas.microsoft.com/office/drawing/2014/main" id="{51FCD209-EEC2-42E5-3DDA-BBF466EAF54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AE03118-FF1F-9A2D-A199-95E3E6AA4C7E}"/>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7446371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PAGE IMAGE BOTTOM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93" descr="A group of people sitting together smiling&#10;&#10;Description automatically generated with low confidence">
            <a:extLst>
              <a:ext uri="{FF2B5EF4-FFF2-40B4-BE49-F238E27FC236}">
                <a16:creationId xmlns:a16="http://schemas.microsoft.com/office/drawing/2014/main" id="{FDB658BD-59CB-4575-BA10-B7631BBE2C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2997" y="3894637"/>
            <a:ext cx="3099286" cy="3099286"/>
          </a:xfrm>
          <a:prstGeom prst="ellipse">
            <a:avLst/>
          </a:prstGeom>
          <a:ln>
            <a:noFill/>
          </a:ln>
        </p:spPr>
      </p:pic>
      <p:sp>
        <p:nvSpPr>
          <p:cNvPr id="2" name="Text Placeholder 4">
            <a:extLst>
              <a:ext uri="{FF2B5EF4-FFF2-40B4-BE49-F238E27FC236}">
                <a16:creationId xmlns:a16="http://schemas.microsoft.com/office/drawing/2014/main" id="{96EB3F94-F48E-3B19-BC28-05A0BDF98A0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DC56D3A-9D6B-A4FC-EA97-5B75B01062FA}"/>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9122697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PAGE IMAGE BOTTOM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78" descr="A picture containing person, nature, posing, night&#10;&#10;Description automatically generated">
            <a:extLst>
              <a:ext uri="{FF2B5EF4-FFF2-40B4-BE49-F238E27FC236}">
                <a16:creationId xmlns:a16="http://schemas.microsoft.com/office/drawing/2014/main" id="{CE3BAD35-B15E-4867-B64F-91EF87CAD9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034" y="3902164"/>
            <a:ext cx="3099286" cy="3099286"/>
          </a:xfrm>
          <a:prstGeom prst="ellipse">
            <a:avLst/>
          </a:prstGeom>
          <a:ln>
            <a:noFill/>
          </a:ln>
        </p:spPr>
      </p:pic>
      <p:sp>
        <p:nvSpPr>
          <p:cNvPr id="2" name="Text Placeholder 4">
            <a:extLst>
              <a:ext uri="{FF2B5EF4-FFF2-40B4-BE49-F238E27FC236}">
                <a16:creationId xmlns:a16="http://schemas.microsoft.com/office/drawing/2014/main" id="{E5539E6B-5C46-5838-0FF3-49C76F065EBB}"/>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351CE12-8C0A-5C73-AF91-2FAA9DCB8EE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2593156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PAGE IMAGE BOTTOM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8" descr="A picture containing person, table, indoor, food&#10;&#10;Description automatically generated">
            <a:extLst>
              <a:ext uri="{FF2B5EF4-FFF2-40B4-BE49-F238E27FC236}">
                <a16:creationId xmlns:a16="http://schemas.microsoft.com/office/drawing/2014/main" id="{443B7DCF-CD77-480D-99A9-9FD8FE86DB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70547"/>
            <a:ext cx="3099286" cy="3099286"/>
          </a:xfrm>
          <a:prstGeom prst="ellipse">
            <a:avLst/>
          </a:prstGeom>
          <a:ln>
            <a:noFill/>
          </a:ln>
        </p:spPr>
      </p:pic>
      <p:sp>
        <p:nvSpPr>
          <p:cNvPr id="2" name="Text Placeholder 4">
            <a:extLst>
              <a:ext uri="{FF2B5EF4-FFF2-40B4-BE49-F238E27FC236}">
                <a16:creationId xmlns:a16="http://schemas.microsoft.com/office/drawing/2014/main" id="{FD3B4FFF-1D34-BA70-A464-650E0ECC681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3B9D477-1FFF-28DC-EE24-BA2328A4F48F}"/>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45658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ASHPAGE WE 2">
    <p:bg>
      <p:bgPr>
        <a:solidFill>
          <a:schemeClr val="bg1"/>
        </a:solidFill>
        <a:effectLst/>
      </p:bgPr>
    </p:bg>
    <p:spTree>
      <p:nvGrpSpPr>
        <p:cNvPr id="1" name=""/>
        <p:cNvGrpSpPr/>
        <p:nvPr/>
      </p:nvGrpSpPr>
      <p:grpSpPr>
        <a:xfrm>
          <a:off x="0" y="0"/>
          <a:ext cx="0" cy="0"/>
          <a:chOff x="0" y="0"/>
          <a:chExt cx="0" cy="0"/>
        </a:xfrm>
      </p:grpSpPr>
      <p:pic>
        <p:nvPicPr>
          <p:cNvPr id="57" name="Picture 2">
            <a:extLst>
              <a:ext uri="{FF2B5EF4-FFF2-40B4-BE49-F238E27FC236}">
                <a16:creationId xmlns:a16="http://schemas.microsoft.com/office/drawing/2014/main" id="{EEDDF8FE-E60C-4C1E-B6C0-8988D3D76054}"/>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92" y="494278"/>
            <a:ext cx="7282925" cy="63637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604A2C2B-9EE5-4F45-B951-1CD0A801AF1D}"/>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299" b="99485" l="0" r="45405">
                        <a14:foregroundMark x1="17568" y1="3299" x2="24775" y2="15979"/>
                        <a14:foregroundMark x1="9550" y1="38454" x2="23604" y2="78144"/>
                        <a14:foregroundMark x1="23604" y1="78144" x2="37748" y2="99485"/>
                        <a14:foregroundMark x1="36757" y1="38041" x2="1081" y2="93299"/>
                        <a14:foregroundMark x1="7387" y1="39897" x2="631" y2="43402"/>
                        <a14:foregroundMark x1="631" y1="43402" x2="0" y2="44948"/>
                        <a14:foregroundMark x1="40360" y1="48454" x2="45405" y2="65464"/>
                        <a14:foregroundMark x1="34595" y1="70722" x2="35766" y2="82784"/>
                        <a14:foregroundMark x1="9730" y1="94742" x2="13423" y2="98866"/>
                        <a14:foregroundMark x1="13784" y1="14845" x2="23153" y2="22062"/>
                        <a14:foregroundMark x1="21712" y1="15567" x2="23243" y2="22371"/>
                        <a14:foregroundMark x1="12613" y1="14845" x2="15495" y2="21856"/>
                        <a14:foregroundMark x1="9009" y1="18557" x2="9550" y2="20412"/>
                        <a14:foregroundMark x1="10270" y1="23711" x2="10541" y2="24948"/>
                        <a14:foregroundMark x1="10028" y1="25361" x2="10090" y2="26495"/>
                        <a14:foregroundMark x1="10000" y1="24845" x2="10028" y2="25361"/>
                        <a14:foregroundMark x1="10541" y1="27010" x2="11622" y2="26701"/>
                        <a14:foregroundMark x1="25225" y1="24845" x2="25676" y2="26289"/>
                        <a14:foregroundMark x1="25315" y1="26082" x2="25045" y2="27320"/>
                        <a14:foregroundMark x1="11351" y1="25258" x2="11351" y2="25258"/>
                        <a14:foregroundMark x1="12162" y1="34845" x2="12162" y2="34845"/>
                        <a14:foregroundMark x1="12703" y1="34536" x2="12703" y2="34536"/>
                        <a14:foregroundMark x1="10360" y1="37835" x2="10360" y2="37835"/>
                        <a14:foregroundMark x1="27658" y1="36392" x2="27658" y2="36392"/>
                        <a14:backgroundMark x1="31171" y1="26392" x2="42342" y2="31959"/>
                        <a14:backgroundMark x1="30090" y1="35258" x2="30090" y2="35258"/>
                        <a14:backgroundMark x1="33153" y1="35670" x2="36757" y2="36495"/>
                        <a14:backgroundMark x1="25045" y1="26186" x2="25045" y2="26186"/>
                        <a14:backgroundMark x1="9820" y1="23711" x2="9820" y2="23711"/>
                        <a14:backgroundMark x1="10901" y1="25361" x2="10901" y2="25361"/>
                        <a14:backgroundMark x1="10721" y1="24845" x2="10721" y2="24845"/>
                        <a14:backgroundMark x1="12072" y1="34845" x2="12072" y2="34845"/>
                      </a14:backgroundRemoval>
                    </a14:imgEffect>
                  </a14:imgLayer>
                </a14:imgProps>
              </a:ext>
              <a:ext uri="{28A0092B-C50C-407E-A947-70E740481C1C}">
                <a14:useLocalDpi xmlns:a14="http://schemas.microsoft.com/office/drawing/2010/main" val="0"/>
              </a:ext>
            </a:extLst>
          </a:blip>
          <a:srcRect t="2565" r="53566"/>
          <a:stretch/>
        </p:blipFill>
        <p:spPr bwMode="auto">
          <a:xfrm>
            <a:off x="-9046" y="691342"/>
            <a:ext cx="3368018" cy="61752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96000" y="233950"/>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37ACD3CC-8569-36B6-36F9-85694EC28644}"/>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249A0E1C-3ADD-4687-4283-7723315B008F}"/>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3CA85F2F-E3F5-A9C3-5240-5C10D4AA15D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98E81CCF-6513-DA38-56D2-8BE098B9EEC3}"/>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57CCDD3C-61D8-C860-17FF-0D50DBEE1252}"/>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9388570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PAGE IMAGE BOTTOM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42" descr="A group of people posing for a photo&#10;&#10;Description automatically generated with medium confidence">
            <a:extLst>
              <a:ext uri="{FF2B5EF4-FFF2-40B4-BE49-F238E27FC236}">
                <a16:creationId xmlns:a16="http://schemas.microsoft.com/office/drawing/2014/main" id="{D9C6C32F-A67D-43A4-B6A2-6C535769DB2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075" y="3887199"/>
            <a:ext cx="3099286" cy="3099286"/>
          </a:xfrm>
          <a:prstGeom prst="ellipse">
            <a:avLst/>
          </a:prstGeom>
          <a:ln>
            <a:noFill/>
          </a:ln>
        </p:spPr>
      </p:pic>
      <p:sp>
        <p:nvSpPr>
          <p:cNvPr id="2" name="Text Placeholder 4">
            <a:extLst>
              <a:ext uri="{FF2B5EF4-FFF2-40B4-BE49-F238E27FC236}">
                <a16:creationId xmlns:a16="http://schemas.microsoft.com/office/drawing/2014/main" id="{15A8739F-D054-0CC8-A201-3456FD33FADE}"/>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690B219-88BA-CF97-E9E9-A716D07B0C1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2060994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PAGE IMAGE BOTTOM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7">
            <a:extLst>
              <a:ext uri="{FF2B5EF4-FFF2-40B4-BE49-F238E27FC236}">
                <a16:creationId xmlns:a16="http://schemas.microsoft.com/office/drawing/2014/main" id="{8A194EB5-160B-44AE-8242-487F6D92BC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3447" y="3875672"/>
            <a:ext cx="3099286" cy="3099286"/>
          </a:xfrm>
          <a:prstGeom prst="ellipse">
            <a:avLst/>
          </a:prstGeom>
          <a:ln>
            <a:noFill/>
          </a:ln>
        </p:spPr>
      </p:pic>
      <p:sp>
        <p:nvSpPr>
          <p:cNvPr id="2" name="Text Placeholder 4">
            <a:extLst>
              <a:ext uri="{FF2B5EF4-FFF2-40B4-BE49-F238E27FC236}">
                <a16:creationId xmlns:a16="http://schemas.microsoft.com/office/drawing/2014/main" id="{FF68B205-4774-024E-E7C5-5303481928EA}"/>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988C4DB-6AED-2D8F-A939-1EBDB2273A8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2049091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PAGE IMAGE BOTTOM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32" descr="A picture containing person, young, child, blue&#10;&#10;Description automatically generated">
            <a:extLst>
              <a:ext uri="{FF2B5EF4-FFF2-40B4-BE49-F238E27FC236}">
                <a16:creationId xmlns:a16="http://schemas.microsoft.com/office/drawing/2014/main" id="{C33B0AB1-29FC-48E3-8DBC-E49844E4FF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9957" y="3885372"/>
            <a:ext cx="3099286" cy="3099286"/>
          </a:xfrm>
          <a:prstGeom prst="ellipse">
            <a:avLst/>
          </a:prstGeom>
          <a:ln>
            <a:noFill/>
          </a:ln>
        </p:spPr>
      </p:pic>
      <p:sp>
        <p:nvSpPr>
          <p:cNvPr id="2" name="Text Placeholder 4">
            <a:extLst>
              <a:ext uri="{FF2B5EF4-FFF2-40B4-BE49-F238E27FC236}">
                <a16:creationId xmlns:a16="http://schemas.microsoft.com/office/drawing/2014/main" id="{5EC48B3A-8F72-C0A9-D930-0A754B058E6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656F3AC-DCAD-123B-4B95-3DD3DE97019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5841227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PAGE IMAGE BOTTOM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27">
            <a:extLst>
              <a:ext uri="{FF2B5EF4-FFF2-40B4-BE49-F238E27FC236}">
                <a16:creationId xmlns:a16="http://schemas.microsoft.com/office/drawing/2014/main" id="{0398783E-4B82-4673-B152-445A093BBF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1559" y="3904500"/>
            <a:ext cx="3099286" cy="3099286"/>
          </a:xfrm>
          <a:prstGeom prst="ellipse">
            <a:avLst/>
          </a:prstGeom>
          <a:ln>
            <a:noFill/>
          </a:ln>
        </p:spPr>
      </p:pic>
      <p:sp>
        <p:nvSpPr>
          <p:cNvPr id="2" name="Text Placeholder 4">
            <a:extLst>
              <a:ext uri="{FF2B5EF4-FFF2-40B4-BE49-F238E27FC236}">
                <a16:creationId xmlns:a16="http://schemas.microsoft.com/office/drawing/2014/main" id="{2218BBCE-CD97-AB48-79DE-93D512B42611}"/>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72B8713-7CA3-2AAE-1C77-7718A9F8B119}"/>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7871641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PAGE IMAGE BOTTOM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0">
            <a:extLst>
              <a:ext uri="{FF2B5EF4-FFF2-40B4-BE49-F238E27FC236}">
                <a16:creationId xmlns:a16="http://schemas.microsoft.com/office/drawing/2014/main" id="{CF089419-B63A-448E-8C4B-1756A680E6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87847" y="3870353"/>
            <a:ext cx="3099286" cy="3099286"/>
          </a:xfrm>
          <a:prstGeom prst="ellipse">
            <a:avLst/>
          </a:prstGeom>
          <a:ln>
            <a:noFill/>
          </a:ln>
        </p:spPr>
      </p:pic>
      <p:sp>
        <p:nvSpPr>
          <p:cNvPr id="2" name="Text Placeholder 4">
            <a:extLst>
              <a:ext uri="{FF2B5EF4-FFF2-40B4-BE49-F238E27FC236}">
                <a16:creationId xmlns:a16="http://schemas.microsoft.com/office/drawing/2014/main" id="{E42BD090-D304-DCE1-AECC-CCFFF6C98771}"/>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6BA9D42-0BEE-45ED-D6CB-DA431464AB22}"/>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438152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PAGE IMAGE BOTTOM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5">
            <a:extLst>
              <a:ext uri="{FF2B5EF4-FFF2-40B4-BE49-F238E27FC236}">
                <a16:creationId xmlns:a16="http://schemas.microsoft.com/office/drawing/2014/main" id="{6A6263D6-E1C9-4223-935E-C582236E2A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2047" y="3883820"/>
            <a:ext cx="3099286" cy="3099286"/>
          </a:xfrm>
          <a:prstGeom prst="ellipse">
            <a:avLst/>
          </a:prstGeom>
          <a:ln>
            <a:noFill/>
          </a:ln>
        </p:spPr>
      </p:pic>
      <p:sp>
        <p:nvSpPr>
          <p:cNvPr id="2" name="Text Placeholder 4">
            <a:extLst>
              <a:ext uri="{FF2B5EF4-FFF2-40B4-BE49-F238E27FC236}">
                <a16:creationId xmlns:a16="http://schemas.microsoft.com/office/drawing/2014/main" id="{2C1CFFE2-D345-6580-3818-B8EE1BDD471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52625E4-A095-2F55-66AC-99247C976B99}"/>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7193417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PAGE IMAGE BOTTOM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300">
            <a:extLst>
              <a:ext uri="{FF2B5EF4-FFF2-40B4-BE49-F238E27FC236}">
                <a16:creationId xmlns:a16="http://schemas.microsoft.com/office/drawing/2014/main" id="{004082D3-6256-49BE-972C-722630C460D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91675"/>
            <a:ext cx="3099286" cy="3099286"/>
          </a:xfrm>
          <a:prstGeom prst="ellipse">
            <a:avLst/>
          </a:prstGeom>
          <a:ln>
            <a:noFill/>
          </a:ln>
        </p:spPr>
      </p:pic>
      <p:sp>
        <p:nvSpPr>
          <p:cNvPr id="2" name="Text Placeholder 4">
            <a:extLst>
              <a:ext uri="{FF2B5EF4-FFF2-40B4-BE49-F238E27FC236}">
                <a16:creationId xmlns:a16="http://schemas.microsoft.com/office/drawing/2014/main" id="{AA34919F-E5AA-59C1-F491-16FB517EFF34}"/>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E93243A-B785-C93C-4987-FA427184B20D}"/>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744152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PAGE IMAGE BOTTOM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05">
            <a:extLst>
              <a:ext uri="{FF2B5EF4-FFF2-40B4-BE49-F238E27FC236}">
                <a16:creationId xmlns:a16="http://schemas.microsoft.com/office/drawing/2014/main" id="{370EA77C-B79A-4A82-8FD7-2A64BA03F45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902654"/>
            <a:ext cx="3099286" cy="3099286"/>
          </a:xfrm>
          <a:prstGeom prst="ellipse">
            <a:avLst/>
          </a:prstGeom>
          <a:ln>
            <a:noFill/>
          </a:ln>
        </p:spPr>
      </p:pic>
      <p:sp>
        <p:nvSpPr>
          <p:cNvPr id="2" name="Text Placeholder 4">
            <a:extLst>
              <a:ext uri="{FF2B5EF4-FFF2-40B4-BE49-F238E27FC236}">
                <a16:creationId xmlns:a16="http://schemas.microsoft.com/office/drawing/2014/main" id="{AFEB6B1D-9CCE-9114-2420-B409480C0DA6}"/>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AECCB33-C7D2-6FEF-DAF6-1C305B966678}"/>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5208383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PAGE IMAGE BOTTOM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 descr="A picture containing group, outdoor object, several&#10;&#10;Description automatically generated">
            <a:extLst>
              <a:ext uri="{FF2B5EF4-FFF2-40B4-BE49-F238E27FC236}">
                <a16:creationId xmlns:a16="http://schemas.microsoft.com/office/drawing/2014/main" id="{DF153A97-3AF5-4135-AE2D-80910CB0D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9221" y="3894028"/>
            <a:ext cx="3099286" cy="3099286"/>
          </a:xfrm>
          <a:prstGeom prst="ellipse">
            <a:avLst/>
          </a:prstGeom>
          <a:ln>
            <a:noFill/>
          </a:ln>
        </p:spPr>
      </p:pic>
      <p:sp>
        <p:nvSpPr>
          <p:cNvPr id="2" name="Text Placeholder 4">
            <a:extLst>
              <a:ext uri="{FF2B5EF4-FFF2-40B4-BE49-F238E27FC236}">
                <a16:creationId xmlns:a16="http://schemas.microsoft.com/office/drawing/2014/main" id="{4B9BE4A9-B99A-3A55-7CCF-614213AE887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177399E-9945-5DB0-46FC-2655D56B8FDD}"/>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4116931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PAGE IMAGE BOTTOM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1" name="Picture Placeholder 22">
            <a:extLst>
              <a:ext uri="{FF2B5EF4-FFF2-40B4-BE49-F238E27FC236}">
                <a16:creationId xmlns:a16="http://schemas.microsoft.com/office/drawing/2014/main" id="{F62FB39F-C8B6-4D33-9D64-CD081FEA6D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7566" y="3875672"/>
            <a:ext cx="3099286" cy="3099286"/>
          </a:xfrm>
          <a:prstGeom prst="ellipse">
            <a:avLst/>
          </a:prstGeom>
          <a:ln>
            <a:noFill/>
          </a:ln>
        </p:spPr>
      </p:pic>
      <p:sp>
        <p:nvSpPr>
          <p:cNvPr id="2" name="Text Placeholder 4">
            <a:extLst>
              <a:ext uri="{FF2B5EF4-FFF2-40B4-BE49-F238E27FC236}">
                <a16:creationId xmlns:a16="http://schemas.microsoft.com/office/drawing/2014/main" id="{C0930490-0BC2-6968-37CE-ACA2A21039C4}"/>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23E0BED-837E-21CD-B48B-FD075927FC5E}"/>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28688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ASHPAGE WE 3">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01E77CF-198E-4E69-A319-BCD113DCD8E2}"/>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450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7BC4F56E-5262-406E-9578-4A2516DA62DD}"/>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9127" b="99688" l="96" r="38182">
                        <a14:foregroundMark x1="10622" y1="19127" x2="18182" y2="28586"/>
                        <a14:foregroundMark x1="17432" y1="19975" x2="22070" y2="29665"/>
                        <a14:foregroundMark x1="12057" y1="25572" x2="96" y2="49688"/>
                        <a14:foregroundMark x1="13110" y1="29210" x2="13397" y2="33472"/>
                        <a14:foregroundMark x1="27870" y1="30497" x2="24593" y2="74428"/>
                        <a14:foregroundMark x1="24593" y1="74428" x2="24593" y2="74428"/>
                        <a14:foregroundMark x1="31770" y1="48649" x2="33876" y2="63825"/>
                        <a14:foregroundMark x1="33876" y1="63825" x2="33493" y2="67048"/>
                        <a14:foregroundMark x1="29569" y1="58316" x2="28134" y2="69335"/>
                        <a14:foregroundMark x1="28134" y1="68295" x2="24880" y2="78067"/>
                        <a14:foregroundMark x1="24306" y1="71830" x2="23062" y2="88150"/>
                        <a14:foregroundMark x1="23062" y1="88150" x2="25167" y2="92827"/>
                        <a14:foregroundMark x1="11005" y1="84304" x2="6603" y2="96258"/>
                        <a14:foregroundMark x1="6603" y1="96258" x2="3158" y2="99792"/>
                        <a14:foregroundMark x1="4498" y1="81809" x2="3158" y2="96778"/>
                        <a14:foregroundMark x1="3158" y1="96778" x2="2871" y2="97505"/>
                        <a14:foregroundMark x1="9856" y1="94699" x2="19426" y2="98441"/>
                        <a14:foregroundMark x1="23349" y1="90333" x2="26411" y2="99896"/>
                        <a14:foregroundMark x1="24976" y1="92620" x2="28134" y2="99272"/>
                        <a14:foregroundMark x1="28134" y1="99272" x2="28134" y2="99272"/>
                        <a14:foregroundMark x1="27560" y1="85655" x2="27560" y2="85655"/>
                        <a14:foregroundMark x1="26603" y1="93555" x2="29187" y2="99896"/>
                        <a14:foregroundMark x1="34737" y1="33992" x2="38086" y2="35863"/>
                        <a14:foregroundMark x1="38182" y1="33160" x2="37608" y2="35551"/>
                        <a14:foregroundMark x1="36364" y1="32744" x2="37321" y2="33160"/>
                        <a14:foregroundMark x1="28038" y1="83992" x2="28038" y2="83992"/>
                        <a14:foregroundMark x1="28325" y1="68295" x2="31579" y2="72661"/>
                        <a14:backgroundMark x1="4402" y1="19751" x2="4211" y2="26403"/>
                        <a14:backgroundMark x1="15311" y1="18711" x2="17608" y2="19751"/>
                        <a14:backgroundMark x1="26316" y1="26299" x2="26603" y2="28690"/>
                        <a14:backgroundMark x1="26411" y1="27131" x2="23158" y2="30977"/>
                        <a14:backgroundMark x1="27368" y1="29210" x2="30144" y2="28690"/>
                        <a14:backgroundMark x1="20861" y1="34927" x2="20861" y2="34927"/>
                        <a14:backgroundMark x1="22105" y1="31913" x2="22105" y2="31913"/>
                        <a14:backgroundMark x1="4211" y1="30353" x2="4211" y2="30353"/>
                        <a14:backgroundMark x1="4306" y1="27651" x2="4306" y2="27651"/>
                        <a14:backgroundMark x1="4976" y1="25364" x2="4976" y2="27027"/>
                      </a14:backgroundRemoval>
                    </a14:imgEffect>
                  </a14:imgLayer>
                </a14:imgProps>
              </a:ext>
              <a:ext uri="{28A0092B-C50C-407E-A947-70E740481C1C}">
                <a14:useLocalDpi xmlns:a14="http://schemas.microsoft.com/office/drawing/2010/main" val="0"/>
              </a:ext>
            </a:extLst>
          </a:blip>
          <a:srcRect t="17576" r="59636"/>
          <a:stretch/>
        </p:blipFill>
        <p:spPr bwMode="auto">
          <a:xfrm>
            <a:off x="0" y="1205379"/>
            <a:ext cx="3007187" cy="565262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DD10B01-E302-2017-E5AB-46F83E710EFD}"/>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E409F9AD-F444-9244-FFD1-55ECFDD006A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8A15A2C0-6515-795B-7D3D-82068D0A045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EC14C159-F988-A387-8190-6BEFDBCDF07B}"/>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88B00766-A888-6503-78CE-94FF026CF7BE}"/>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9775477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PAGE IMAGE BOTTOM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13">
            <a:extLst>
              <a:ext uri="{FF2B5EF4-FFF2-40B4-BE49-F238E27FC236}">
                <a16:creationId xmlns:a16="http://schemas.microsoft.com/office/drawing/2014/main" id="{292C2F56-A34B-4793-B59C-B129297043E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80025"/>
            <a:ext cx="3099286" cy="3099286"/>
          </a:xfrm>
          <a:prstGeom prst="ellipse">
            <a:avLst/>
          </a:prstGeom>
          <a:ln>
            <a:noFill/>
          </a:ln>
        </p:spPr>
      </p:pic>
      <p:sp>
        <p:nvSpPr>
          <p:cNvPr id="2" name="Text Placeholder 4">
            <a:extLst>
              <a:ext uri="{FF2B5EF4-FFF2-40B4-BE49-F238E27FC236}">
                <a16:creationId xmlns:a16="http://schemas.microsoft.com/office/drawing/2014/main" id="{94F970AB-A9F6-6011-A348-35C590E8EBC7}"/>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BBFB4FE-406F-D9AB-AF23-2A030BD0DD95}"/>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635315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PAGE IMAGE BOTTOM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ED89E262-300D-4549-BAE2-2AA6359CD5BD}"/>
              </a:ext>
            </a:extLst>
          </p:cNvPr>
          <p:cNvSpPr>
            <a:spLocks noChangeAspect="1"/>
          </p:cNvSpPr>
          <p:nvPr userDrawn="1"/>
        </p:nvSpPr>
        <p:spPr>
          <a:xfrm>
            <a:off x="-469834" y="3613201"/>
            <a:ext cx="3670234" cy="3634844"/>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C4992B1-A515-422C-BCE7-79A9CFA6DBB3}"/>
              </a:ext>
            </a:extLst>
          </p:cNvPr>
          <p:cNvSpPr>
            <a:spLocks noChangeAspect="1"/>
          </p:cNvSpPr>
          <p:nvPr userDrawn="1"/>
        </p:nvSpPr>
        <p:spPr>
          <a:xfrm>
            <a:off x="-382986" y="3705513"/>
            <a:ext cx="3480351" cy="3446791"/>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2" name="Picture Placeholder 2">
            <a:extLst>
              <a:ext uri="{FF2B5EF4-FFF2-40B4-BE49-F238E27FC236}">
                <a16:creationId xmlns:a16="http://schemas.microsoft.com/office/drawing/2014/main" id="{7AA559C4-4573-4F1C-BFBA-03E905C28250}"/>
              </a:ext>
            </a:extLst>
          </p:cNvPr>
          <p:cNvSpPr>
            <a:spLocks noGrp="1" noChangeAspect="1"/>
          </p:cNvSpPr>
          <p:nvPr>
            <p:ph type="pic" sz="quarter" idx="10"/>
          </p:nvPr>
        </p:nvSpPr>
        <p:spPr>
          <a:xfrm>
            <a:off x="-200536" y="3878440"/>
            <a:ext cx="3099286" cy="3099286"/>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4D9D7510-67E6-ADEE-8F06-3694F353363B}"/>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FAFB1C7-8CBE-CBA2-09A3-1B53E44079DD}"/>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9339999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PAGE IMAGE BOTTOM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8" name="Picture Placeholder 48">
            <a:extLst>
              <a:ext uri="{FF2B5EF4-FFF2-40B4-BE49-F238E27FC236}">
                <a16:creationId xmlns:a16="http://schemas.microsoft.com/office/drawing/2014/main" id="{D7211C63-4E70-45D7-BCDB-296FA08250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5287" y="3860828"/>
            <a:ext cx="3135814" cy="3135814"/>
          </a:xfrm>
          <a:prstGeom prst="ellipse">
            <a:avLst/>
          </a:prstGeom>
          <a:ln>
            <a:noFill/>
          </a:ln>
        </p:spPr>
      </p:pic>
      <p:sp>
        <p:nvSpPr>
          <p:cNvPr id="2" name="Text Placeholder 4">
            <a:extLst>
              <a:ext uri="{FF2B5EF4-FFF2-40B4-BE49-F238E27FC236}">
                <a16:creationId xmlns:a16="http://schemas.microsoft.com/office/drawing/2014/main" id="{8FB74730-EACE-9ACD-B68F-7CBB63F63F0F}"/>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8D3B7D2-0ADF-D7B7-8D6E-CBA36654A8A9}"/>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1650672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PAGE IMAGE BOTTOM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5">
            <a:extLst>
              <a:ext uri="{FF2B5EF4-FFF2-40B4-BE49-F238E27FC236}">
                <a16:creationId xmlns:a16="http://schemas.microsoft.com/office/drawing/2014/main" id="{9E995809-9436-4F21-A643-F2954160E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2557" y="3875512"/>
            <a:ext cx="3139355" cy="3139355"/>
          </a:xfrm>
          <a:prstGeom prst="ellipse">
            <a:avLst/>
          </a:prstGeom>
          <a:ln>
            <a:noFill/>
          </a:ln>
        </p:spPr>
      </p:pic>
      <p:sp>
        <p:nvSpPr>
          <p:cNvPr id="2" name="Text Placeholder 4">
            <a:extLst>
              <a:ext uri="{FF2B5EF4-FFF2-40B4-BE49-F238E27FC236}">
                <a16:creationId xmlns:a16="http://schemas.microsoft.com/office/drawing/2014/main" id="{4C50A551-1129-64D1-73AC-7ACF792F9B5E}"/>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ACDD508-39B3-01F7-ADC2-C4CAA44CFBF1}"/>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5512741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PAGE IMAGE BOTTOM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6">
            <a:extLst>
              <a:ext uri="{FF2B5EF4-FFF2-40B4-BE49-F238E27FC236}">
                <a16:creationId xmlns:a16="http://schemas.microsoft.com/office/drawing/2014/main" id="{AF17F5CB-58E7-4AA1-BB08-68518425C28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0748" y="3871619"/>
            <a:ext cx="3139355" cy="3139355"/>
          </a:xfrm>
          <a:prstGeom prst="ellipse">
            <a:avLst/>
          </a:prstGeom>
          <a:ln>
            <a:noFill/>
          </a:ln>
        </p:spPr>
      </p:pic>
      <p:sp>
        <p:nvSpPr>
          <p:cNvPr id="2" name="Text Placeholder 4">
            <a:extLst>
              <a:ext uri="{FF2B5EF4-FFF2-40B4-BE49-F238E27FC236}">
                <a16:creationId xmlns:a16="http://schemas.microsoft.com/office/drawing/2014/main" id="{C5E28783-6439-657D-952D-806C92FD6B74}"/>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24A1B21-C692-A8DC-E3EA-92B7222E0366}"/>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9758907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PAGE IMAGE BOTTOM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53">
            <a:extLst>
              <a:ext uri="{FF2B5EF4-FFF2-40B4-BE49-F238E27FC236}">
                <a16:creationId xmlns:a16="http://schemas.microsoft.com/office/drawing/2014/main" id="{1E7961BA-891F-4CAC-99A0-C091EA5DF0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74"/>
          <a:stretch/>
        </p:blipFill>
        <p:spPr>
          <a:xfrm>
            <a:off x="-193671" y="3870993"/>
            <a:ext cx="3117846" cy="3117846"/>
          </a:xfrm>
          <a:prstGeom prst="ellipse">
            <a:avLst/>
          </a:prstGeom>
          <a:ln>
            <a:noFill/>
          </a:ln>
        </p:spPr>
      </p:pic>
      <p:sp>
        <p:nvSpPr>
          <p:cNvPr id="2" name="Text Placeholder 4">
            <a:extLst>
              <a:ext uri="{FF2B5EF4-FFF2-40B4-BE49-F238E27FC236}">
                <a16:creationId xmlns:a16="http://schemas.microsoft.com/office/drawing/2014/main" id="{16882CBF-992B-06F1-ACA2-99C833370FFA}"/>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09D80EF-51AF-1D37-79C0-A46C46705E25}"/>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196533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PAGE IMAGE BOTTOM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10" descr="A group of people on a street&#10;&#10;Description automatically generated with low confidence">
            <a:extLst>
              <a:ext uri="{FF2B5EF4-FFF2-40B4-BE49-F238E27FC236}">
                <a16:creationId xmlns:a16="http://schemas.microsoft.com/office/drawing/2014/main" id="{225F5785-36E8-4012-ADBF-807C1A3DB2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302" y="3874079"/>
            <a:ext cx="3099286" cy="3099286"/>
          </a:xfrm>
          <a:prstGeom prst="ellipse">
            <a:avLst/>
          </a:prstGeom>
          <a:ln>
            <a:noFill/>
          </a:ln>
        </p:spPr>
      </p:pic>
      <p:sp>
        <p:nvSpPr>
          <p:cNvPr id="2" name="Text Placeholder 4">
            <a:extLst>
              <a:ext uri="{FF2B5EF4-FFF2-40B4-BE49-F238E27FC236}">
                <a16:creationId xmlns:a16="http://schemas.microsoft.com/office/drawing/2014/main" id="{07B43CEA-775B-1611-A357-F459FD5B4E26}"/>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60A40DC-431C-D3C2-A86C-F650D1B8A2A5}"/>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447749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PAGE IMAGE BOTTOM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00" descr="A picture containing person&#10;&#10;Description automatically generated">
            <a:extLst>
              <a:ext uri="{FF2B5EF4-FFF2-40B4-BE49-F238E27FC236}">
                <a16:creationId xmlns:a16="http://schemas.microsoft.com/office/drawing/2014/main" id="{B11D5694-5DEE-4DB6-BAD5-386B1EF1DC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1572" y="3887946"/>
            <a:ext cx="3099286" cy="3099286"/>
          </a:xfrm>
          <a:prstGeom prst="ellipse">
            <a:avLst/>
          </a:prstGeom>
          <a:ln>
            <a:noFill/>
          </a:ln>
        </p:spPr>
      </p:pic>
      <p:sp>
        <p:nvSpPr>
          <p:cNvPr id="2" name="Text Placeholder 4">
            <a:extLst>
              <a:ext uri="{FF2B5EF4-FFF2-40B4-BE49-F238E27FC236}">
                <a16:creationId xmlns:a16="http://schemas.microsoft.com/office/drawing/2014/main" id="{1C173192-5336-0151-0150-227934D1A49B}"/>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7C11A9A-8BE6-4F54-3DA3-36FB8AB5333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7708174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PAGE IMAGE BOTTOM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115">
            <a:extLst>
              <a:ext uri="{FF2B5EF4-FFF2-40B4-BE49-F238E27FC236}">
                <a16:creationId xmlns:a16="http://schemas.microsoft.com/office/drawing/2014/main" id="{4AB86334-66A0-49E3-9BC7-D268DD2B8C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236037" y="3883114"/>
            <a:ext cx="3188242" cy="3099286"/>
          </a:xfrm>
          <a:prstGeom prst="ellipse">
            <a:avLst/>
          </a:prstGeom>
          <a:ln>
            <a:noFill/>
          </a:ln>
        </p:spPr>
      </p:pic>
      <p:sp>
        <p:nvSpPr>
          <p:cNvPr id="2" name="Text Placeholder 4">
            <a:extLst>
              <a:ext uri="{FF2B5EF4-FFF2-40B4-BE49-F238E27FC236}">
                <a16:creationId xmlns:a16="http://schemas.microsoft.com/office/drawing/2014/main" id="{2196BBEF-82B4-E3F0-9B57-1EA910B06821}"/>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12EF0CB-775E-57D2-5075-E5ED76CDB692}"/>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9755500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PAGE IMAGE BOTTOM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05">
            <a:extLst>
              <a:ext uri="{FF2B5EF4-FFF2-40B4-BE49-F238E27FC236}">
                <a16:creationId xmlns:a16="http://schemas.microsoft.com/office/drawing/2014/main" id="{3431807D-63FE-497C-BD67-8A68B9173F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9847395">
            <a:off x="-192047" y="3870546"/>
            <a:ext cx="3099286" cy="3099286"/>
          </a:xfrm>
          <a:prstGeom prst="ellipse">
            <a:avLst/>
          </a:prstGeom>
          <a:ln>
            <a:noFill/>
          </a:ln>
        </p:spPr>
      </p:pic>
      <p:sp>
        <p:nvSpPr>
          <p:cNvPr id="2" name="Text Placeholder 4">
            <a:extLst>
              <a:ext uri="{FF2B5EF4-FFF2-40B4-BE49-F238E27FC236}">
                <a16:creationId xmlns:a16="http://schemas.microsoft.com/office/drawing/2014/main" id="{EA31FA30-15FE-35BA-56FF-B59B64A418D4}"/>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E39420D-7340-58B8-B881-8381130C5AE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558172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ASHPAGE OTHER 1">
    <p:bg>
      <p:bgPr>
        <a:solidFill>
          <a:schemeClr val="bg1"/>
        </a:solidFill>
        <a:effectLst/>
      </p:bgPr>
    </p:bg>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71BF89A0-1ED4-4B9E-ADA5-5D2253BD0EC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638" y="-1"/>
            <a:ext cx="7961613" cy="686239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98E0028A-B5FE-CFAA-3707-27D44D47C22A}"/>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67389A75-FE75-F236-48D6-8B0B73470341}"/>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960C2797-41DE-8B07-30FD-37E832396C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6253CC43-17EA-CFA2-087F-DD79FADCB691}"/>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7EF67DA2-8C2A-1544-54C5-668FCC3F0C0E}"/>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1808025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PAGE IMAGE BOTTOM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59" descr="A group of people posing for the camera&#10;&#10;Description automatically generated">
            <a:extLst>
              <a:ext uri="{FF2B5EF4-FFF2-40B4-BE49-F238E27FC236}">
                <a16:creationId xmlns:a16="http://schemas.microsoft.com/office/drawing/2014/main" id="{8BA5FB57-078F-4B47-AF95-640ACAB77F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4412" y="3876776"/>
            <a:ext cx="3099286" cy="3099286"/>
          </a:xfrm>
          <a:prstGeom prst="ellipse">
            <a:avLst/>
          </a:prstGeom>
          <a:ln>
            <a:noFill/>
          </a:ln>
        </p:spPr>
      </p:pic>
      <p:sp>
        <p:nvSpPr>
          <p:cNvPr id="2" name="Text Placeholder 4">
            <a:extLst>
              <a:ext uri="{FF2B5EF4-FFF2-40B4-BE49-F238E27FC236}">
                <a16:creationId xmlns:a16="http://schemas.microsoft.com/office/drawing/2014/main" id="{8EE04900-C7BB-816D-AA87-9B597C188912}"/>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D3B9058-B9A3-1033-399A-F7102E31E07F}"/>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850219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PAGE IMAGE BOTTOM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68" descr="A picture containing tree, outdoor, person, dancer&#10;&#10;Description automatically generated">
            <a:extLst>
              <a:ext uri="{FF2B5EF4-FFF2-40B4-BE49-F238E27FC236}">
                <a16:creationId xmlns:a16="http://schemas.microsoft.com/office/drawing/2014/main" id="{F711B68A-6DF4-479C-AE44-0AA34B15BB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6192" y="3885112"/>
            <a:ext cx="3099286" cy="3099286"/>
          </a:xfrm>
          <a:prstGeom prst="ellipse">
            <a:avLst/>
          </a:prstGeom>
          <a:ln>
            <a:noFill/>
          </a:ln>
        </p:spPr>
      </p:pic>
      <p:sp>
        <p:nvSpPr>
          <p:cNvPr id="2" name="Text Placeholder 4">
            <a:extLst>
              <a:ext uri="{FF2B5EF4-FFF2-40B4-BE49-F238E27FC236}">
                <a16:creationId xmlns:a16="http://schemas.microsoft.com/office/drawing/2014/main" id="{FE3FC44C-B20D-AB03-79C6-D86A3E1E0286}"/>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A7DF1A7-D5B6-5D65-3F32-E4E0D2BDC9A1}"/>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2941342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PAGE IMAGE BOTTOM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49" descr="A person smiling for the camera&#10;&#10;Description automatically generated with low confidence">
            <a:extLst>
              <a:ext uri="{FF2B5EF4-FFF2-40B4-BE49-F238E27FC236}">
                <a16:creationId xmlns:a16="http://schemas.microsoft.com/office/drawing/2014/main" id="{935FA9BF-2295-4B29-BC3E-3C8AF72F39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12"/>
          <a:stretch/>
        </p:blipFill>
        <p:spPr>
          <a:xfrm>
            <a:off x="-191559" y="3880025"/>
            <a:ext cx="3099286" cy="3099286"/>
          </a:xfrm>
          <a:prstGeom prst="ellipse">
            <a:avLst/>
          </a:prstGeom>
          <a:ln>
            <a:noFill/>
          </a:ln>
        </p:spPr>
      </p:pic>
      <p:sp>
        <p:nvSpPr>
          <p:cNvPr id="2" name="Text Placeholder 4">
            <a:extLst>
              <a:ext uri="{FF2B5EF4-FFF2-40B4-BE49-F238E27FC236}">
                <a16:creationId xmlns:a16="http://schemas.microsoft.com/office/drawing/2014/main" id="{4AE82E02-6B0B-A577-B2F2-135213BC524B}"/>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032DACD-126D-585A-9E84-406F58787B89}"/>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6056079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PAGE IMAGE BOTTOM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54">
            <a:extLst>
              <a:ext uri="{FF2B5EF4-FFF2-40B4-BE49-F238E27FC236}">
                <a16:creationId xmlns:a16="http://schemas.microsoft.com/office/drawing/2014/main" id="{E722BDB4-AFBC-4CF8-9637-2C7A1C096B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0185" y="3903063"/>
            <a:ext cx="3099286" cy="3099286"/>
          </a:xfrm>
          <a:prstGeom prst="ellipse">
            <a:avLst/>
          </a:prstGeom>
          <a:ln>
            <a:noFill/>
          </a:ln>
        </p:spPr>
      </p:pic>
      <p:sp>
        <p:nvSpPr>
          <p:cNvPr id="2" name="Text Placeholder 4">
            <a:extLst>
              <a:ext uri="{FF2B5EF4-FFF2-40B4-BE49-F238E27FC236}">
                <a16:creationId xmlns:a16="http://schemas.microsoft.com/office/drawing/2014/main" id="{300158F2-B5A0-9EE0-1CE8-CA53150D371A}"/>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DF77A4A-7F74-3DAF-CE43-366C13A67E7B}"/>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6203100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PAGE IMAGE BOTTOM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3" name="Picture Placeholder 327">
            <a:extLst>
              <a:ext uri="{FF2B5EF4-FFF2-40B4-BE49-F238E27FC236}">
                <a16:creationId xmlns:a16="http://schemas.microsoft.com/office/drawing/2014/main" id="{86EC53AA-B894-44D7-AF2F-06DC709970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1965" y="3870353"/>
            <a:ext cx="3099286" cy="3099286"/>
          </a:xfrm>
          <a:prstGeom prst="ellipse">
            <a:avLst/>
          </a:prstGeom>
          <a:ln>
            <a:noFill/>
          </a:ln>
        </p:spPr>
      </p:pic>
      <p:sp>
        <p:nvSpPr>
          <p:cNvPr id="2" name="Text Placeholder 4">
            <a:extLst>
              <a:ext uri="{FF2B5EF4-FFF2-40B4-BE49-F238E27FC236}">
                <a16:creationId xmlns:a16="http://schemas.microsoft.com/office/drawing/2014/main" id="{14F483C1-B49C-330F-752A-78787FE57A8C}"/>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F30024A-2760-885E-457F-0F7E837EFFDD}"/>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1794727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PAGE IMAGE BOTTOM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322">
            <a:extLst>
              <a:ext uri="{FF2B5EF4-FFF2-40B4-BE49-F238E27FC236}">
                <a16:creationId xmlns:a16="http://schemas.microsoft.com/office/drawing/2014/main" id="{F0503EE0-A034-4D08-A44B-F3FAD7DB1B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92047" y="3885112"/>
            <a:ext cx="3099286" cy="3099286"/>
          </a:xfrm>
          <a:prstGeom prst="ellipse">
            <a:avLst/>
          </a:prstGeom>
          <a:ln>
            <a:noFill/>
          </a:ln>
        </p:spPr>
      </p:pic>
      <p:sp>
        <p:nvSpPr>
          <p:cNvPr id="2" name="Text Placeholder 4">
            <a:extLst>
              <a:ext uri="{FF2B5EF4-FFF2-40B4-BE49-F238E27FC236}">
                <a16:creationId xmlns:a16="http://schemas.microsoft.com/office/drawing/2014/main" id="{3C159B47-D0BD-9EFA-DDC5-404E9843B19D}"/>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AD19D70-24E2-0CD3-D10B-C5B98A278DED}"/>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7439911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PAGE IMAGE BOTTOM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312">
            <a:extLst>
              <a:ext uri="{FF2B5EF4-FFF2-40B4-BE49-F238E27FC236}">
                <a16:creationId xmlns:a16="http://schemas.microsoft.com/office/drawing/2014/main" id="{BD24E543-1458-43DD-BFC5-0D7FF1B21D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91559" y="3886289"/>
            <a:ext cx="3099286" cy="3099286"/>
          </a:xfrm>
          <a:prstGeom prst="ellipse">
            <a:avLst/>
          </a:prstGeom>
          <a:ln>
            <a:noFill/>
          </a:ln>
        </p:spPr>
      </p:pic>
      <p:sp>
        <p:nvSpPr>
          <p:cNvPr id="2" name="Text Placeholder 4">
            <a:extLst>
              <a:ext uri="{FF2B5EF4-FFF2-40B4-BE49-F238E27FC236}">
                <a16:creationId xmlns:a16="http://schemas.microsoft.com/office/drawing/2014/main" id="{9074426F-5955-9658-D480-559C2ED11E30}"/>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8D9ADB0-C351-6033-40BA-AB31A0B8645F}"/>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8890339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PAGE IMAGE BOTTOM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317">
            <a:extLst>
              <a:ext uri="{FF2B5EF4-FFF2-40B4-BE49-F238E27FC236}">
                <a16:creationId xmlns:a16="http://schemas.microsoft.com/office/drawing/2014/main" id="{E0B8574E-2138-4BD8-A820-97327E9778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971" y="3902654"/>
            <a:ext cx="3099286" cy="3099286"/>
          </a:xfrm>
          <a:prstGeom prst="ellipse">
            <a:avLst/>
          </a:prstGeom>
          <a:ln>
            <a:noFill/>
          </a:ln>
        </p:spPr>
      </p:pic>
      <p:sp>
        <p:nvSpPr>
          <p:cNvPr id="2" name="Text Placeholder 4">
            <a:extLst>
              <a:ext uri="{FF2B5EF4-FFF2-40B4-BE49-F238E27FC236}">
                <a16:creationId xmlns:a16="http://schemas.microsoft.com/office/drawing/2014/main" id="{21B01A5D-3C4C-DA11-5B02-1B7BD66D2933}"/>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B07EA1A-202D-ECBF-479F-9FDF6F0A3B01}"/>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1709277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PAGE IMAGE BOTTOM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3" descr="A picture containing tree, grass, outdoor, mammal&#10;&#10;Description automatically generated">
            <a:extLst>
              <a:ext uri="{FF2B5EF4-FFF2-40B4-BE49-F238E27FC236}">
                <a16:creationId xmlns:a16="http://schemas.microsoft.com/office/drawing/2014/main" id="{29386B9E-0158-4D2E-B90D-4F7D021EE3F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78573"/>
            <a:ext cx="3099286" cy="3099286"/>
          </a:xfrm>
          <a:prstGeom prst="ellipse">
            <a:avLst/>
          </a:prstGeom>
          <a:ln>
            <a:noFill/>
          </a:ln>
        </p:spPr>
      </p:pic>
      <p:sp>
        <p:nvSpPr>
          <p:cNvPr id="2" name="Text Placeholder 4">
            <a:extLst>
              <a:ext uri="{FF2B5EF4-FFF2-40B4-BE49-F238E27FC236}">
                <a16:creationId xmlns:a16="http://schemas.microsoft.com/office/drawing/2014/main" id="{0956700F-9559-0327-1CE1-4336869F0B23}"/>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55B360F-190A-AB8D-CB74-7097F8F852D0}"/>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8538288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PAGE IMAGE BOTTOM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8" descr="A body of water with trees and buildings in the background&#10;&#10;Description automatically generated">
            <a:extLst>
              <a:ext uri="{FF2B5EF4-FFF2-40B4-BE49-F238E27FC236}">
                <a16:creationId xmlns:a16="http://schemas.microsoft.com/office/drawing/2014/main" id="{022707BC-008E-4029-900F-DB8EBCC1B4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2047" y="3885112"/>
            <a:ext cx="3099286" cy="3099286"/>
          </a:xfrm>
          <a:prstGeom prst="ellipse">
            <a:avLst/>
          </a:prstGeom>
          <a:ln>
            <a:noFill/>
          </a:ln>
        </p:spPr>
      </p:pic>
      <p:sp>
        <p:nvSpPr>
          <p:cNvPr id="2" name="Text Placeholder 4">
            <a:extLst>
              <a:ext uri="{FF2B5EF4-FFF2-40B4-BE49-F238E27FC236}">
                <a16:creationId xmlns:a16="http://schemas.microsoft.com/office/drawing/2014/main" id="{C405EF3F-4F6D-83C4-2999-C886731591DE}"/>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7DBE17B-D6ED-E8A8-C67C-1F3E615466F7}"/>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500544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ASHPAGE OTHER 2">
    <p:bg>
      <p:bgPr>
        <a:solidFill>
          <a:schemeClr val="bg1"/>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537D922-E4E8-49DC-B9E7-B6F010A5013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678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91A12299-FFD0-456E-A436-9898388F9DD4}"/>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0144" b="82297" l="107" r="62073">
                        <a14:foregroundMark x1="107" y1="47608" x2="1709" y2="56459"/>
                        <a14:foregroundMark x1="12738" y1="64682" x2="43590" y2="75957"/>
                        <a14:foregroundMark x1="2350" y1="60885" x2="4250" y2="61579"/>
                        <a14:foregroundMark x1="43590" y1="75957" x2="56517" y2="78230"/>
                        <a14:foregroundMark x1="5401" y1="64408" x2="13248" y2="82297"/>
                        <a14:foregroundMark x1="37607" y1="30263" x2="39957" y2="35526"/>
                        <a14:foregroundMark x1="58761" y1="38517" x2="58226" y2="41986"/>
                        <a14:foregroundMark x1="58994" y1="48565" x2="58974" y2="49880"/>
                        <a14:foregroundMark x1="59025" y1="46522" x2="59019" y2="46890"/>
                        <a14:foregroundMark x1="59081" y1="42823" x2="59062" y2="44106"/>
                        <a14:foregroundMark x1="60897" y1="52273" x2="60897" y2="58732"/>
                        <a14:foregroundMark x1="62073" y1="66148" x2="55769" y2="75239"/>
                        <a14:foregroundMark x1="55769" y1="75239" x2="55342" y2="75598"/>
                        <a14:foregroundMark x1="19017" y1="60287" x2="26068" y2="60526"/>
                        <a14:foregroundMark x1="26068" y1="60526" x2="35043" y2="60167"/>
                        <a14:foregroundMark x1="35043" y1="60167" x2="35470" y2="60048"/>
                        <a14:backgroundMark x1="3526" y1="48565" x2="6197" y2="57536"/>
                        <a14:backgroundMark x1="50962" y1="54067" x2="50855" y2="64952"/>
                        <a14:backgroundMark x1="50855" y1="64952" x2="50855" y2="64952"/>
                        <a14:backgroundMark x1="58761" y1="44019" x2="58226" y2="46292"/>
                        <a14:backgroundMark x1="58761" y1="46651" x2="58761" y2="46651"/>
                        <a14:backgroundMark x1="58761" y1="46890" x2="58761" y2="48565"/>
                        <a14:backgroundMark x1="534" y1="62919" x2="2350" y2="64833"/>
                        <a14:backgroundMark x1="4487" y1="63278" x2="5662" y2="64115"/>
                        <a14:backgroundMark x1="4060" y1="62560" x2="5342" y2="62679"/>
                        <a14:backgroundMark x1="5449" y1="64593" x2="5449" y2="64593"/>
                        <a14:backgroundMark x1="5983" y1="62201" x2="5449" y2="64474"/>
                        <a14:backgroundMark x1="6624" y1="62560" x2="11432" y2="63995"/>
                        <a14:backgroundMark x1="12714" y1="62201" x2="13782" y2="63995"/>
                        <a14:backgroundMark x1="14850" y1="63038" x2="20513" y2="63158"/>
                        <a14:backgroundMark x1="17968" y1="62097" x2="19444" y2="62201"/>
                        <a14:backgroundMark x1="21304" y1="62105" x2="21154" y2="62440"/>
                        <a14:backgroundMark x1="22543" y1="62081" x2="23397" y2="62799"/>
                        <a14:backgroundMark x1="26380" y1="62202" x2="26923" y2="63158"/>
                        <a14:backgroundMark x1="25852" y1="62259" x2="27671" y2="63278"/>
                        <a14:backgroundMark x1="29292" y1="62086" x2="30449" y2="62919"/>
                        <a14:backgroundMark x1="33883" y1="62253" x2="35363" y2="63038"/>
                        <a14:backgroundMark x1="34081" y1="63278" x2="35256" y2="63278"/>
                        <a14:backgroundMark x1="31554" y1="61996" x2="32372" y2="63278"/>
                        <a14:backgroundMark x1="31410" y1="62560" x2="31303" y2="63278"/>
                        <a14:backgroundMark x1="29382" y1="58705" x2="27671" y2="58254"/>
                        <a14:backgroundMark x1="38034" y1="57656" x2="36218" y2="58134"/>
                        <a14:backgroundMark x1="33120" y1="57416" x2="33120" y2="57416"/>
                        <a14:backgroundMark x1="47543" y1="65789" x2="48825" y2="68301"/>
                        <a14:backgroundMark x1="60791" y1="66148" x2="60791" y2="66148"/>
                        <a14:backgroundMark x1="40705" y1="65909" x2="41667" y2="67464"/>
                      </a14:backgroundRemoval>
                    </a14:imgEffect>
                  </a14:imgLayer>
                </a14:imgProps>
              </a:ext>
              <a:ext uri="{28A0092B-C50C-407E-A947-70E740481C1C}">
                <a14:useLocalDpi xmlns:a14="http://schemas.microsoft.com/office/drawing/2010/main" val="0"/>
              </a:ext>
            </a:extLst>
          </a:blip>
          <a:srcRect t="29007" r="33283" b="16293"/>
          <a:stretch/>
        </p:blipFill>
        <p:spPr bwMode="auto">
          <a:xfrm>
            <a:off x="1" y="1989252"/>
            <a:ext cx="5123072" cy="37513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50FB6B13-4264-409A-3F6A-28F0DF77C1B9}"/>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0AE348AF-3A99-3216-9927-C52B6435FE7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0CCA3FCC-208B-AD3E-1378-030365F46F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9E81ED1C-0146-37EB-CFF8-4C6FCB2931A6}"/>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DF9C361D-96C3-F933-CB40-C764C065D9FC}"/>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904998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PAGE IMAGE BOTTOM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83" descr="A bridge over a river with a building in the background&#10;&#10;Description automatically generated with low confidence">
            <a:extLst>
              <a:ext uri="{FF2B5EF4-FFF2-40B4-BE49-F238E27FC236}">
                <a16:creationId xmlns:a16="http://schemas.microsoft.com/office/drawing/2014/main" id="{F1C526DE-E9AC-4549-AE40-6C080ADC9A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99"/>
          <a:stretch/>
        </p:blipFill>
        <p:spPr>
          <a:xfrm>
            <a:off x="-189339" y="3897277"/>
            <a:ext cx="3099286" cy="3099286"/>
          </a:xfrm>
          <a:prstGeom prst="ellipse">
            <a:avLst/>
          </a:prstGeom>
          <a:ln>
            <a:noFill/>
          </a:ln>
        </p:spPr>
      </p:pic>
      <p:sp>
        <p:nvSpPr>
          <p:cNvPr id="2" name="Text Placeholder 4">
            <a:extLst>
              <a:ext uri="{FF2B5EF4-FFF2-40B4-BE49-F238E27FC236}">
                <a16:creationId xmlns:a16="http://schemas.microsoft.com/office/drawing/2014/main" id="{DE27A871-2DAA-A27C-6D89-71959D5BAA4C}"/>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8C39FF5-C7F3-C780-9704-12E24A879FA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283528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PAGE IMAGE BOTTOM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46773015-87F9-4F63-A42F-529A3B2610AB}"/>
              </a:ext>
            </a:extLst>
          </p:cNvPr>
          <p:cNvSpPr>
            <a:spLocks noChangeAspect="1"/>
          </p:cNvSpPr>
          <p:nvPr userDrawn="1"/>
        </p:nvSpPr>
        <p:spPr>
          <a:xfrm>
            <a:off x="-469834" y="3613201"/>
            <a:ext cx="3670234" cy="3634844"/>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98CA7951-F87D-46AC-B63B-781567473D72}"/>
              </a:ext>
            </a:extLst>
          </p:cNvPr>
          <p:cNvSpPr>
            <a:spLocks noChangeAspect="1"/>
          </p:cNvSpPr>
          <p:nvPr userDrawn="1"/>
        </p:nvSpPr>
        <p:spPr>
          <a:xfrm>
            <a:off x="-382986" y="3705513"/>
            <a:ext cx="3480351" cy="3446791"/>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Picture Placeholder 2">
            <a:extLst>
              <a:ext uri="{FF2B5EF4-FFF2-40B4-BE49-F238E27FC236}">
                <a16:creationId xmlns:a16="http://schemas.microsoft.com/office/drawing/2014/main" id="{8E38B319-A30A-4CC5-A1A0-54DBF80AC85B}"/>
              </a:ext>
            </a:extLst>
          </p:cNvPr>
          <p:cNvSpPr>
            <a:spLocks noGrp="1" noChangeAspect="1"/>
          </p:cNvSpPr>
          <p:nvPr>
            <p:ph type="pic" sz="quarter" idx="10"/>
          </p:nvPr>
        </p:nvSpPr>
        <p:spPr>
          <a:xfrm>
            <a:off x="-200536" y="3878440"/>
            <a:ext cx="3099286" cy="3099286"/>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A80287C8-7282-DB87-6C05-E56D612B1A1D}"/>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8349279-17FB-89E2-2AFF-C87E2F8C05B9}"/>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7186314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CTIVITY TRANSITION PAGEA AF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16" descr="A group of people raising their hands&#10;&#10;Description automatically generated with medium confidence">
            <a:extLst>
              <a:ext uri="{FF2B5EF4-FFF2-40B4-BE49-F238E27FC236}">
                <a16:creationId xmlns:a16="http://schemas.microsoft.com/office/drawing/2014/main" id="{D58FC17E-4343-4A66-8DCF-A0AA2542816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36606" y="2323047"/>
            <a:ext cx="4854932" cy="4854932"/>
          </a:xfrm>
          <a:prstGeom prst="ellipse">
            <a:avLst/>
          </a:prstGeom>
        </p:spPr>
      </p:pic>
      <p:sp>
        <p:nvSpPr>
          <p:cNvPr id="2" name="Slide Number Placeholder 1">
            <a:extLst>
              <a:ext uri="{FF2B5EF4-FFF2-40B4-BE49-F238E27FC236}">
                <a16:creationId xmlns:a16="http://schemas.microsoft.com/office/drawing/2014/main" id="{8D4D7934-FF22-DE12-3E1E-BBCC40839B01}"/>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6859596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CTIVITY TRANSITION PAGE AF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8" name="Picture Placeholder 12" descr="A person wearing headphones and holding a glass of beer&#10;&#10;Description automatically generated with medium confidence">
            <a:extLst>
              <a:ext uri="{FF2B5EF4-FFF2-40B4-BE49-F238E27FC236}">
                <a16:creationId xmlns:a16="http://schemas.microsoft.com/office/drawing/2014/main" id="{54C6C8D7-A8D1-41D6-A073-0F1FCBA74F3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98"/>
          <a:stretch/>
        </p:blipFill>
        <p:spPr>
          <a:xfrm>
            <a:off x="-639058" y="2309880"/>
            <a:ext cx="4854932" cy="4854932"/>
          </a:xfrm>
          <a:prstGeom prst="ellipse">
            <a:avLst/>
          </a:prstGeom>
        </p:spPr>
      </p:pic>
      <p:sp>
        <p:nvSpPr>
          <p:cNvPr id="2" name="Slide Number Placeholder 1">
            <a:extLst>
              <a:ext uri="{FF2B5EF4-FFF2-40B4-BE49-F238E27FC236}">
                <a16:creationId xmlns:a16="http://schemas.microsoft.com/office/drawing/2014/main" id="{520812A7-DE8E-A874-11F9-3F69EDC96828}"/>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9450463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CTIVITY TRANSITION PAGE AF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30" name="Picture Placeholder 7">
            <a:extLst>
              <a:ext uri="{FF2B5EF4-FFF2-40B4-BE49-F238E27FC236}">
                <a16:creationId xmlns:a16="http://schemas.microsoft.com/office/drawing/2014/main" id="{0A6FF159-8155-4AC7-B0C8-4F8248DDED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63"/>
          <a:stretch/>
        </p:blipFill>
        <p:spPr>
          <a:xfrm>
            <a:off x="-623860" y="2309880"/>
            <a:ext cx="4854932" cy="4854932"/>
          </a:xfrm>
          <a:prstGeom prst="ellipse">
            <a:avLst/>
          </a:prstGeom>
          <a:ln>
            <a:noFill/>
          </a:ln>
        </p:spPr>
      </p:pic>
      <p:sp>
        <p:nvSpPr>
          <p:cNvPr id="2" name="Slide Number Placeholder 1">
            <a:extLst>
              <a:ext uri="{FF2B5EF4-FFF2-40B4-BE49-F238E27FC236}">
                <a16:creationId xmlns:a16="http://schemas.microsoft.com/office/drawing/2014/main" id="{4DE26A96-BFC4-6359-7FB5-0662A067C0E0}"/>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6170792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CTIVITY TRANSITION PAGE AS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3" name="Picture Placeholder 127">
            <a:extLst>
              <a:ext uri="{FF2B5EF4-FFF2-40B4-BE49-F238E27FC236}">
                <a16:creationId xmlns:a16="http://schemas.microsoft.com/office/drawing/2014/main" id="{745B3249-9840-401F-8B6E-9957F3E68C8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394"/>
          <a:stretch/>
        </p:blipFill>
        <p:spPr>
          <a:xfrm>
            <a:off x="-644463" y="2322580"/>
            <a:ext cx="4854932" cy="4854932"/>
          </a:xfrm>
          <a:prstGeom prst="ellipse">
            <a:avLst/>
          </a:prstGeom>
          <a:ln>
            <a:noFill/>
          </a:ln>
        </p:spPr>
      </p:pic>
      <p:sp>
        <p:nvSpPr>
          <p:cNvPr id="2" name="Slide Number Placeholder 1">
            <a:extLst>
              <a:ext uri="{FF2B5EF4-FFF2-40B4-BE49-F238E27FC236}">
                <a16:creationId xmlns:a16="http://schemas.microsoft.com/office/drawing/2014/main" id="{F33DA4FC-B678-DB7B-91D9-6C1095806F54}"/>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8061729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CTIVITY TRANSITION PAGE AS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37" descr="A picture containing person, sport, dancer, colorful&#10;&#10;Description automatically generated">
            <a:extLst>
              <a:ext uri="{FF2B5EF4-FFF2-40B4-BE49-F238E27FC236}">
                <a16:creationId xmlns:a16="http://schemas.microsoft.com/office/drawing/2014/main" id="{4A7875E8-45E8-4AB0-BAF3-2EA96ECA49E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6560" y="2316829"/>
            <a:ext cx="4854932" cy="4854932"/>
          </a:xfrm>
          <a:prstGeom prst="ellipse">
            <a:avLst/>
          </a:prstGeom>
          <a:ln>
            <a:noFill/>
          </a:ln>
        </p:spPr>
      </p:pic>
      <p:sp>
        <p:nvSpPr>
          <p:cNvPr id="2" name="Slide Number Placeholder 1">
            <a:extLst>
              <a:ext uri="{FF2B5EF4-FFF2-40B4-BE49-F238E27FC236}">
                <a16:creationId xmlns:a16="http://schemas.microsoft.com/office/drawing/2014/main" id="{5B6643CF-6D75-FE34-EA2B-A88E850C7B31}"/>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2515366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CTIVITY TRANSITION PAGE AS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22" descr="A picture containing person&#10;&#10;Description automatically generated">
            <a:extLst>
              <a:ext uri="{FF2B5EF4-FFF2-40B4-BE49-F238E27FC236}">
                <a16:creationId xmlns:a16="http://schemas.microsoft.com/office/drawing/2014/main" id="{3CC4E0A8-6E4A-4188-93BF-5BF5BB59F7F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2785" y="2309880"/>
            <a:ext cx="4854932" cy="4854932"/>
          </a:xfrm>
          <a:prstGeom prst="ellipse">
            <a:avLst/>
          </a:prstGeom>
          <a:ln>
            <a:noFill/>
          </a:ln>
        </p:spPr>
      </p:pic>
      <p:sp>
        <p:nvSpPr>
          <p:cNvPr id="2" name="Slide Number Placeholder 1">
            <a:extLst>
              <a:ext uri="{FF2B5EF4-FFF2-40B4-BE49-F238E27FC236}">
                <a16:creationId xmlns:a16="http://schemas.microsoft.com/office/drawing/2014/main" id="{FC9EA5BB-7925-5CAF-7052-9A3FB15661DF}"/>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9325799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CTIVITY TRANSITION PAGE AS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32" descr="A group of people running&#10;&#10;Description automatically generated">
            <a:extLst>
              <a:ext uri="{FF2B5EF4-FFF2-40B4-BE49-F238E27FC236}">
                <a16:creationId xmlns:a16="http://schemas.microsoft.com/office/drawing/2014/main" id="{E8F50E11-BDD9-4689-9DC0-7A17376FE2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905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3CEB0DA5-1E9E-F64F-2987-F49D5ED25F5C}"/>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9773976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CTIVITY TRANSITION PAGE SA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115" descr="A person with his arms crossed&#10;&#10;Description automatically generated with low confidence">
            <a:extLst>
              <a:ext uri="{FF2B5EF4-FFF2-40B4-BE49-F238E27FC236}">
                <a16:creationId xmlns:a16="http://schemas.microsoft.com/office/drawing/2014/main" id="{B270CD26-81BF-4B49-80D1-F7BA27BFA55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973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05C7F012-B640-1117-4202-475BD8612579}"/>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040111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ASHPAGE OTHER 3">
    <p:bg>
      <p:bgPr>
        <a:solidFill>
          <a:schemeClr val="bg1"/>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636C35-A380-4E44-A95F-3CE58889242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827" y="0"/>
            <a:ext cx="697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4651BD9E-62BA-477E-B88C-39A2153FF555}"/>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49826" b="99187" l="685" r="58904">
                        <a14:foregroundMark x1="15868" y1="49826" x2="16438" y2="51684"/>
                        <a14:foregroundMark x1="4680" y1="79559" x2="1027" y2="94774"/>
                        <a14:foregroundMark x1="8562" y1="96516" x2="31279" y2="99419"/>
                        <a14:foregroundMark x1="31279" y1="99419" x2="39612" y2="98490"/>
                        <a14:foregroundMark x1="45662" y1="98490" x2="47831" y2="98839"/>
                        <a14:foregroundMark x1="15639" y1="52846" x2="15639" y2="52846"/>
                        <a14:foregroundMark x1="18151" y1="50871" x2="18151" y2="50871"/>
                        <a14:foregroundMark x1="18151" y1="50871" x2="16553" y2="51916"/>
                        <a14:foregroundMark x1="55708" y1="54239" x2="55936" y2="61324"/>
                        <a14:foregroundMark x1="55936" y1="61324" x2="55936" y2="61324"/>
                        <a14:foregroundMark x1="57306" y1="57027" x2="58904" y2="61208"/>
                        <a14:backgroundMark x1="9247" y1="51336" x2="8904" y2="67131"/>
                        <a14:backgroundMark x1="26826" y1="53891" x2="42352" y2="66434"/>
                        <a14:backgroundMark x1="28653" y1="71429" x2="36644" y2="73055"/>
                        <a14:backgroundMark x1="28082" y1="71196" x2="28082" y2="71196"/>
                      </a14:backgroundRemoval>
                    </a14:imgEffect>
                  </a14:imgLayer>
                </a14:imgProps>
              </a:ext>
              <a:ext uri="{28A0092B-C50C-407E-A947-70E740481C1C}">
                <a14:useLocalDpi xmlns:a14="http://schemas.microsoft.com/office/drawing/2010/main" val="0"/>
              </a:ext>
            </a:extLst>
          </a:blip>
          <a:srcRect t="48125" r="49980" b="-1"/>
          <a:stretch/>
        </p:blipFill>
        <p:spPr bwMode="auto">
          <a:xfrm>
            <a:off x="-11668" y="3295973"/>
            <a:ext cx="3489895" cy="355757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E7CEF3F-1FB1-AA6A-7D03-72919FB43D92}"/>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A4AE906C-0C25-BDE1-CFE6-63B0E07215FC}"/>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910D6C52-D6DA-36E2-D127-DC728E529A6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B91FA34B-0BF5-CC58-09E1-73FF2001EF24}"/>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0EA9A38-B203-97D1-356F-2343330FE709}"/>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404285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CTIVITY TRANSITION PAGE SA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05">
            <a:extLst>
              <a:ext uri="{FF2B5EF4-FFF2-40B4-BE49-F238E27FC236}">
                <a16:creationId xmlns:a16="http://schemas.microsoft.com/office/drawing/2014/main" id="{7E2B29AF-A8AF-4F10-8141-C9E9DCB50BB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2020" y="2322580"/>
            <a:ext cx="4854932" cy="4854932"/>
          </a:xfrm>
          <a:prstGeom prst="ellipse">
            <a:avLst/>
          </a:prstGeom>
          <a:ln>
            <a:noFill/>
          </a:ln>
        </p:spPr>
      </p:pic>
      <p:sp>
        <p:nvSpPr>
          <p:cNvPr id="2" name="Slide Number Placeholder 1">
            <a:extLst>
              <a:ext uri="{FF2B5EF4-FFF2-40B4-BE49-F238E27FC236}">
                <a16:creationId xmlns:a16="http://schemas.microsoft.com/office/drawing/2014/main" id="{1E2BFBA7-1DF6-99DF-F019-68EA28FD0DB7}"/>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447160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CTIVITY TRANSITION PAGE SA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4" name="Picture Placeholder 120" descr="A group of men posing for a photo&#10;&#10;Description automatically generated with medium confidence">
            <a:extLst>
              <a:ext uri="{FF2B5EF4-FFF2-40B4-BE49-F238E27FC236}">
                <a16:creationId xmlns:a16="http://schemas.microsoft.com/office/drawing/2014/main" id="{446A5102-6050-4F3E-B172-F44565CECB9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8524" y="2323047"/>
            <a:ext cx="4854932" cy="4854932"/>
          </a:xfrm>
          <a:prstGeom prst="ellipse">
            <a:avLst/>
          </a:prstGeom>
          <a:ln>
            <a:noFill/>
          </a:ln>
        </p:spPr>
      </p:pic>
      <p:sp>
        <p:nvSpPr>
          <p:cNvPr id="2" name="Slide Number Placeholder 1">
            <a:extLst>
              <a:ext uri="{FF2B5EF4-FFF2-40B4-BE49-F238E27FC236}">
                <a16:creationId xmlns:a16="http://schemas.microsoft.com/office/drawing/2014/main" id="{05D69640-1AD6-D2BB-8138-20AB4E8A2A6B}"/>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6443909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CTIVITY TRANSITION PAGE SA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10">
            <a:extLst>
              <a:ext uri="{FF2B5EF4-FFF2-40B4-BE49-F238E27FC236}">
                <a16:creationId xmlns:a16="http://schemas.microsoft.com/office/drawing/2014/main" id="{55C3F078-CE24-4D1A-9486-E980260B9ED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1358" y="2322580"/>
            <a:ext cx="4854932" cy="4854932"/>
          </a:xfrm>
          <a:prstGeom prst="ellipse">
            <a:avLst/>
          </a:prstGeom>
          <a:ln>
            <a:noFill/>
          </a:ln>
        </p:spPr>
      </p:pic>
      <p:sp>
        <p:nvSpPr>
          <p:cNvPr id="2" name="Slide Number Placeholder 1">
            <a:extLst>
              <a:ext uri="{FF2B5EF4-FFF2-40B4-BE49-F238E27FC236}">
                <a16:creationId xmlns:a16="http://schemas.microsoft.com/office/drawing/2014/main" id="{5934FEF8-F729-6426-4F47-E039447C9929}"/>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017428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CTIVITY TRANSITION PAGE W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3" name="Picture Placeholder 341">
            <a:extLst>
              <a:ext uri="{FF2B5EF4-FFF2-40B4-BE49-F238E27FC236}">
                <a16:creationId xmlns:a16="http://schemas.microsoft.com/office/drawing/2014/main" id="{9A8927FA-857E-4E98-A171-4CFB0A6283F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973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75A0FC30-A736-B770-E899-7F2301529608}"/>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1736671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CTIVITY TRANSITION PAGE W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8" name="Picture Placeholder 355">
            <a:extLst>
              <a:ext uri="{FF2B5EF4-FFF2-40B4-BE49-F238E27FC236}">
                <a16:creationId xmlns:a16="http://schemas.microsoft.com/office/drawing/2014/main" id="{95E7CFCD-6A83-409B-9BB3-F865EA42260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40169" y="2316829"/>
            <a:ext cx="4854932" cy="4854932"/>
          </a:xfrm>
          <a:prstGeom prst="ellipse">
            <a:avLst/>
          </a:prstGeom>
          <a:ln>
            <a:noFill/>
          </a:ln>
        </p:spPr>
      </p:pic>
      <p:sp>
        <p:nvSpPr>
          <p:cNvPr id="2" name="Slide Number Placeholder 1">
            <a:extLst>
              <a:ext uri="{FF2B5EF4-FFF2-40B4-BE49-F238E27FC236}">
                <a16:creationId xmlns:a16="http://schemas.microsoft.com/office/drawing/2014/main" id="{F5F8D674-3C15-CEC6-3CC2-1C9EC7A5AA15}"/>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7926190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CTIVITY TRANSITION PAGE WE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4" name="Picture Placeholder 336">
            <a:extLst>
              <a:ext uri="{FF2B5EF4-FFF2-40B4-BE49-F238E27FC236}">
                <a16:creationId xmlns:a16="http://schemas.microsoft.com/office/drawing/2014/main" id="{36225AA7-1C9F-448C-AB15-08CAAF1D7A5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3053" y="2322580"/>
            <a:ext cx="4854932" cy="4854932"/>
          </a:xfrm>
          <a:prstGeom prst="ellipse">
            <a:avLst/>
          </a:prstGeom>
          <a:ln>
            <a:noFill/>
          </a:ln>
        </p:spPr>
      </p:pic>
      <p:sp>
        <p:nvSpPr>
          <p:cNvPr id="2" name="Slide Number Placeholder 1">
            <a:extLst>
              <a:ext uri="{FF2B5EF4-FFF2-40B4-BE49-F238E27FC236}">
                <a16:creationId xmlns:a16="http://schemas.microsoft.com/office/drawing/2014/main" id="{51C121C8-76A0-E977-C6A7-B0DABE941FFB}"/>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4786774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CTIVITY TRANSITION PAGE WE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1" name="Picture Placeholder 346" descr="A picture containing person, water sport, sport, swimming&#10;&#10;Description automatically generated">
            <a:extLst>
              <a:ext uri="{FF2B5EF4-FFF2-40B4-BE49-F238E27FC236}">
                <a16:creationId xmlns:a16="http://schemas.microsoft.com/office/drawing/2014/main" id="{6533F9B4-4AD2-4AC3-A26C-895C6964BAC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0169" y="2309880"/>
            <a:ext cx="4854932" cy="4854932"/>
          </a:xfrm>
          <a:prstGeom prst="ellipse">
            <a:avLst/>
          </a:prstGeom>
          <a:ln>
            <a:noFill/>
          </a:ln>
        </p:spPr>
      </p:pic>
      <p:sp>
        <p:nvSpPr>
          <p:cNvPr id="2" name="Slide Number Placeholder 1">
            <a:extLst>
              <a:ext uri="{FF2B5EF4-FFF2-40B4-BE49-F238E27FC236}">
                <a16:creationId xmlns:a16="http://schemas.microsoft.com/office/drawing/2014/main" id="{0C5CCC67-577D-023A-C0BD-4E9B1667A849}"/>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5508874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CTIVITY TRANSITION PAGE OTHER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95" descr="A picture containing dark&#10;&#10;Description automatically generated">
            <a:extLst>
              <a:ext uri="{FF2B5EF4-FFF2-40B4-BE49-F238E27FC236}">
                <a16:creationId xmlns:a16="http://schemas.microsoft.com/office/drawing/2014/main" id="{8A180B2A-BF2D-4FEB-9346-9B7C410B5A5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38374" y="2309880"/>
            <a:ext cx="4854932" cy="4854932"/>
          </a:xfrm>
          <a:prstGeom prst="ellipse">
            <a:avLst/>
          </a:prstGeom>
          <a:ln>
            <a:noFill/>
          </a:ln>
        </p:spPr>
      </p:pic>
      <p:sp>
        <p:nvSpPr>
          <p:cNvPr id="2" name="Slide Number Placeholder 1">
            <a:extLst>
              <a:ext uri="{FF2B5EF4-FFF2-40B4-BE49-F238E27FC236}">
                <a16:creationId xmlns:a16="http://schemas.microsoft.com/office/drawing/2014/main" id="{657D3B62-E4F0-E80B-441B-C2941E2FBE1D}"/>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1776357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CTIVITY TRANSITION PAGE OTHER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90" descr="A picture containing building, outdoor, blue, stone&#10;&#10;Description automatically generated">
            <a:extLst>
              <a:ext uri="{FF2B5EF4-FFF2-40B4-BE49-F238E27FC236}">
                <a16:creationId xmlns:a16="http://schemas.microsoft.com/office/drawing/2014/main" id="{20DD8E6A-F37D-4CEE-8B28-892B6221791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52888" y="2282358"/>
            <a:ext cx="4854932" cy="4854932"/>
          </a:xfrm>
          <a:prstGeom prst="ellipse">
            <a:avLst/>
          </a:prstGeom>
          <a:ln>
            <a:noFill/>
          </a:ln>
        </p:spPr>
      </p:pic>
      <p:sp>
        <p:nvSpPr>
          <p:cNvPr id="2" name="Slide Number Placeholder 1">
            <a:extLst>
              <a:ext uri="{FF2B5EF4-FFF2-40B4-BE49-F238E27FC236}">
                <a16:creationId xmlns:a16="http://schemas.microsoft.com/office/drawing/2014/main" id="{7B260E40-678D-29D3-9EA6-5D0DC0E7046F}"/>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8579151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CTIVITY TRANSITION PAGE OTHER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00">
            <a:extLst>
              <a:ext uri="{FF2B5EF4-FFF2-40B4-BE49-F238E27FC236}">
                <a16:creationId xmlns:a16="http://schemas.microsoft.com/office/drawing/2014/main" id="{A9F941BB-AD7F-4F8D-8489-E645C72B01D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74706" y="2323047"/>
            <a:ext cx="4854932" cy="4854932"/>
          </a:xfrm>
          <a:prstGeom prst="ellipse">
            <a:avLst/>
          </a:prstGeom>
        </p:spPr>
      </p:pic>
      <p:sp>
        <p:nvSpPr>
          <p:cNvPr id="2" name="Slide Number Placeholder 1">
            <a:extLst>
              <a:ext uri="{FF2B5EF4-FFF2-40B4-BE49-F238E27FC236}">
                <a16:creationId xmlns:a16="http://schemas.microsoft.com/office/drawing/2014/main" id="{6AD82D4A-3C9C-C50B-2F13-88876807B6BF}"/>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568781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IVES P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a:latin typeface="Ink Free" panose="03080402000500000000" pitchFamily="66" charset="0"/>
              </a:rPr>
              <a:t>By then end of this module you will be able to:</a:t>
            </a:r>
          </a:p>
        </p:txBody>
      </p:sp>
      <p:sp>
        <p:nvSpPr>
          <p:cNvPr id="2" name="Slide Number Placeholder 1">
            <a:extLst>
              <a:ext uri="{FF2B5EF4-FFF2-40B4-BE49-F238E27FC236}">
                <a16:creationId xmlns:a16="http://schemas.microsoft.com/office/drawing/2014/main" id="{6696685D-7745-5E12-2782-93F757C6A223}"/>
              </a:ext>
            </a:extLst>
          </p:cNvPr>
          <p:cNvSpPr>
            <a:spLocks noGrp="1"/>
          </p:cNvSpPr>
          <p:nvPr>
            <p:ph type="sldNum" sz="quarter" idx="14"/>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6075884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CTIVITY TRANSITION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958717" y="2098999"/>
            <a:ext cx="5397554" cy="5345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Circle: Hollow 33">
            <a:extLst>
              <a:ext uri="{FF2B5EF4-FFF2-40B4-BE49-F238E27FC236}">
                <a16:creationId xmlns:a16="http://schemas.microsoft.com/office/drawing/2014/main" id="{43395294-4557-46A9-9919-F13E15CDE4E9}"/>
              </a:ext>
            </a:extLst>
          </p:cNvPr>
          <p:cNvSpPr>
            <a:spLocks noChangeAspect="1"/>
          </p:cNvSpPr>
          <p:nvPr userDrawn="1"/>
        </p:nvSpPr>
        <p:spPr>
          <a:xfrm>
            <a:off x="-1070210" y="1922002"/>
            <a:ext cx="5695879" cy="5640956"/>
          </a:xfrm>
          <a:prstGeom prst="donut">
            <a:avLst>
              <a:gd name="adj" fmla="val 1425"/>
            </a:avLst>
          </a:prstGeom>
          <a:solidFill>
            <a:schemeClr val="tx1">
              <a:lumMod val="50000"/>
              <a:lumOff val="5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35" name="Circle: Hollow 34">
            <a:extLst>
              <a:ext uri="{FF2B5EF4-FFF2-40B4-BE49-F238E27FC236}">
                <a16:creationId xmlns:a16="http://schemas.microsoft.com/office/drawing/2014/main" id="{4CC85DBD-7E11-4644-8662-540317DD574A}"/>
              </a:ext>
            </a:extLst>
          </p:cNvPr>
          <p:cNvSpPr>
            <a:spLocks noChangeAspect="1"/>
          </p:cNvSpPr>
          <p:nvPr userDrawn="1"/>
        </p:nvSpPr>
        <p:spPr>
          <a:xfrm>
            <a:off x="-949658" y="2094455"/>
            <a:ext cx="5401195" cy="5349114"/>
          </a:xfrm>
          <a:prstGeom prst="donut">
            <a:avLst>
              <a:gd name="adj" fmla="val 2682"/>
            </a:avLst>
          </a:prstGeom>
          <a:solidFill>
            <a:schemeClr val="tx1">
              <a:lumMod val="50000"/>
              <a:lumOff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30" name="Oval 29">
            <a:extLst>
              <a:ext uri="{FF2B5EF4-FFF2-40B4-BE49-F238E27FC236}">
                <a16:creationId xmlns:a16="http://schemas.microsoft.com/office/drawing/2014/main" id="{2140EA6C-A7FA-4766-B89B-40730972C3CB}"/>
              </a:ext>
            </a:extLst>
          </p:cNvPr>
          <p:cNvSpPr>
            <a:spLocks noChangeAspect="1"/>
          </p:cNvSpPr>
          <p:nvPr userDrawn="1"/>
        </p:nvSpPr>
        <p:spPr>
          <a:xfrm>
            <a:off x="9524786" y="-493399"/>
            <a:ext cx="3243883" cy="3212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Circle: Hollow 30">
            <a:extLst>
              <a:ext uri="{FF2B5EF4-FFF2-40B4-BE49-F238E27FC236}">
                <a16:creationId xmlns:a16="http://schemas.microsoft.com/office/drawing/2014/main" id="{D6BBE2D3-617E-4598-874E-DAAFE6A89CC5}"/>
              </a:ext>
            </a:extLst>
          </p:cNvPr>
          <p:cNvSpPr>
            <a:spLocks noChangeAspect="1"/>
          </p:cNvSpPr>
          <p:nvPr userDrawn="1"/>
        </p:nvSpPr>
        <p:spPr>
          <a:xfrm>
            <a:off x="9412977" y="-609346"/>
            <a:ext cx="3471870" cy="3438392"/>
          </a:xfrm>
          <a:prstGeom prst="donut">
            <a:avLst>
              <a:gd name="adj" fmla="val 1425"/>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32" name="Circle: Hollow 31">
            <a:extLst>
              <a:ext uri="{FF2B5EF4-FFF2-40B4-BE49-F238E27FC236}">
                <a16:creationId xmlns:a16="http://schemas.microsoft.com/office/drawing/2014/main" id="{4F18B7CA-1521-4797-901A-711FD6AE2821}"/>
              </a:ext>
            </a:extLst>
          </p:cNvPr>
          <p:cNvSpPr>
            <a:spLocks noChangeAspect="1"/>
          </p:cNvSpPr>
          <p:nvPr userDrawn="1"/>
        </p:nvSpPr>
        <p:spPr>
          <a:xfrm>
            <a:off x="9530300" y="-493399"/>
            <a:ext cx="3238369" cy="3207143"/>
          </a:xfrm>
          <a:prstGeom prst="donut">
            <a:avLst>
              <a:gd name="adj" fmla="val 2682"/>
            </a:avLst>
          </a:prstGeom>
          <a:solidFill>
            <a:schemeClr val="tx1">
              <a:lumMod val="50000"/>
              <a:lumOff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1" name="Picture Placeholder 2">
            <a:extLst>
              <a:ext uri="{FF2B5EF4-FFF2-40B4-BE49-F238E27FC236}">
                <a16:creationId xmlns:a16="http://schemas.microsoft.com/office/drawing/2014/main" id="{8C66B2F9-7F2F-4B0F-BCB5-0D476F9C4036}"/>
              </a:ext>
            </a:extLst>
          </p:cNvPr>
          <p:cNvSpPr>
            <a:spLocks noGrp="1" noChangeAspect="1"/>
          </p:cNvSpPr>
          <p:nvPr>
            <p:ph type="pic" sz="quarter" idx="13"/>
          </p:nvPr>
        </p:nvSpPr>
        <p:spPr>
          <a:xfrm>
            <a:off x="-674706" y="2323047"/>
            <a:ext cx="4854932" cy="4854932"/>
          </a:xfrm>
          <a:prstGeom prst="ellipse">
            <a:avLst/>
          </a:prstGeom>
          <a:ln>
            <a:noFill/>
          </a:ln>
        </p:spPr>
        <p:txBody>
          <a:bodyPr/>
          <a:lstStyle/>
          <a:p>
            <a:endParaRPr lang="nl-NL"/>
          </a:p>
        </p:txBody>
      </p:sp>
      <p:sp>
        <p:nvSpPr>
          <p:cNvPr id="36" name="TextBox 35">
            <a:extLst>
              <a:ext uri="{FF2B5EF4-FFF2-40B4-BE49-F238E27FC236}">
                <a16:creationId xmlns:a16="http://schemas.microsoft.com/office/drawing/2014/main" id="{108636AC-E3F3-4206-B3DF-B6B91A39477B}"/>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chemeClr val="tx1">
                    <a:lumMod val="50000"/>
                    <a:lumOff val="50000"/>
                  </a:schemeClr>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 name="Slide Number Placeholder 1">
            <a:extLst>
              <a:ext uri="{FF2B5EF4-FFF2-40B4-BE49-F238E27FC236}">
                <a16:creationId xmlns:a16="http://schemas.microsoft.com/office/drawing/2014/main" id="{A718B687-FDE6-B377-6AAF-B67BCA9BF58A}"/>
              </a:ext>
            </a:extLst>
          </p:cNvPr>
          <p:cNvSpPr>
            <a:spLocks noGrp="1"/>
          </p:cNvSpPr>
          <p:nvPr>
            <p:ph type="sldNum" sz="quarter" idx="14"/>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5265138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CTIVITY DESCRIPTION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10" y="1601040"/>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timing</a:t>
            </a:r>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description</a:t>
            </a:r>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28" name="Picture 4">
            <a:extLst>
              <a:ext uri="{FF2B5EF4-FFF2-40B4-BE49-F238E27FC236}">
                <a16:creationId xmlns:a16="http://schemas.microsoft.com/office/drawing/2014/main" id="{4FB6D550-E9CE-4FA3-8A58-428B76CA8F5D}"/>
              </a:ext>
            </a:extLst>
          </p:cNvPr>
          <p:cNvPicPr>
            <a:picLocks noChangeAspect="1" noChangeArrowheads="1"/>
          </p:cNvPicPr>
          <p:nvPr userDrawn="1"/>
        </p:nvPicPr>
        <p:blipFill>
          <a:blip r:embed="rId6" cstate="email">
            <a:grayscl/>
            <a:alphaModFix amt="70000"/>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8632648" y="-363857"/>
            <a:ext cx="3950312" cy="3932557"/>
          </a:xfrm>
          <a:prstGeom prst="ellipse">
            <a:avLst/>
          </a:prstGeom>
          <a:ln w="190500" cap="rnd">
            <a:noFill/>
            <a:prstDash val="solid"/>
          </a:ln>
          <a:effectLst/>
          <a:scene3d>
            <a:camera prst="orthographicFront"/>
            <a:lightRig rig="threePt" dir="t">
              <a:rot lat="0" lon="0" rev="19200000"/>
            </a:lightRig>
          </a:scene3d>
          <a:sp3d extrusionH="25400">
            <a:extrusionClr>
              <a:srgbClr val="000000"/>
            </a:extrusionClr>
          </a:sp3d>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A9FB513-BAE2-85F8-5D93-21215F532D60}"/>
              </a:ext>
            </a:extLst>
          </p:cNvPr>
          <p:cNvSpPr>
            <a:spLocks noGrp="1"/>
          </p:cNvSpPr>
          <p:nvPr>
            <p:ph type="sldNum" sz="quarter" idx="13"/>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9433966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CTIVITY DESCRIPTION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09" y="162903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timing</a:t>
            </a:r>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description</a:t>
            </a:r>
          </a:p>
        </p:txBody>
      </p:sp>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21" name="Picture Placeholder 2">
            <a:extLst>
              <a:ext uri="{FF2B5EF4-FFF2-40B4-BE49-F238E27FC236}">
                <a16:creationId xmlns:a16="http://schemas.microsoft.com/office/drawing/2014/main" id="{E986AB6F-E24C-434A-A8D2-81FF08CF8E07}"/>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a:p>
        </p:txBody>
      </p:sp>
      <p:sp>
        <p:nvSpPr>
          <p:cNvPr id="2" name="Slide Number Placeholder 1">
            <a:extLst>
              <a:ext uri="{FF2B5EF4-FFF2-40B4-BE49-F238E27FC236}">
                <a16:creationId xmlns:a16="http://schemas.microsoft.com/office/drawing/2014/main" id="{7DF72AB3-CC8D-E2E8-361F-EC2401093553}"/>
              </a:ext>
            </a:extLst>
          </p:cNvPr>
          <p:cNvSpPr>
            <a:spLocks noGrp="1"/>
          </p:cNvSpPr>
          <p:nvPr>
            <p:ph type="sldNum" sz="quarter" idx="14"/>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0705222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OC">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2" name="Slide Number Placeholder 1">
            <a:extLst>
              <a:ext uri="{FF2B5EF4-FFF2-40B4-BE49-F238E27FC236}">
                <a16:creationId xmlns:a16="http://schemas.microsoft.com/office/drawing/2014/main" id="{DF5542AC-2281-26F7-08DA-57467C5D8C40}"/>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3741777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NOTES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5080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33481"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7" name="Rectangle: Rounded Corners 6">
            <a:extLst>
              <a:ext uri="{FF2B5EF4-FFF2-40B4-BE49-F238E27FC236}">
                <a16:creationId xmlns:a16="http://schemas.microsoft.com/office/drawing/2014/main" id="{B010EA47-4C5C-49EB-A69D-D0A21BE4735C}"/>
              </a:ext>
            </a:extLst>
          </p:cNvPr>
          <p:cNvSpPr/>
          <p:nvPr userDrawn="1"/>
        </p:nvSpPr>
        <p:spPr>
          <a:xfrm>
            <a:off x="4801415" y="996972"/>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D51E019A-245B-4E0B-B864-90683F6AECF2}"/>
              </a:ext>
            </a:extLst>
          </p:cNvPr>
          <p:cNvSpPr/>
          <p:nvPr userDrawn="1"/>
        </p:nvSpPr>
        <p:spPr>
          <a:xfrm>
            <a:off x="8581648" y="996972"/>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7015ADE4-5BC5-4D7C-87CE-574134FFD385}"/>
              </a:ext>
            </a:extLst>
          </p:cNvPr>
          <p:cNvSpPr/>
          <p:nvPr userDrawn="1"/>
        </p:nvSpPr>
        <p:spPr>
          <a:xfrm>
            <a:off x="214334" y="1441802"/>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713E4885-1DD0-4F60-BD87-A2BF20B02563}"/>
              </a:ext>
            </a:extLst>
          </p:cNvPr>
          <p:cNvSpPr/>
          <p:nvPr userDrawn="1"/>
        </p:nvSpPr>
        <p:spPr>
          <a:xfrm>
            <a:off x="309505" y="1394753"/>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51172AE3-15A4-4C0B-96BF-46AB5C7BFD17}"/>
              </a:ext>
            </a:extLst>
          </p:cNvPr>
          <p:cNvSpPr/>
          <p:nvPr userDrawn="1"/>
        </p:nvSpPr>
        <p:spPr>
          <a:xfrm>
            <a:off x="391902" y="1346200"/>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Rounded Corners 15">
            <a:extLst>
              <a:ext uri="{FF2B5EF4-FFF2-40B4-BE49-F238E27FC236}">
                <a16:creationId xmlns:a16="http://schemas.microsoft.com/office/drawing/2014/main" id="{1A186C83-D957-408A-95BB-404DC8AFB447}"/>
              </a:ext>
            </a:extLst>
          </p:cNvPr>
          <p:cNvSpPr/>
          <p:nvPr userDrawn="1"/>
        </p:nvSpPr>
        <p:spPr>
          <a:xfrm>
            <a:off x="785298" y="996972"/>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 name="Straight Connector 2">
            <a:extLst>
              <a:ext uri="{FF2B5EF4-FFF2-40B4-BE49-F238E27FC236}">
                <a16:creationId xmlns:a16="http://schemas.microsoft.com/office/drawing/2014/main" id="{E7F00E61-CB13-4FDB-92C8-09428B2A2912}"/>
              </a:ext>
            </a:extLst>
          </p:cNvPr>
          <p:cNvCxnSpPr/>
          <p:nvPr userDrawn="1"/>
        </p:nvCxnSpPr>
        <p:spPr>
          <a:xfrm>
            <a:off x="635000" y="19939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F346B0-A95C-48B9-A290-06C06790D29C}"/>
              </a:ext>
            </a:extLst>
          </p:cNvPr>
          <p:cNvCxnSpPr/>
          <p:nvPr userDrawn="1"/>
        </p:nvCxnSpPr>
        <p:spPr>
          <a:xfrm>
            <a:off x="635000" y="23876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1D5D22-03F2-4603-9A4B-31ADD75146BA}"/>
              </a:ext>
            </a:extLst>
          </p:cNvPr>
          <p:cNvCxnSpPr/>
          <p:nvPr userDrawn="1"/>
        </p:nvCxnSpPr>
        <p:spPr>
          <a:xfrm>
            <a:off x="635000" y="27813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932137-CE10-40E7-AF72-2AF6441D557E}"/>
              </a:ext>
            </a:extLst>
          </p:cNvPr>
          <p:cNvCxnSpPr/>
          <p:nvPr userDrawn="1"/>
        </p:nvCxnSpPr>
        <p:spPr>
          <a:xfrm>
            <a:off x="635000" y="31750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D976C0-9010-495E-8687-22D2D2339066}"/>
              </a:ext>
            </a:extLst>
          </p:cNvPr>
          <p:cNvCxnSpPr/>
          <p:nvPr userDrawn="1"/>
        </p:nvCxnSpPr>
        <p:spPr>
          <a:xfrm>
            <a:off x="635000" y="35560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AA7FEA-704B-4CEB-AFF9-62776B1ED952}"/>
              </a:ext>
            </a:extLst>
          </p:cNvPr>
          <p:cNvCxnSpPr/>
          <p:nvPr userDrawn="1"/>
        </p:nvCxnSpPr>
        <p:spPr>
          <a:xfrm>
            <a:off x="635000" y="39497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459D435-0084-44F4-A9FF-36D7E11B4EA7}"/>
              </a:ext>
            </a:extLst>
          </p:cNvPr>
          <p:cNvCxnSpPr/>
          <p:nvPr userDrawn="1"/>
        </p:nvCxnSpPr>
        <p:spPr>
          <a:xfrm>
            <a:off x="635000" y="43434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FB8BAA-BC4E-494C-B2D3-623655122E9E}"/>
              </a:ext>
            </a:extLst>
          </p:cNvPr>
          <p:cNvCxnSpPr/>
          <p:nvPr userDrawn="1"/>
        </p:nvCxnSpPr>
        <p:spPr>
          <a:xfrm>
            <a:off x="635000" y="47371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B726947-6207-4EF7-A480-EAC4AB48CB94}"/>
              </a:ext>
            </a:extLst>
          </p:cNvPr>
          <p:cNvCxnSpPr/>
          <p:nvPr userDrawn="1"/>
        </p:nvCxnSpPr>
        <p:spPr>
          <a:xfrm>
            <a:off x="635000" y="51054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850983E-0922-4848-8BBD-B4F450D15804}"/>
              </a:ext>
            </a:extLst>
          </p:cNvPr>
          <p:cNvCxnSpPr/>
          <p:nvPr userDrawn="1"/>
        </p:nvCxnSpPr>
        <p:spPr>
          <a:xfrm>
            <a:off x="635000" y="54991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A1BA1B-5D82-43C1-8101-C7F3DA63F151}"/>
              </a:ext>
            </a:extLst>
          </p:cNvPr>
          <p:cNvCxnSpPr/>
          <p:nvPr userDrawn="1"/>
        </p:nvCxnSpPr>
        <p:spPr>
          <a:xfrm>
            <a:off x="635000" y="58928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50664C4-7DEA-48F9-A56C-77C8E17A5A35}"/>
              </a:ext>
            </a:extLst>
          </p:cNvPr>
          <p:cNvCxnSpPr/>
          <p:nvPr userDrawn="1"/>
        </p:nvCxnSpPr>
        <p:spPr>
          <a:xfrm>
            <a:off x="635000" y="62865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33" name="Google Shape;300;p37">
            <a:extLst>
              <a:ext uri="{FF2B5EF4-FFF2-40B4-BE49-F238E27FC236}">
                <a16:creationId xmlns:a16="http://schemas.microsoft.com/office/drawing/2014/main" id="{42364757-2F22-41CE-BB9C-3743F572EC2C}"/>
              </a:ext>
            </a:extLst>
          </p:cNvPr>
          <p:cNvGrpSpPr/>
          <p:nvPr userDrawn="1"/>
        </p:nvGrpSpPr>
        <p:grpSpPr>
          <a:xfrm>
            <a:off x="10234932" y="5043296"/>
            <a:ext cx="1381760" cy="1428161"/>
            <a:chOff x="0" y="0"/>
            <a:chExt cx="1060600" cy="1114925"/>
          </a:xfrm>
        </p:grpSpPr>
        <p:sp>
          <p:nvSpPr>
            <p:cNvPr id="34" name="Google Shape;301;p37">
              <a:extLst>
                <a:ext uri="{FF2B5EF4-FFF2-40B4-BE49-F238E27FC236}">
                  <a16:creationId xmlns:a16="http://schemas.microsoft.com/office/drawing/2014/main" id="{2EBEDB48-71DF-4C2A-BD77-35E19189232A}"/>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5" name="Google Shape;302;p37">
              <a:extLst>
                <a:ext uri="{FF2B5EF4-FFF2-40B4-BE49-F238E27FC236}">
                  <a16:creationId xmlns:a16="http://schemas.microsoft.com/office/drawing/2014/main" id="{AE1AC300-EF3E-4835-A1EE-CC9189A68697}"/>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6" name="Google Shape;303;p37">
              <a:extLst>
                <a:ext uri="{FF2B5EF4-FFF2-40B4-BE49-F238E27FC236}">
                  <a16:creationId xmlns:a16="http://schemas.microsoft.com/office/drawing/2014/main" id="{FE7532A3-4115-4C43-86A2-4F3AC8ECA9D7}"/>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7" name="Google Shape;304;p37">
              <a:extLst>
                <a:ext uri="{FF2B5EF4-FFF2-40B4-BE49-F238E27FC236}">
                  <a16:creationId xmlns:a16="http://schemas.microsoft.com/office/drawing/2014/main" id="{B86D9B73-C442-47E1-9A52-2E28EC8DAFF6}"/>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8" name="Google Shape;305;p37">
              <a:extLst>
                <a:ext uri="{FF2B5EF4-FFF2-40B4-BE49-F238E27FC236}">
                  <a16:creationId xmlns:a16="http://schemas.microsoft.com/office/drawing/2014/main" id="{12ED333C-C5F0-4CFB-ACBC-4936367BC83B}"/>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9" name="Google Shape;306;p37">
              <a:extLst>
                <a:ext uri="{FF2B5EF4-FFF2-40B4-BE49-F238E27FC236}">
                  <a16:creationId xmlns:a16="http://schemas.microsoft.com/office/drawing/2014/main" id="{99DA13B5-76A7-48B9-90A9-59F55AD9ADDD}"/>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0" name="Google Shape;307;p37">
              <a:extLst>
                <a:ext uri="{FF2B5EF4-FFF2-40B4-BE49-F238E27FC236}">
                  <a16:creationId xmlns:a16="http://schemas.microsoft.com/office/drawing/2014/main" id="{6C43807A-9E2E-4495-A2CD-0D95193D095E}"/>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1" name="Google Shape;308;p37">
              <a:extLst>
                <a:ext uri="{FF2B5EF4-FFF2-40B4-BE49-F238E27FC236}">
                  <a16:creationId xmlns:a16="http://schemas.microsoft.com/office/drawing/2014/main" id="{6ADFD19A-177A-4E11-A30D-48652BCEED46}"/>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2" name="Google Shape;309;p37">
              <a:extLst>
                <a:ext uri="{FF2B5EF4-FFF2-40B4-BE49-F238E27FC236}">
                  <a16:creationId xmlns:a16="http://schemas.microsoft.com/office/drawing/2014/main" id="{980C309C-D98D-4BC0-80B4-67AA859D274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3" name="Google Shape;310;p37">
              <a:extLst>
                <a:ext uri="{FF2B5EF4-FFF2-40B4-BE49-F238E27FC236}">
                  <a16:creationId xmlns:a16="http://schemas.microsoft.com/office/drawing/2014/main" id="{0974C0AE-34FE-4874-B073-4B8F931D8CED}"/>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4" name="Google Shape;311;p37">
              <a:extLst>
                <a:ext uri="{FF2B5EF4-FFF2-40B4-BE49-F238E27FC236}">
                  <a16:creationId xmlns:a16="http://schemas.microsoft.com/office/drawing/2014/main" id="{E636AD03-9F8C-4878-9B97-81093452BAED}"/>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2" name="Slide Number Placeholder 1">
            <a:extLst>
              <a:ext uri="{FF2B5EF4-FFF2-40B4-BE49-F238E27FC236}">
                <a16:creationId xmlns:a16="http://schemas.microsoft.com/office/drawing/2014/main" id="{1DE25E6B-461A-41CA-BB05-FA60D1F2DBD0}"/>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1372324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NOTES PAGE_NO LINES">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5080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33481"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7" name="Rectangle: Rounded Corners 6">
            <a:extLst>
              <a:ext uri="{FF2B5EF4-FFF2-40B4-BE49-F238E27FC236}">
                <a16:creationId xmlns:a16="http://schemas.microsoft.com/office/drawing/2014/main" id="{B010EA47-4C5C-49EB-A69D-D0A21BE4735C}"/>
              </a:ext>
            </a:extLst>
          </p:cNvPr>
          <p:cNvSpPr/>
          <p:nvPr userDrawn="1"/>
        </p:nvSpPr>
        <p:spPr>
          <a:xfrm>
            <a:off x="4801415" y="996972"/>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D51E019A-245B-4E0B-B864-90683F6AECF2}"/>
              </a:ext>
            </a:extLst>
          </p:cNvPr>
          <p:cNvSpPr/>
          <p:nvPr userDrawn="1"/>
        </p:nvSpPr>
        <p:spPr>
          <a:xfrm>
            <a:off x="8581648" y="996972"/>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7015ADE4-5BC5-4D7C-87CE-574134FFD385}"/>
              </a:ext>
            </a:extLst>
          </p:cNvPr>
          <p:cNvSpPr/>
          <p:nvPr userDrawn="1"/>
        </p:nvSpPr>
        <p:spPr>
          <a:xfrm>
            <a:off x="214334" y="1441802"/>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713E4885-1DD0-4F60-BD87-A2BF20B02563}"/>
              </a:ext>
            </a:extLst>
          </p:cNvPr>
          <p:cNvSpPr/>
          <p:nvPr userDrawn="1"/>
        </p:nvSpPr>
        <p:spPr>
          <a:xfrm>
            <a:off x="309505" y="1394753"/>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51172AE3-15A4-4C0B-96BF-46AB5C7BFD17}"/>
              </a:ext>
            </a:extLst>
          </p:cNvPr>
          <p:cNvSpPr/>
          <p:nvPr userDrawn="1"/>
        </p:nvSpPr>
        <p:spPr>
          <a:xfrm>
            <a:off x="391902" y="1346200"/>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Rounded Corners 15">
            <a:extLst>
              <a:ext uri="{FF2B5EF4-FFF2-40B4-BE49-F238E27FC236}">
                <a16:creationId xmlns:a16="http://schemas.microsoft.com/office/drawing/2014/main" id="{1A186C83-D957-408A-95BB-404DC8AFB447}"/>
              </a:ext>
            </a:extLst>
          </p:cNvPr>
          <p:cNvSpPr/>
          <p:nvPr userDrawn="1"/>
        </p:nvSpPr>
        <p:spPr>
          <a:xfrm>
            <a:off x="785298" y="996972"/>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3" name="Google Shape;300;p37">
            <a:extLst>
              <a:ext uri="{FF2B5EF4-FFF2-40B4-BE49-F238E27FC236}">
                <a16:creationId xmlns:a16="http://schemas.microsoft.com/office/drawing/2014/main" id="{42364757-2F22-41CE-BB9C-3743F572EC2C}"/>
              </a:ext>
            </a:extLst>
          </p:cNvPr>
          <p:cNvGrpSpPr/>
          <p:nvPr userDrawn="1"/>
        </p:nvGrpSpPr>
        <p:grpSpPr>
          <a:xfrm>
            <a:off x="10234932" y="5043296"/>
            <a:ext cx="1381760" cy="1428161"/>
            <a:chOff x="0" y="0"/>
            <a:chExt cx="1060600" cy="1114925"/>
          </a:xfrm>
        </p:grpSpPr>
        <p:sp>
          <p:nvSpPr>
            <p:cNvPr id="34" name="Google Shape;301;p37">
              <a:extLst>
                <a:ext uri="{FF2B5EF4-FFF2-40B4-BE49-F238E27FC236}">
                  <a16:creationId xmlns:a16="http://schemas.microsoft.com/office/drawing/2014/main" id="{2EBEDB48-71DF-4C2A-BD77-35E19189232A}"/>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5" name="Google Shape;302;p37">
              <a:extLst>
                <a:ext uri="{FF2B5EF4-FFF2-40B4-BE49-F238E27FC236}">
                  <a16:creationId xmlns:a16="http://schemas.microsoft.com/office/drawing/2014/main" id="{AE1AC300-EF3E-4835-A1EE-CC9189A68697}"/>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6" name="Google Shape;303;p37">
              <a:extLst>
                <a:ext uri="{FF2B5EF4-FFF2-40B4-BE49-F238E27FC236}">
                  <a16:creationId xmlns:a16="http://schemas.microsoft.com/office/drawing/2014/main" id="{FE7532A3-4115-4C43-86A2-4F3AC8ECA9D7}"/>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7" name="Google Shape;304;p37">
              <a:extLst>
                <a:ext uri="{FF2B5EF4-FFF2-40B4-BE49-F238E27FC236}">
                  <a16:creationId xmlns:a16="http://schemas.microsoft.com/office/drawing/2014/main" id="{B86D9B73-C442-47E1-9A52-2E28EC8DAFF6}"/>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8" name="Google Shape;305;p37">
              <a:extLst>
                <a:ext uri="{FF2B5EF4-FFF2-40B4-BE49-F238E27FC236}">
                  <a16:creationId xmlns:a16="http://schemas.microsoft.com/office/drawing/2014/main" id="{12ED333C-C5F0-4CFB-ACBC-4936367BC83B}"/>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9" name="Google Shape;306;p37">
              <a:extLst>
                <a:ext uri="{FF2B5EF4-FFF2-40B4-BE49-F238E27FC236}">
                  <a16:creationId xmlns:a16="http://schemas.microsoft.com/office/drawing/2014/main" id="{99DA13B5-76A7-48B9-90A9-59F55AD9ADDD}"/>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0" name="Google Shape;307;p37">
              <a:extLst>
                <a:ext uri="{FF2B5EF4-FFF2-40B4-BE49-F238E27FC236}">
                  <a16:creationId xmlns:a16="http://schemas.microsoft.com/office/drawing/2014/main" id="{6C43807A-9E2E-4495-A2CD-0D95193D095E}"/>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1" name="Google Shape;308;p37">
              <a:extLst>
                <a:ext uri="{FF2B5EF4-FFF2-40B4-BE49-F238E27FC236}">
                  <a16:creationId xmlns:a16="http://schemas.microsoft.com/office/drawing/2014/main" id="{6ADFD19A-177A-4E11-A30D-48652BCEED46}"/>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2" name="Google Shape;309;p37">
              <a:extLst>
                <a:ext uri="{FF2B5EF4-FFF2-40B4-BE49-F238E27FC236}">
                  <a16:creationId xmlns:a16="http://schemas.microsoft.com/office/drawing/2014/main" id="{980C309C-D98D-4BC0-80B4-67AA859D274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3" name="Google Shape;310;p37">
              <a:extLst>
                <a:ext uri="{FF2B5EF4-FFF2-40B4-BE49-F238E27FC236}">
                  <a16:creationId xmlns:a16="http://schemas.microsoft.com/office/drawing/2014/main" id="{0974C0AE-34FE-4874-B073-4B8F931D8CED}"/>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4" name="Google Shape;311;p37">
              <a:extLst>
                <a:ext uri="{FF2B5EF4-FFF2-40B4-BE49-F238E27FC236}">
                  <a16:creationId xmlns:a16="http://schemas.microsoft.com/office/drawing/2014/main" id="{E636AD03-9F8C-4878-9B97-81093452BAED}"/>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4" name="Text Placeholder 3">
            <a:extLst>
              <a:ext uri="{FF2B5EF4-FFF2-40B4-BE49-F238E27FC236}">
                <a16:creationId xmlns:a16="http://schemas.microsoft.com/office/drawing/2014/main" id="{4A7C25AF-998D-B81E-FC24-65220BF2AA43}"/>
              </a:ext>
            </a:extLst>
          </p:cNvPr>
          <p:cNvSpPr>
            <a:spLocks noGrp="1"/>
          </p:cNvSpPr>
          <p:nvPr>
            <p:ph type="body" sz="quarter" idx="10" hasCustomPrompt="1"/>
          </p:nvPr>
        </p:nvSpPr>
        <p:spPr>
          <a:xfrm>
            <a:off x="565309" y="1742074"/>
            <a:ext cx="9968553" cy="4615441"/>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2" name="Slide Number Placeholder 1">
            <a:extLst>
              <a:ext uri="{FF2B5EF4-FFF2-40B4-BE49-F238E27FC236}">
                <a16:creationId xmlns:a16="http://schemas.microsoft.com/office/drawing/2014/main" id="{D4BAD245-1735-60B3-99F1-09746B884E34}"/>
              </a:ext>
            </a:extLst>
          </p:cNvPr>
          <p:cNvSpPr>
            <a:spLocks noGrp="1"/>
          </p:cNvSpPr>
          <p:nvPr>
            <p:ph type="sldNum" sz="quarter" idx="11"/>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9870068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BLANK PAGE 2">
    <p:spTree>
      <p:nvGrpSpPr>
        <p:cNvPr id="1" name=""/>
        <p:cNvGrpSpPr/>
        <p:nvPr/>
      </p:nvGrpSpPr>
      <p:grpSpPr>
        <a:xfrm>
          <a:off x="0" y="0"/>
          <a:ext cx="0" cy="0"/>
          <a:chOff x="0" y="0"/>
          <a:chExt cx="0" cy="0"/>
        </a:xfrm>
      </p:grpSpPr>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2" name="Text Placeholder 4">
            <a:extLst>
              <a:ext uri="{FF2B5EF4-FFF2-40B4-BE49-F238E27FC236}">
                <a16:creationId xmlns:a16="http://schemas.microsoft.com/office/drawing/2014/main" id="{9C22D1EB-BC1E-94BA-C864-34654309C6EE}"/>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471220A-A57A-06D2-9A3D-A94DC4C12BE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6747499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LF REFLECTION P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grpSp>
        <p:nvGrpSpPr>
          <p:cNvPr id="73" name="Group 72">
            <a:extLst>
              <a:ext uri="{FF2B5EF4-FFF2-40B4-BE49-F238E27FC236}">
                <a16:creationId xmlns:a16="http://schemas.microsoft.com/office/drawing/2014/main" id="{E4777B42-32A3-4712-8778-BC1FBB94A9A4}"/>
              </a:ext>
            </a:extLst>
          </p:cNvPr>
          <p:cNvGrpSpPr/>
          <p:nvPr userDrawn="1"/>
        </p:nvGrpSpPr>
        <p:grpSpPr>
          <a:xfrm>
            <a:off x="328402" y="1626178"/>
            <a:ext cx="3684798" cy="4914531"/>
            <a:chOff x="391902" y="1626178"/>
            <a:chExt cx="3684798" cy="4914531"/>
          </a:xfrm>
        </p:grpSpPr>
        <p:sp>
          <p:nvSpPr>
            <p:cNvPr id="32" name="Rectangle: Rounded Corners 31">
              <a:extLst>
                <a:ext uri="{FF2B5EF4-FFF2-40B4-BE49-F238E27FC236}">
                  <a16:creationId xmlns:a16="http://schemas.microsoft.com/office/drawing/2014/main" id="{F42498E7-9A6A-4427-8E01-F3E38A5DD94C}"/>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4" name="Straight Connector 43">
              <a:extLst>
                <a:ext uri="{FF2B5EF4-FFF2-40B4-BE49-F238E27FC236}">
                  <a16:creationId xmlns:a16="http://schemas.microsoft.com/office/drawing/2014/main" id="{3FD2213E-8523-42D2-8A46-34DF2FE69AEE}"/>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EA5F2B6-D2DA-477F-A7BB-C5F24C00ED62}"/>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06BB17-9F17-4D34-9AE9-A57C30122A74}"/>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D38048B-4C19-4DEB-AB7A-507707188C0A}"/>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E75C617-67A6-4165-BE30-B8277F4D8427}"/>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B7A866-C123-425A-8015-130AB6D8003B}"/>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B223D01-9167-482A-AB67-82CA2B4EAA2D}"/>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1123CBF-88DA-406B-8D3D-78251EE82CC3}"/>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6879ED9-8608-4F51-B564-A6BCB01EE0A8}"/>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00EBBB3-58C6-4497-95B8-94050387DEE3}"/>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FDA6CEE-66D2-4A78-8B72-EB96849FD216}"/>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1B73F90-12F4-46FD-BA1E-CBA4A1AA02FE}"/>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D034444-C5D7-4C42-B856-DAA9DE48B9CC}"/>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55C2D1C-12D0-48EA-AD95-8963A2AD9590}"/>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1199480-8A3D-4134-8205-81D8882D465A}"/>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8FB9A94-1E1C-437D-9EAE-EF02563B0EFD}"/>
                </a:ext>
              </a:extLst>
            </p:cNvPr>
            <p:cNvSpPr txBox="1"/>
            <p:nvPr userDrawn="1"/>
          </p:nvSpPr>
          <p:spPr>
            <a:xfrm flipH="1">
              <a:off x="4681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What did you learn from this session? How was it useful?</a:t>
              </a:r>
            </a:p>
          </p:txBody>
        </p:sp>
      </p:grpSp>
      <p:sp>
        <p:nvSpPr>
          <p:cNvPr id="45" name="Rectangle: Rounded Corners 44">
            <a:extLst>
              <a:ext uri="{FF2B5EF4-FFF2-40B4-BE49-F238E27FC236}">
                <a16:creationId xmlns:a16="http://schemas.microsoft.com/office/drawing/2014/main" id="{12D3229C-0AB6-4C9A-BC60-EC460FCEFE37}"/>
              </a:ext>
            </a:extLst>
          </p:cNvPr>
          <p:cNvSpPr/>
          <p:nvPr userDrawn="1"/>
        </p:nvSpPr>
        <p:spPr>
          <a:xfrm>
            <a:off x="419415" y="1451426"/>
            <a:ext cx="1353425" cy="239934"/>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4" name="Group 73">
            <a:extLst>
              <a:ext uri="{FF2B5EF4-FFF2-40B4-BE49-F238E27FC236}">
                <a16:creationId xmlns:a16="http://schemas.microsoft.com/office/drawing/2014/main" id="{A1E1A978-B4C1-419A-9F1C-98542ED88BA1}"/>
              </a:ext>
            </a:extLst>
          </p:cNvPr>
          <p:cNvGrpSpPr/>
          <p:nvPr userDrawn="1"/>
        </p:nvGrpSpPr>
        <p:grpSpPr>
          <a:xfrm>
            <a:off x="4284068" y="1626177"/>
            <a:ext cx="3684798" cy="4914531"/>
            <a:chOff x="391902" y="1626178"/>
            <a:chExt cx="3684798" cy="4914531"/>
          </a:xfrm>
        </p:grpSpPr>
        <p:sp>
          <p:nvSpPr>
            <p:cNvPr id="75" name="Rectangle: Rounded Corners 74">
              <a:extLst>
                <a:ext uri="{FF2B5EF4-FFF2-40B4-BE49-F238E27FC236}">
                  <a16:creationId xmlns:a16="http://schemas.microsoft.com/office/drawing/2014/main" id="{B77E976E-7E2D-437E-A7A8-F335D914D0D7}"/>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6" name="Straight Connector 75">
              <a:extLst>
                <a:ext uri="{FF2B5EF4-FFF2-40B4-BE49-F238E27FC236}">
                  <a16:creationId xmlns:a16="http://schemas.microsoft.com/office/drawing/2014/main" id="{C1069C92-64D5-4E19-95D4-61581EDF0B15}"/>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1E749D5-CEB3-4DE6-AB18-727DB76EBB2B}"/>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89807CE-341D-40A4-80CC-E23E76568B3E}"/>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E075A6A-A3EB-4E48-BCA1-97D67D92B277}"/>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00C4848-7901-4792-82B5-62434A3421AA}"/>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D8121E0-3EC1-46F4-8833-233B454079BA}"/>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F16D176-B3CF-4C12-BE01-F7BEA3EAA513}"/>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D8D89E5-6ACE-4446-9D7B-F4ED0BDD88C4}"/>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F816A47-D34D-480F-ABD5-08B5B12719CA}"/>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650C147-CA50-4E93-81CD-E1340DD5CEA9}"/>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15B4673-3480-41B7-9E17-D4E973A58E28}"/>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E357EE-12D2-4878-A574-F4E063B6E774}"/>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FE2E28-7C73-4FBE-9215-6E8D64C56C62}"/>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BABEAED-EB10-4094-89AC-29EA7248FAD4}"/>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9BD8221-452E-46B3-BDF3-3441019DBFF2}"/>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4FD88F49-5DDD-48A5-A784-DD5B0EDE8C56}"/>
                </a:ext>
              </a:extLst>
            </p:cNvPr>
            <p:cNvSpPr txBox="1"/>
            <p:nvPr userDrawn="1"/>
          </p:nvSpPr>
          <p:spPr>
            <a:xfrm flipH="1">
              <a:off x="4681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plan to put in practice whay you learned?</a:t>
              </a:r>
            </a:p>
          </p:txBody>
        </p:sp>
      </p:grpSp>
      <p:sp>
        <p:nvSpPr>
          <p:cNvPr id="55" name="Rectangle: Rounded Corners 54">
            <a:extLst>
              <a:ext uri="{FF2B5EF4-FFF2-40B4-BE49-F238E27FC236}">
                <a16:creationId xmlns:a16="http://schemas.microsoft.com/office/drawing/2014/main" id="{26DA2E06-BF6F-44F2-889F-FB74EF488502}"/>
              </a:ext>
            </a:extLst>
          </p:cNvPr>
          <p:cNvSpPr/>
          <p:nvPr userDrawn="1"/>
        </p:nvSpPr>
        <p:spPr>
          <a:xfrm>
            <a:off x="4358952" y="1472339"/>
            <a:ext cx="1365699" cy="239934"/>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2" name="Group 91">
            <a:extLst>
              <a:ext uri="{FF2B5EF4-FFF2-40B4-BE49-F238E27FC236}">
                <a16:creationId xmlns:a16="http://schemas.microsoft.com/office/drawing/2014/main" id="{8257BD7D-96C3-470C-8BBA-18F14DC4CDCE}"/>
              </a:ext>
            </a:extLst>
          </p:cNvPr>
          <p:cNvGrpSpPr/>
          <p:nvPr userDrawn="1"/>
        </p:nvGrpSpPr>
        <p:grpSpPr>
          <a:xfrm>
            <a:off x="8197624" y="1636464"/>
            <a:ext cx="3684798" cy="4914531"/>
            <a:chOff x="391902" y="1626178"/>
            <a:chExt cx="3684798" cy="4914531"/>
          </a:xfrm>
        </p:grpSpPr>
        <p:sp>
          <p:nvSpPr>
            <p:cNvPr id="93" name="Rectangle: Rounded Corners 92">
              <a:extLst>
                <a:ext uri="{FF2B5EF4-FFF2-40B4-BE49-F238E27FC236}">
                  <a16:creationId xmlns:a16="http://schemas.microsoft.com/office/drawing/2014/main" id="{AE62B214-39C7-4E08-B99C-79B7A172F05E}"/>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4" name="Straight Connector 93">
              <a:extLst>
                <a:ext uri="{FF2B5EF4-FFF2-40B4-BE49-F238E27FC236}">
                  <a16:creationId xmlns:a16="http://schemas.microsoft.com/office/drawing/2014/main" id="{19181C3A-4B1E-4F0C-9C89-FCEF56D5234F}"/>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394C08C-C088-41B0-967F-05736211CAA5}"/>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4D1A2AA-2BA7-4C16-A821-2991DC92020B}"/>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27E3DAA-5E4D-4F48-990E-4006CCF46321}"/>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40106E8-6FFB-48F2-901D-63AB56838A95}"/>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7E58FEF-EB3C-4EE0-96CC-63663E26DCA2}"/>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D5D51AA-9A1D-4296-AD3E-02B435DD2D36}"/>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28748E1-E4D7-42EB-9F92-FDD3B01516C7}"/>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F2D685A-7EA4-47F4-A90F-D8E013517E5B}"/>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D3BE50-E595-4D8F-B054-9B5651C6CF2E}"/>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92DDDFE-432C-46EE-8E90-FC12B83D3DDA}"/>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49B70D6-F247-46B4-B4AB-04C1E9C31D45}"/>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50169AD-E2DF-4EC9-A40F-9A6095CBC78A}"/>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672CA9-2146-484E-8C91-4C0E672B53FD}"/>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C0DEBBC-1796-4814-9F26-ABB5BD2827CC}"/>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2AF0CA33-BBE3-4B91-9FAE-B904C1FA83B8}"/>
                </a:ext>
              </a:extLst>
            </p:cNvPr>
            <p:cNvSpPr txBox="1"/>
            <p:nvPr userDrawn="1"/>
          </p:nvSpPr>
          <p:spPr>
            <a:xfrm flipH="1">
              <a:off x="4681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think this learning will be useful for you in the future?</a:t>
              </a:r>
            </a:p>
          </p:txBody>
        </p:sp>
      </p:grpSp>
      <p:sp>
        <p:nvSpPr>
          <p:cNvPr id="56" name="Rectangle: Rounded Corners 55">
            <a:extLst>
              <a:ext uri="{FF2B5EF4-FFF2-40B4-BE49-F238E27FC236}">
                <a16:creationId xmlns:a16="http://schemas.microsoft.com/office/drawing/2014/main" id="{22D6ED94-01B1-4EA3-A18D-BF7375C8FBE1}"/>
              </a:ext>
            </a:extLst>
          </p:cNvPr>
          <p:cNvSpPr/>
          <p:nvPr userDrawn="1"/>
        </p:nvSpPr>
        <p:spPr>
          <a:xfrm>
            <a:off x="8282161" y="1489653"/>
            <a:ext cx="1365699" cy="239934"/>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0" name="Google Shape;300;p37">
            <a:extLst>
              <a:ext uri="{FF2B5EF4-FFF2-40B4-BE49-F238E27FC236}">
                <a16:creationId xmlns:a16="http://schemas.microsoft.com/office/drawing/2014/main" id="{CE3E6607-FC55-40FA-A765-40FE8C944B46}"/>
              </a:ext>
            </a:extLst>
          </p:cNvPr>
          <p:cNvGrpSpPr/>
          <p:nvPr userDrawn="1"/>
        </p:nvGrpSpPr>
        <p:grpSpPr>
          <a:xfrm>
            <a:off x="10923183" y="5555438"/>
            <a:ext cx="840105" cy="880745"/>
            <a:chOff x="0" y="0"/>
            <a:chExt cx="1060600" cy="1114925"/>
          </a:xfrm>
        </p:grpSpPr>
        <p:sp>
          <p:nvSpPr>
            <p:cNvPr id="111" name="Google Shape;301;p37">
              <a:extLst>
                <a:ext uri="{FF2B5EF4-FFF2-40B4-BE49-F238E27FC236}">
                  <a16:creationId xmlns:a16="http://schemas.microsoft.com/office/drawing/2014/main" id="{9CBB221F-6297-48D9-A883-BCC6E06996E5}"/>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2" name="Google Shape;302;p37">
              <a:extLst>
                <a:ext uri="{FF2B5EF4-FFF2-40B4-BE49-F238E27FC236}">
                  <a16:creationId xmlns:a16="http://schemas.microsoft.com/office/drawing/2014/main" id="{0B1B3005-D22D-4E6A-8FAE-8B3C089D8F15}"/>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3" name="Google Shape;303;p37">
              <a:extLst>
                <a:ext uri="{FF2B5EF4-FFF2-40B4-BE49-F238E27FC236}">
                  <a16:creationId xmlns:a16="http://schemas.microsoft.com/office/drawing/2014/main" id="{673753D7-EF20-4AE0-9A49-632F7028FE46}"/>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4" name="Google Shape;304;p37">
              <a:extLst>
                <a:ext uri="{FF2B5EF4-FFF2-40B4-BE49-F238E27FC236}">
                  <a16:creationId xmlns:a16="http://schemas.microsoft.com/office/drawing/2014/main" id="{5C615259-F451-4473-A584-3CCFCB935B5E}"/>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5" name="Google Shape;305;p37">
              <a:extLst>
                <a:ext uri="{FF2B5EF4-FFF2-40B4-BE49-F238E27FC236}">
                  <a16:creationId xmlns:a16="http://schemas.microsoft.com/office/drawing/2014/main" id="{D2535FE0-98DB-4BDF-ABC8-6DFBEA5488A6}"/>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6" name="Google Shape;306;p37">
              <a:extLst>
                <a:ext uri="{FF2B5EF4-FFF2-40B4-BE49-F238E27FC236}">
                  <a16:creationId xmlns:a16="http://schemas.microsoft.com/office/drawing/2014/main" id="{CD08A068-21FB-43E0-B392-92C70169D551}"/>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7" name="Google Shape;307;p37">
              <a:extLst>
                <a:ext uri="{FF2B5EF4-FFF2-40B4-BE49-F238E27FC236}">
                  <a16:creationId xmlns:a16="http://schemas.microsoft.com/office/drawing/2014/main" id="{7004FC27-66B6-4C50-A7DD-AED6848D5020}"/>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8" name="Google Shape;308;p37">
              <a:extLst>
                <a:ext uri="{FF2B5EF4-FFF2-40B4-BE49-F238E27FC236}">
                  <a16:creationId xmlns:a16="http://schemas.microsoft.com/office/drawing/2014/main" id="{3F1D5CC3-C0EB-46E4-B417-800EDC8B8E14}"/>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9" name="Google Shape;309;p37">
              <a:extLst>
                <a:ext uri="{FF2B5EF4-FFF2-40B4-BE49-F238E27FC236}">
                  <a16:creationId xmlns:a16="http://schemas.microsoft.com/office/drawing/2014/main" id="{D2023F45-D368-45F8-A480-815665BE826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0" name="Google Shape;310;p37">
              <a:extLst>
                <a:ext uri="{FF2B5EF4-FFF2-40B4-BE49-F238E27FC236}">
                  <a16:creationId xmlns:a16="http://schemas.microsoft.com/office/drawing/2014/main" id="{C1795A1C-49F1-405A-84D7-EB35095FF737}"/>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1" name="Google Shape;311;p37">
              <a:extLst>
                <a:ext uri="{FF2B5EF4-FFF2-40B4-BE49-F238E27FC236}">
                  <a16:creationId xmlns:a16="http://schemas.microsoft.com/office/drawing/2014/main" id="{6039D46A-928A-4370-9A63-EA0CA268852B}"/>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grpSp>
        <p:nvGrpSpPr>
          <p:cNvPr id="122" name="Google Shape;312;p37">
            <a:extLst>
              <a:ext uri="{FF2B5EF4-FFF2-40B4-BE49-F238E27FC236}">
                <a16:creationId xmlns:a16="http://schemas.microsoft.com/office/drawing/2014/main" id="{4D11FDE0-6B4F-4C9D-8456-0914AE2A162C}"/>
              </a:ext>
            </a:extLst>
          </p:cNvPr>
          <p:cNvGrpSpPr/>
          <p:nvPr userDrawn="1"/>
        </p:nvGrpSpPr>
        <p:grpSpPr>
          <a:xfrm>
            <a:off x="387283" y="2379285"/>
            <a:ext cx="866775" cy="647700"/>
            <a:chOff x="0" y="0"/>
            <a:chExt cx="916225" cy="660225"/>
          </a:xfrm>
        </p:grpSpPr>
        <p:sp>
          <p:nvSpPr>
            <p:cNvPr id="123" name="Google Shape;313;p37">
              <a:extLst>
                <a:ext uri="{FF2B5EF4-FFF2-40B4-BE49-F238E27FC236}">
                  <a16:creationId xmlns:a16="http://schemas.microsoft.com/office/drawing/2014/main" id="{DF79A7DF-6896-4E54-8E1E-3DA55AB53B22}"/>
                </a:ext>
              </a:extLst>
            </p:cNvPr>
            <p:cNvSpPr/>
            <p:nvPr userDrawn="1"/>
          </p:nvSpPr>
          <p:spPr>
            <a:xfrm>
              <a:off x="0" y="0"/>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4" name="Google Shape;314;p37">
              <a:extLst>
                <a:ext uri="{FF2B5EF4-FFF2-40B4-BE49-F238E27FC236}">
                  <a16:creationId xmlns:a16="http://schemas.microsoft.com/office/drawing/2014/main" id="{B3F59764-2211-4809-8809-E37EA2A00CB4}"/>
                </a:ext>
              </a:extLst>
            </p:cNvPr>
            <p:cNvSpPr/>
            <p:nvPr userDrawn="1"/>
          </p:nvSpPr>
          <p:spPr>
            <a:xfrm>
              <a:off x="292975" y="392575"/>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5" name="Google Shape;315;p37">
              <a:extLst>
                <a:ext uri="{FF2B5EF4-FFF2-40B4-BE49-F238E27FC236}">
                  <a16:creationId xmlns:a16="http://schemas.microsoft.com/office/drawing/2014/main" id="{843EB960-B149-48D2-B2C7-169E954E0593}"/>
                </a:ext>
              </a:extLst>
            </p:cNvPr>
            <p:cNvSpPr/>
            <p:nvPr userDrawn="1"/>
          </p:nvSpPr>
          <p:spPr>
            <a:xfrm>
              <a:off x="389150" y="360000"/>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6" name="Google Shape;316;p37">
              <a:extLst>
                <a:ext uri="{FF2B5EF4-FFF2-40B4-BE49-F238E27FC236}">
                  <a16:creationId xmlns:a16="http://schemas.microsoft.com/office/drawing/2014/main" id="{7165BA37-08A4-4E09-BB0E-056E6B4D16A6}"/>
                </a:ext>
              </a:extLst>
            </p:cNvPr>
            <p:cNvSpPr/>
            <p:nvPr userDrawn="1"/>
          </p:nvSpPr>
          <p:spPr>
            <a:xfrm>
              <a:off x="474150" y="332650"/>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7" name="Google Shape;317;p37">
              <a:extLst>
                <a:ext uri="{FF2B5EF4-FFF2-40B4-BE49-F238E27FC236}">
                  <a16:creationId xmlns:a16="http://schemas.microsoft.com/office/drawing/2014/main" id="{6DE8B1AB-769D-4F9B-82A7-6B291F83E8AC}"/>
                </a:ext>
              </a:extLst>
            </p:cNvPr>
            <p:cNvSpPr/>
            <p:nvPr userDrawn="1"/>
          </p:nvSpPr>
          <p:spPr>
            <a:xfrm>
              <a:off x="576975" y="301125"/>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128" name="TextBox 127">
            <a:extLst>
              <a:ext uri="{FF2B5EF4-FFF2-40B4-BE49-F238E27FC236}">
                <a16:creationId xmlns:a16="http://schemas.microsoft.com/office/drawing/2014/main" id="{18B1A514-FFCC-4910-B0FD-7A1144DA81CD}"/>
              </a:ext>
            </a:extLst>
          </p:cNvPr>
          <p:cNvSpPr txBox="1"/>
          <p:nvPr userDrawn="1"/>
        </p:nvSpPr>
        <p:spPr>
          <a:xfrm>
            <a:off x="179783" y="192389"/>
            <a:ext cx="7215437"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YOUR REFLECTION – YOUR LEARNING</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A2631EC6-A158-149F-61F8-E765C967F921}"/>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5705246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LF REFLECTION PAGE_NO LINES">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32" name="Rectangle: Rounded Corners 31">
            <a:extLst>
              <a:ext uri="{FF2B5EF4-FFF2-40B4-BE49-F238E27FC236}">
                <a16:creationId xmlns:a16="http://schemas.microsoft.com/office/drawing/2014/main" id="{F42498E7-9A6A-4427-8E01-F3E38A5DD94C}"/>
              </a:ext>
            </a:extLst>
          </p:cNvPr>
          <p:cNvSpPr/>
          <p:nvPr userDrawn="1"/>
        </p:nvSpPr>
        <p:spPr>
          <a:xfrm>
            <a:off x="3284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TextBox 71">
            <a:extLst>
              <a:ext uri="{FF2B5EF4-FFF2-40B4-BE49-F238E27FC236}">
                <a16:creationId xmlns:a16="http://schemas.microsoft.com/office/drawing/2014/main" id="{C8FB9A94-1E1C-437D-9EAE-EF02563B0EFD}"/>
              </a:ext>
            </a:extLst>
          </p:cNvPr>
          <p:cNvSpPr txBox="1"/>
          <p:nvPr userDrawn="1"/>
        </p:nvSpPr>
        <p:spPr>
          <a:xfrm flipH="1">
            <a:off x="4046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What did you learn from this session? How was it useful?</a:t>
            </a:r>
          </a:p>
        </p:txBody>
      </p:sp>
      <p:sp>
        <p:nvSpPr>
          <p:cNvPr id="45" name="Rectangle: Rounded Corners 44">
            <a:extLst>
              <a:ext uri="{FF2B5EF4-FFF2-40B4-BE49-F238E27FC236}">
                <a16:creationId xmlns:a16="http://schemas.microsoft.com/office/drawing/2014/main" id="{12D3229C-0AB6-4C9A-BC60-EC460FCEFE37}"/>
              </a:ext>
            </a:extLst>
          </p:cNvPr>
          <p:cNvSpPr/>
          <p:nvPr userDrawn="1"/>
        </p:nvSpPr>
        <p:spPr>
          <a:xfrm>
            <a:off x="419415" y="1451426"/>
            <a:ext cx="1353425" cy="239934"/>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Rectangle: Rounded Corners 74">
            <a:extLst>
              <a:ext uri="{FF2B5EF4-FFF2-40B4-BE49-F238E27FC236}">
                <a16:creationId xmlns:a16="http://schemas.microsoft.com/office/drawing/2014/main" id="{B77E976E-7E2D-437E-A7A8-F335D914D0D7}"/>
              </a:ext>
            </a:extLst>
          </p:cNvPr>
          <p:cNvSpPr/>
          <p:nvPr userDrawn="1"/>
        </p:nvSpPr>
        <p:spPr>
          <a:xfrm>
            <a:off x="4284068" y="1626177"/>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TextBox 90">
            <a:extLst>
              <a:ext uri="{FF2B5EF4-FFF2-40B4-BE49-F238E27FC236}">
                <a16:creationId xmlns:a16="http://schemas.microsoft.com/office/drawing/2014/main" id="{4FD88F49-5DDD-48A5-A784-DD5B0EDE8C56}"/>
              </a:ext>
            </a:extLst>
          </p:cNvPr>
          <p:cNvSpPr txBox="1"/>
          <p:nvPr userDrawn="1"/>
        </p:nvSpPr>
        <p:spPr>
          <a:xfrm flipH="1">
            <a:off x="4360268" y="1739038"/>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plan to put in practice whay you learned?</a:t>
            </a:r>
          </a:p>
        </p:txBody>
      </p:sp>
      <p:sp>
        <p:nvSpPr>
          <p:cNvPr id="55" name="Rectangle: Rounded Corners 54">
            <a:extLst>
              <a:ext uri="{FF2B5EF4-FFF2-40B4-BE49-F238E27FC236}">
                <a16:creationId xmlns:a16="http://schemas.microsoft.com/office/drawing/2014/main" id="{26DA2E06-BF6F-44F2-889F-FB74EF488502}"/>
              </a:ext>
            </a:extLst>
          </p:cNvPr>
          <p:cNvSpPr/>
          <p:nvPr userDrawn="1"/>
        </p:nvSpPr>
        <p:spPr>
          <a:xfrm>
            <a:off x="4358952" y="1472339"/>
            <a:ext cx="1365699" cy="239934"/>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Rectangle: Rounded Corners 92">
            <a:extLst>
              <a:ext uri="{FF2B5EF4-FFF2-40B4-BE49-F238E27FC236}">
                <a16:creationId xmlns:a16="http://schemas.microsoft.com/office/drawing/2014/main" id="{AE62B214-39C7-4E08-B99C-79B7A172F05E}"/>
              </a:ext>
            </a:extLst>
          </p:cNvPr>
          <p:cNvSpPr/>
          <p:nvPr userDrawn="1"/>
        </p:nvSpPr>
        <p:spPr>
          <a:xfrm>
            <a:off x="8197624" y="1636464"/>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9" name="TextBox 108">
            <a:extLst>
              <a:ext uri="{FF2B5EF4-FFF2-40B4-BE49-F238E27FC236}">
                <a16:creationId xmlns:a16="http://schemas.microsoft.com/office/drawing/2014/main" id="{2AF0CA33-BBE3-4B91-9FAE-B904C1FA83B8}"/>
              </a:ext>
            </a:extLst>
          </p:cNvPr>
          <p:cNvSpPr txBox="1"/>
          <p:nvPr userDrawn="1"/>
        </p:nvSpPr>
        <p:spPr>
          <a:xfrm flipH="1">
            <a:off x="8273824" y="1749325"/>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think this learning will be useful for you in the future?</a:t>
            </a:r>
          </a:p>
        </p:txBody>
      </p:sp>
      <p:sp>
        <p:nvSpPr>
          <p:cNvPr id="56" name="Rectangle: Rounded Corners 55">
            <a:extLst>
              <a:ext uri="{FF2B5EF4-FFF2-40B4-BE49-F238E27FC236}">
                <a16:creationId xmlns:a16="http://schemas.microsoft.com/office/drawing/2014/main" id="{22D6ED94-01B1-4EA3-A18D-BF7375C8FBE1}"/>
              </a:ext>
            </a:extLst>
          </p:cNvPr>
          <p:cNvSpPr/>
          <p:nvPr userDrawn="1"/>
        </p:nvSpPr>
        <p:spPr>
          <a:xfrm>
            <a:off x="8282161" y="1489653"/>
            <a:ext cx="1365699" cy="239934"/>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0" name="Google Shape;300;p37">
            <a:extLst>
              <a:ext uri="{FF2B5EF4-FFF2-40B4-BE49-F238E27FC236}">
                <a16:creationId xmlns:a16="http://schemas.microsoft.com/office/drawing/2014/main" id="{CE3E6607-FC55-40FA-A765-40FE8C944B46}"/>
              </a:ext>
            </a:extLst>
          </p:cNvPr>
          <p:cNvGrpSpPr/>
          <p:nvPr userDrawn="1"/>
        </p:nvGrpSpPr>
        <p:grpSpPr>
          <a:xfrm>
            <a:off x="10923183" y="5555438"/>
            <a:ext cx="840105" cy="880745"/>
            <a:chOff x="0" y="0"/>
            <a:chExt cx="1060600" cy="1114925"/>
          </a:xfrm>
        </p:grpSpPr>
        <p:sp>
          <p:nvSpPr>
            <p:cNvPr id="111" name="Google Shape;301;p37">
              <a:extLst>
                <a:ext uri="{FF2B5EF4-FFF2-40B4-BE49-F238E27FC236}">
                  <a16:creationId xmlns:a16="http://schemas.microsoft.com/office/drawing/2014/main" id="{9CBB221F-6297-48D9-A883-BCC6E06996E5}"/>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2" name="Google Shape;302;p37">
              <a:extLst>
                <a:ext uri="{FF2B5EF4-FFF2-40B4-BE49-F238E27FC236}">
                  <a16:creationId xmlns:a16="http://schemas.microsoft.com/office/drawing/2014/main" id="{0B1B3005-D22D-4E6A-8FAE-8B3C089D8F15}"/>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3" name="Google Shape;303;p37">
              <a:extLst>
                <a:ext uri="{FF2B5EF4-FFF2-40B4-BE49-F238E27FC236}">
                  <a16:creationId xmlns:a16="http://schemas.microsoft.com/office/drawing/2014/main" id="{673753D7-EF20-4AE0-9A49-632F7028FE46}"/>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4" name="Google Shape;304;p37">
              <a:extLst>
                <a:ext uri="{FF2B5EF4-FFF2-40B4-BE49-F238E27FC236}">
                  <a16:creationId xmlns:a16="http://schemas.microsoft.com/office/drawing/2014/main" id="{5C615259-F451-4473-A584-3CCFCB935B5E}"/>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5" name="Google Shape;305;p37">
              <a:extLst>
                <a:ext uri="{FF2B5EF4-FFF2-40B4-BE49-F238E27FC236}">
                  <a16:creationId xmlns:a16="http://schemas.microsoft.com/office/drawing/2014/main" id="{D2535FE0-98DB-4BDF-ABC8-6DFBEA5488A6}"/>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6" name="Google Shape;306;p37">
              <a:extLst>
                <a:ext uri="{FF2B5EF4-FFF2-40B4-BE49-F238E27FC236}">
                  <a16:creationId xmlns:a16="http://schemas.microsoft.com/office/drawing/2014/main" id="{CD08A068-21FB-43E0-B392-92C70169D551}"/>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7" name="Google Shape;307;p37">
              <a:extLst>
                <a:ext uri="{FF2B5EF4-FFF2-40B4-BE49-F238E27FC236}">
                  <a16:creationId xmlns:a16="http://schemas.microsoft.com/office/drawing/2014/main" id="{7004FC27-66B6-4C50-A7DD-AED6848D5020}"/>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8" name="Google Shape;308;p37">
              <a:extLst>
                <a:ext uri="{FF2B5EF4-FFF2-40B4-BE49-F238E27FC236}">
                  <a16:creationId xmlns:a16="http://schemas.microsoft.com/office/drawing/2014/main" id="{3F1D5CC3-C0EB-46E4-B417-800EDC8B8E14}"/>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9" name="Google Shape;309;p37">
              <a:extLst>
                <a:ext uri="{FF2B5EF4-FFF2-40B4-BE49-F238E27FC236}">
                  <a16:creationId xmlns:a16="http://schemas.microsoft.com/office/drawing/2014/main" id="{D2023F45-D368-45F8-A480-815665BE826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0" name="Google Shape;310;p37">
              <a:extLst>
                <a:ext uri="{FF2B5EF4-FFF2-40B4-BE49-F238E27FC236}">
                  <a16:creationId xmlns:a16="http://schemas.microsoft.com/office/drawing/2014/main" id="{C1795A1C-49F1-405A-84D7-EB35095FF737}"/>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1" name="Google Shape;311;p37">
              <a:extLst>
                <a:ext uri="{FF2B5EF4-FFF2-40B4-BE49-F238E27FC236}">
                  <a16:creationId xmlns:a16="http://schemas.microsoft.com/office/drawing/2014/main" id="{6039D46A-928A-4370-9A63-EA0CA268852B}"/>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grpSp>
        <p:nvGrpSpPr>
          <p:cNvPr id="122" name="Google Shape;312;p37">
            <a:extLst>
              <a:ext uri="{FF2B5EF4-FFF2-40B4-BE49-F238E27FC236}">
                <a16:creationId xmlns:a16="http://schemas.microsoft.com/office/drawing/2014/main" id="{4D11FDE0-6B4F-4C9D-8456-0914AE2A162C}"/>
              </a:ext>
            </a:extLst>
          </p:cNvPr>
          <p:cNvGrpSpPr/>
          <p:nvPr userDrawn="1"/>
        </p:nvGrpSpPr>
        <p:grpSpPr>
          <a:xfrm>
            <a:off x="387283" y="2379285"/>
            <a:ext cx="866775" cy="647700"/>
            <a:chOff x="0" y="0"/>
            <a:chExt cx="916225" cy="660225"/>
          </a:xfrm>
        </p:grpSpPr>
        <p:sp>
          <p:nvSpPr>
            <p:cNvPr id="123" name="Google Shape;313;p37">
              <a:extLst>
                <a:ext uri="{FF2B5EF4-FFF2-40B4-BE49-F238E27FC236}">
                  <a16:creationId xmlns:a16="http://schemas.microsoft.com/office/drawing/2014/main" id="{DF79A7DF-6896-4E54-8E1E-3DA55AB53B22}"/>
                </a:ext>
              </a:extLst>
            </p:cNvPr>
            <p:cNvSpPr/>
            <p:nvPr userDrawn="1"/>
          </p:nvSpPr>
          <p:spPr>
            <a:xfrm>
              <a:off x="0" y="0"/>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4" name="Google Shape;314;p37">
              <a:extLst>
                <a:ext uri="{FF2B5EF4-FFF2-40B4-BE49-F238E27FC236}">
                  <a16:creationId xmlns:a16="http://schemas.microsoft.com/office/drawing/2014/main" id="{B3F59764-2211-4809-8809-E37EA2A00CB4}"/>
                </a:ext>
              </a:extLst>
            </p:cNvPr>
            <p:cNvSpPr/>
            <p:nvPr userDrawn="1"/>
          </p:nvSpPr>
          <p:spPr>
            <a:xfrm>
              <a:off x="292975" y="392575"/>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5" name="Google Shape;315;p37">
              <a:extLst>
                <a:ext uri="{FF2B5EF4-FFF2-40B4-BE49-F238E27FC236}">
                  <a16:creationId xmlns:a16="http://schemas.microsoft.com/office/drawing/2014/main" id="{843EB960-B149-48D2-B2C7-169E954E0593}"/>
                </a:ext>
              </a:extLst>
            </p:cNvPr>
            <p:cNvSpPr/>
            <p:nvPr userDrawn="1"/>
          </p:nvSpPr>
          <p:spPr>
            <a:xfrm>
              <a:off x="389150" y="360000"/>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6" name="Google Shape;316;p37">
              <a:extLst>
                <a:ext uri="{FF2B5EF4-FFF2-40B4-BE49-F238E27FC236}">
                  <a16:creationId xmlns:a16="http://schemas.microsoft.com/office/drawing/2014/main" id="{7165BA37-08A4-4E09-BB0E-056E6B4D16A6}"/>
                </a:ext>
              </a:extLst>
            </p:cNvPr>
            <p:cNvSpPr/>
            <p:nvPr userDrawn="1"/>
          </p:nvSpPr>
          <p:spPr>
            <a:xfrm>
              <a:off x="474150" y="332650"/>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7" name="Google Shape;317;p37">
              <a:extLst>
                <a:ext uri="{FF2B5EF4-FFF2-40B4-BE49-F238E27FC236}">
                  <a16:creationId xmlns:a16="http://schemas.microsoft.com/office/drawing/2014/main" id="{6DE8B1AB-769D-4F9B-82A7-6B291F83E8AC}"/>
                </a:ext>
              </a:extLst>
            </p:cNvPr>
            <p:cNvSpPr/>
            <p:nvPr userDrawn="1"/>
          </p:nvSpPr>
          <p:spPr>
            <a:xfrm>
              <a:off x="576975" y="301125"/>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128" name="TextBox 127">
            <a:extLst>
              <a:ext uri="{FF2B5EF4-FFF2-40B4-BE49-F238E27FC236}">
                <a16:creationId xmlns:a16="http://schemas.microsoft.com/office/drawing/2014/main" id="{18B1A514-FFCC-4910-B0FD-7A1144DA81CD}"/>
              </a:ext>
            </a:extLst>
          </p:cNvPr>
          <p:cNvSpPr txBox="1"/>
          <p:nvPr userDrawn="1"/>
        </p:nvSpPr>
        <p:spPr>
          <a:xfrm>
            <a:off x="179783" y="192389"/>
            <a:ext cx="7215437"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YOUR REFLECTION – YOUR LEARNING</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 name="Text Placeholder 3">
            <a:extLst>
              <a:ext uri="{FF2B5EF4-FFF2-40B4-BE49-F238E27FC236}">
                <a16:creationId xmlns:a16="http://schemas.microsoft.com/office/drawing/2014/main" id="{2E2DA8AA-3985-4E68-4882-9C6A90508514}"/>
              </a:ext>
            </a:extLst>
          </p:cNvPr>
          <p:cNvSpPr>
            <a:spLocks noGrp="1"/>
          </p:cNvSpPr>
          <p:nvPr>
            <p:ph type="body" sz="quarter" idx="10" hasCustomPrompt="1"/>
          </p:nvPr>
        </p:nvSpPr>
        <p:spPr>
          <a:xfrm>
            <a:off x="421509" y="3128760"/>
            <a:ext cx="3450407" cy="3307423"/>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4" name="Text Placeholder 3">
            <a:extLst>
              <a:ext uri="{FF2B5EF4-FFF2-40B4-BE49-F238E27FC236}">
                <a16:creationId xmlns:a16="http://schemas.microsoft.com/office/drawing/2014/main" id="{C527A8E5-D36B-17AB-62D4-6397E78778F7}"/>
              </a:ext>
            </a:extLst>
          </p:cNvPr>
          <p:cNvSpPr>
            <a:spLocks noGrp="1"/>
          </p:cNvSpPr>
          <p:nvPr>
            <p:ph type="body" sz="quarter" idx="11" hasCustomPrompt="1"/>
          </p:nvPr>
        </p:nvSpPr>
        <p:spPr>
          <a:xfrm>
            <a:off x="8273824" y="2323813"/>
            <a:ext cx="3451106" cy="3421057"/>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5" name="Text Placeholder 3">
            <a:extLst>
              <a:ext uri="{FF2B5EF4-FFF2-40B4-BE49-F238E27FC236}">
                <a16:creationId xmlns:a16="http://schemas.microsoft.com/office/drawing/2014/main" id="{4A18E320-A776-5EA0-E4AB-4EAE7EF7F5D6}"/>
              </a:ext>
            </a:extLst>
          </p:cNvPr>
          <p:cNvSpPr>
            <a:spLocks noGrp="1"/>
          </p:cNvSpPr>
          <p:nvPr>
            <p:ph type="body" sz="quarter" idx="12" hasCustomPrompt="1"/>
          </p:nvPr>
        </p:nvSpPr>
        <p:spPr>
          <a:xfrm>
            <a:off x="4377822" y="2310955"/>
            <a:ext cx="3480564" cy="4125228"/>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2" name="Slide Number Placeholder 1">
            <a:extLst>
              <a:ext uri="{FF2B5EF4-FFF2-40B4-BE49-F238E27FC236}">
                <a16:creationId xmlns:a16="http://schemas.microsoft.com/office/drawing/2014/main" id="{94DBD7E7-3179-E06A-5A08-05CD79D03E50}"/>
              </a:ext>
            </a:extLst>
          </p:cNvPr>
          <p:cNvSpPr>
            <a:spLocks noGrp="1"/>
          </p:cNvSpPr>
          <p:nvPr>
            <p:ph type="sldNum" sz="quarter" idx="13"/>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4751993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ANK YOU PAGE AF 1">
    <p:bg>
      <p:bgPr>
        <a:gradFill>
          <a:gsLst>
            <a:gs pos="24000">
              <a:schemeClr val="bg1">
                <a:alpha val="0"/>
              </a:schemeClr>
            </a:gs>
            <a:gs pos="100000">
              <a:srgbClr val="D2EEFC"/>
            </a:gs>
          </a:gsLst>
          <a:lin ang="18900000" scaled="1"/>
        </a:gradFill>
        <a:effectLst/>
      </p:bgPr>
    </p:bg>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35B8C781-36CE-4DB0-85EE-7F1A5BE1602C}"/>
              </a:ext>
            </a:extLst>
          </p:cNvPr>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0"/>
            <a:ext cx="700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CA32A7-65CC-446F-90F1-D5810D05E72C}"/>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9" name="Group 8">
            <a:extLst>
              <a:ext uri="{FF2B5EF4-FFF2-40B4-BE49-F238E27FC236}">
                <a16:creationId xmlns:a16="http://schemas.microsoft.com/office/drawing/2014/main" id="{3100EEB8-1F3F-425B-B2F9-94EF253497DA}"/>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672DBACD-3B29-48FA-BB57-3FF5E11F436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42F7FF86-A528-48C8-BC4F-B0280FC875B2}"/>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0C2E630D-7A77-4391-B763-5D99596A8C98}"/>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4423A166-77F7-4255-A461-D201E6B7B58C}"/>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F8636B5B-FD40-416C-9A18-B98DE23DDF24}"/>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F92253AD-A08C-41C2-9746-338111993FA3}"/>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92EDAC14-0032-42B6-9F9E-2D85DB6FD7EB}"/>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20755191-1DA0-4CF8-8448-69DFB6F1FBCF}"/>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Circle: Hollow 24">
              <a:extLst>
                <a:ext uri="{FF2B5EF4-FFF2-40B4-BE49-F238E27FC236}">
                  <a16:creationId xmlns:a16="http://schemas.microsoft.com/office/drawing/2014/main" id="{766018A7-08D0-4D97-BCBA-4C0972B5B70A}"/>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Circle: Hollow 25">
              <a:extLst>
                <a:ext uri="{FF2B5EF4-FFF2-40B4-BE49-F238E27FC236}">
                  <a16:creationId xmlns:a16="http://schemas.microsoft.com/office/drawing/2014/main" id="{83084BA5-1453-4D45-A000-E26D51CE3CC2}"/>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1CE56E73-296E-4DBE-AD69-4B90D1CCC282}"/>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301B19C2-782C-4EF5-84D9-103CC7278F41}"/>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927EE673-D7AF-4F70-906F-A89A0EDC5ABA}"/>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Oval 29">
              <a:extLst>
                <a:ext uri="{FF2B5EF4-FFF2-40B4-BE49-F238E27FC236}">
                  <a16:creationId xmlns:a16="http://schemas.microsoft.com/office/drawing/2014/main" id="{CB7E533D-FED4-4225-8963-76EA05B3AA9F}"/>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1" name="Circle: Hollow 30">
              <a:extLst>
                <a:ext uri="{FF2B5EF4-FFF2-40B4-BE49-F238E27FC236}">
                  <a16:creationId xmlns:a16="http://schemas.microsoft.com/office/drawing/2014/main" id="{94D2EAF9-A3FD-4FEB-AD3F-4AB612C3C374}"/>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Oval 31">
              <a:extLst>
                <a:ext uri="{FF2B5EF4-FFF2-40B4-BE49-F238E27FC236}">
                  <a16:creationId xmlns:a16="http://schemas.microsoft.com/office/drawing/2014/main" id="{36D907B9-39BB-48B0-ADA1-4C55F461715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DAB1E9B4-C5BC-4D6F-ACF5-55AA3484C9D7}"/>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84F129F0-D9F9-4423-A68E-2F371CC3EB12}"/>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8106732A-72C0-48C5-885E-C6E033A32287}"/>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FEA4A954-AF44-4848-A34A-5FAB301571B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D7FC9AF0-3EB1-4D9F-9E4C-443485F5D156}"/>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E813DEC-9315-478B-8736-0820166CB6D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5432A525-008F-4029-95CF-E3F69EC14C3F}"/>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06F333CF-707E-40A3-BAB3-048F27BF12B2}"/>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1" name="Oval 40">
              <a:extLst>
                <a:ext uri="{FF2B5EF4-FFF2-40B4-BE49-F238E27FC236}">
                  <a16:creationId xmlns:a16="http://schemas.microsoft.com/office/drawing/2014/main" id="{843D06FE-84E3-4BB8-A47C-3B02F62A8AC7}"/>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B0864EB8-0D02-41B2-9DAD-7968B0E90EE8}"/>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C785A0AB-A18E-456A-93B4-E082724BEB2B}"/>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A5CB91CE-80F1-439E-B2EB-7DADF2FBC05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6680E319-7F05-4888-9FB4-296DCE9C9E75}"/>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97A3479-E806-4FDD-AC6F-D0BBEF1F11A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7" name="Oval 46">
              <a:extLst>
                <a:ext uri="{FF2B5EF4-FFF2-40B4-BE49-F238E27FC236}">
                  <a16:creationId xmlns:a16="http://schemas.microsoft.com/office/drawing/2014/main" id="{186DE44C-BCD9-4CCB-958E-A8D58488F8E5}"/>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89D49990-909D-42C1-864E-0B4B7C950B8F}"/>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FB656CE1-1C45-494C-83F3-0DE85AD10BCA}"/>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4AC3108F-EE7B-4D7A-AAD2-58A943325D4A}"/>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00577402-C60D-47B9-A9A4-29FEF86FDBAE}"/>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E7498CB7-5019-4F21-941D-10DE5C7D7E2A}"/>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867DB938-6E06-473B-9406-513B39E4DBCE}"/>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9691D319-AAAF-4E10-AAAB-B222F822EFAF}"/>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791E099E-7728-4C1F-A1AC-9CF45102A051}"/>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l 55">
              <a:extLst>
                <a:ext uri="{FF2B5EF4-FFF2-40B4-BE49-F238E27FC236}">
                  <a16:creationId xmlns:a16="http://schemas.microsoft.com/office/drawing/2014/main" id="{62FE81AA-1DDF-44B8-9E3E-B2BD2B5F3517}"/>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Circle: Hollow 56">
              <a:extLst>
                <a:ext uri="{FF2B5EF4-FFF2-40B4-BE49-F238E27FC236}">
                  <a16:creationId xmlns:a16="http://schemas.microsoft.com/office/drawing/2014/main" id="{FE697FDC-9678-4E01-9132-96BBFBA7E26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8" name="Circle: Hollow 57">
              <a:extLst>
                <a:ext uri="{FF2B5EF4-FFF2-40B4-BE49-F238E27FC236}">
                  <a16:creationId xmlns:a16="http://schemas.microsoft.com/office/drawing/2014/main" id="{C1BCC805-69D9-406E-A4EF-2AB88B7AD5D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1549BD9A-1A95-1E91-BD2D-6685E10D3AC0}"/>
              </a:ext>
            </a:extLst>
          </p:cNvPr>
          <p:cNvGrpSpPr/>
          <p:nvPr userDrawn="1"/>
        </p:nvGrpSpPr>
        <p:grpSpPr>
          <a:xfrm>
            <a:off x="180671" y="178402"/>
            <a:ext cx="5310809" cy="649423"/>
            <a:chOff x="0" y="0"/>
            <a:chExt cx="3793402" cy="559435"/>
          </a:xfrm>
        </p:grpSpPr>
        <p:sp>
          <p:nvSpPr>
            <p:cNvPr id="3" name="Rectangle 2">
              <a:extLst>
                <a:ext uri="{FF2B5EF4-FFF2-40B4-BE49-F238E27FC236}">
                  <a16:creationId xmlns:a16="http://schemas.microsoft.com/office/drawing/2014/main" id="{CA1E789C-425E-F5E0-D1DF-43184FC5B95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4" name="Picture 3">
              <a:extLst>
                <a:ext uri="{FF2B5EF4-FFF2-40B4-BE49-F238E27FC236}">
                  <a16:creationId xmlns:a16="http://schemas.microsoft.com/office/drawing/2014/main" id="{7AC97BCF-3E5D-5A6D-AF0F-48F09E653A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FBAFAAAD-7716-C6FE-9742-6BF6E7302234}"/>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9E0CA189-3831-3368-66B3-FA0FBF360040}"/>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12088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IVES PAGE_IMAG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A3418-0396-490C-A419-013921E19A88}"/>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a:latin typeface="Ink Free" panose="03080402000500000000" pitchFamily="66" charset="0"/>
              </a:rPr>
              <a:t>By the end of this module you will be able to:</a:t>
            </a:r>
          </a:p>
        </p:txBody>
      </p:sp>
      <p:sp>
        <p:nvSpPr>
          <p:cNvPr id="2" name="Oval 1">
            <a:extLst>
              <a:ext uri="{FF2B5EF4-FFF2-40B4-BE49-F238E27FC236}">
                <a16:creationId xmlns:a16="http://schemas.microsoft.com/office/drawing/2014/main" id="{D7B0406E-C1BB-6A1F-CB07-3376E948D0BF}"/>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ircle: Hollow 2">
            <a:extLst>
              <a:ext uri="{FF2B5EF4-FFF2-40B4-BE49-F238E27FC236}">
                <a16:creationId xmlns:a16="http://schemas.microsoft.com/office/drawing/2014/main" id="{94D745D1-DC55-B4E1-7DAD-4B4B000F3095}"/>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4" name="Circle: Hollow 3">
            <a:extLst>
              <a:ext uri="{FF2B5EF4-FFF2-40B4-BE49-F238E27FC236}">
                <a16:creationId xmlns:a16="http://schemas.microsoft.com/office/drawing/2014/main" id="{250790E5-9E11-4649-E4AC-41D375E1BFC4}"/>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7" name="Picture Placeholder 10">
            <a:extLst>
              <a:ext uri="{FF2B5EF4-FFF2-40B4-BE49-F238E27FC236}">
                <a16:creationId xmlns:a16="http://schemas.microsoft.com/office/drawing/2014/main" id="{BF4F2507-8787-C114-465A-45FB837B2E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9954" t="17481" r="12474"/>
          <a:stretch/>
        </p:blipFill>
        <p:spPr>
          <a:xfrm>
            <a:off x="8680177" y="-346796"/>
            <a:ext cx="3892823" cy="3892823"/>
          </a:xfrm>
          <a:prstGeom prst="ellipse">
            <a:avLst/>
          </a:prstGeom>
        </p:spPr>
      </p:pic>
      <p:sp>
        <p:nvSpPr>
          <p:cNvPr id="5" name="Slide Number Placeholder 4">
            <a:extLst>
              <a:ext uri="{FF2B5EF4-FFF2-40B4-BE49-F238E27FC236}">
                <a16:creationId xmlns:a16="http://schemas.microsoft.com/office/drawing/2014/main" id="{6C3F88AF-3869-8769-410B-27798A835BEB}"/>
              </a:ext>
            </a:extLst>
          </p:cNvPr>
          <p:cNvSpPr>
            <a:spLocks noGrp="1"/>
          </p:cNvSpPr>
          <p:nvPr>
            <p:ph type="sldNum" sz="quarter" idx="14"/>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7154676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ANK YOU PAGE AF 2">
    <p:bg>
      <p:bgPr>
        <a:solidFill>
          <a:schemeClr val="bg1"/>
        </a:solidFill>
        <a:effectLst/>
      </p:bgPr>
    </p:bg>
    <p:spTree>
      <p:nvGrpSpPr>
        <p:cNvPr id="1" name=""/>
        <p:cNvGrpSpPr/>
        <p:nvPr/>
      </p:nvGrpSpPr>
      <p:grpSpPr>
        <a:xfrm>
          <a:off x="0" y="0"/>
          <a:ext cx="0" cy="0"/>
          <a:chOff x="0" y="0"/>
          <a:chExt cx="0" cy="0"/>
        </a:xfrm>
      </p:grpSpPr>
      <p:pic>
        <p:nvPicPr>
          <p:cNvPr id="56" name="Picture 2">
            <a:extLst>
              <a:ext uri="{FF2B5EF4-FFF2-40B4-BE49-F238E27FC236}">
                <a16:creationId xmlns:a16="http://schemas.microsoft.com/office/drawing/2014/main" id="{4B875472-0CD0-4D97-A4E1-91E9A8328F02}"/>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668" y="0"/>
            <a:ext cx="7881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232F2D46-4570-4AEC-9ED6-5E35E3BAB85A}"/>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140" b="99482" l="55885" r="99477">
                        <a14:foregroundMark x1="89974" y1="2073" x2="91718" y2="27047"/>
                        <a14:foregroundMark x1="97384" y1="6943" x2="98131" y2="35469"/>
                        <a14:foregroundMark x1="98954" y1="64870" x2="90759" y2="99689"/>
                        <a14:foregroundMark x1="65475" y1="62280" x2="71752" y2="98342"/>
                        <a14:foregroundMark x1="99477" y1="98342" x2="92589" y2="98964"/>
                        <a14:foregroundMark x1="92589" y1="98964" x2="73147" y2="97409"/>
                        <a14:foregroundMark x1="73147" y1="97409" x2="62772" y2="97409"/>
                        <a14:foregroundMark x1="62772" y1="97409" x2="62249" y2="97824"/>
                        <a14:foregroundMark x1="93287" y1="76580" x2="81779" y2="89741"/>
                        <a14:foregroundMark x1="81779" y1="89741" x2="81430" y2="90052"/>
                        <a14:foregroundMark x1="65126" y1="65389" x2="57018" y2="83938"/>
                        <a14:foregroundMark x1="57018" y1="83938" x2="55972" y2="91399"/>
                        <a14:foregroundMark x1="55972" y1="91399" x2="56234" y2="93782"/>
                        <a14:foregroundMark x1="92851" y1="37409" x2="77855" y2="39275"/>
                        <a14:foregroundMark x1="85615" y1="48601" x2="84743" y2="53161"/>
                        <a14:foregroundMark x1="94159" y1="3212" x2="65737" y2="25596"/>
                        <a14:foregroundMark x1="85615" y1="1140" x2="67568" y2="16166"/>
                        <a14:foregroundMark x1="74106" y1="4456" x2="69137" y2="13368"/>
                        <a14:foregroundMark x1="70793" y1="7668" x2="66434" y2="18342"/>
                        <a14:foregroundMark x1="98169" y1="41347" x2="97472" y2="43212"/>
                        <a14:backgroundMark x1="99420" y1="42340" x2="99477" y2="45699"/>
                        <a14:backgroundMark x1="99303" y1="35440" x2="99414" y2="41966"/>
                        <a14:backgroundMark x1="99477" y1="45699" x2="95728" y2="60000"/>
                        <a14:backgroundMark x1="71578" y1="44870" x2="70445" y2="61658"/>
                        <a14:backgroundMark x1="70445" y1="61658" x2="71055" y2="63005"/>
                        <a14:backgroundMark x1="63644" y1="59482" x2="57890" y2="64663"/>
                        <a14:backgroundMark x1="53531" y1="92642" x2="53705" y2="97306"/>
                        <a14:backgroundMark x1="91020" y1="415" x2="86574" y2="829"/>
                        <a14:backgroundMark x1="83958" y1="0" x2="83173" y2="0"/>
                      </a14:backgroundRemoval>
                    </a14:imgEffect>
                  </a14:imgLayer>
                </a14:imgProps>
              </a:ext>
              <a:ext uri="{28A0092B-C50C-407E-A947-70E740481C1C}">
                <a14:useLocalDpi xmlns:a14="http://schemas.microsoft.com/office/drawing/2010/main" val="0"/>
              </a:ext>
            </a:extLst>
          </a:blip>
          <a:srcRect l="51893"/>
          <a:stretch/>
        </p:blipFill>
        <p:spPr bwMode="auto">
          <a:xfrm flipH="1">
            <a:off x="-6030" y="-16126"/>
            <a:ext cx="3791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1C47F234-0A60-4960-850E-D7781A59071D}"/>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89517E1E-13C9-41DE-B8B6-85208D9852AE}"/>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97EDEBF5-B318-4F20-98E0-A5EEDF1165FB}"/>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99ED2D3C-D048-4639-AECA-73D9C3948E99}"/>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B8EB2903-AA1F-42AD-B0A9-D6274F815D15}"/>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F4199C2E-807F-43A8-A499-EBE88A24A0A3}"/>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6398FC5B-6E56-4C97-AEC8-01592F57DB5B}"/>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0685FE09-4D20-4C04-B53A-DA88BFC9EB4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D589A8C9-F558-45E8-AC82-B54687BE6655}"/>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6C883584-BFCD-40AD-8EFA-D2A8A62C7B0A}"/>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C6F2F031-BA0D-460B-A758-60915EAEC071}"/>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65FF7D9-FD14-4844-B7A8-AF564567DB96}"/>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DDB206D4-1889-484D-807B-796F58382B1E}"/>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B0EDFE87-AF38-4993-8346-49BF237346C4}"/>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1C00934C-7580-4B89-86A6-EE5836A863F4}"/>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62A043CB-D9FE-47AB-93F7-CCB2A0B731A6}"/>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FB56B01D-4300-4DEA-8ED7-63CE4DDFB2B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D0009705-0F62-42E0-8505-1AEE053BE78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C664632D-B114-4CE7-8938-54B4D2F6A50D}"/>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5C86EC49-10A3-4174-BD7B-1B420B1A9AC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053E8A9B-81B2-4BEE-879A-C296B59A3262}"/>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F09970AF-51F0-43A9-B6C7-5AE88348950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4A1D494F-33C3-485D-A5FE-80939935685A}"/>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771143BF-A24E-4ED5-9D8D-599F220F1423}"/>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FF6484BD-887D-4FF0-9DD5-0A01BF62A75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306482A0-147A-4950-8C53-BAC1E52172DF}"/>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82749C75-A67C-4720-AB92-DC49143EEC7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7919612C-6DBE-4CE3-B77B-2B7B3198514C}"/>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F708FE6B-B0C6-4AD7-9444-2BD3F93A3618}"/>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5BCFC0A7-853C-495B-9D68-EA009544765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A257126C-3FEB-4719-A85E-BB9B6E08B7B7}"/>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BA26391D-B704-4736-9086-3AFB6EE2C8D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3D732B-79E6-4292-8812-4FF89620B7E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70C8A1EE-A5AC-437F-A736-A9BC03F64570}"/>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550BEEA3-3B8A-4ECA-935D-32D25E87EFBD}"/>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8DACAAD8-2D35-4D45-B1C2-345DFD060D95}"/>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C01AD63C-45AD-4EC1-9665-AB4855AFDC18}"/>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5729DBDB-C379-4BA1-AE43-B2A644932BA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7C087-52BC-4EFC-BD09-20152F47ED9E}"/>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0107CC9-94EB-4B97-B1C6-E75EDABBE6CF}"/>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6B275410-3950-451A-8F58-0AD448F97BA5}"/>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9DE0AEFE-063C-43D2-BC75-96E8F09953DB}"/>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3F872ED9-D0B8-4E00-A97F-2945B3CDC4BC}"/>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8B0131FC-FE78-4B3B-8273-515AC1331A43}"/>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9839C1A-9C5D-8B15-B80C-87F1DB4F9553}"/>
              </a:ext>
            </a:extLst>
          </p:cNvPr>
          <p:cNvGrpSpPr/>
          <p:nvPr userDrawn="1"/>
        </p:nvGrpSpPr>
        <p:grpSpPr>
          <a:xfrm>
            <a:off x="180671" y="178402"/>
            <a:ext cx="5310809" cy="649423"/>
            <a:chOff x="0" y="0"/>
            <a:chExt cx="3793402" cy="559435"/>
          </a:xfrm>
        </p:grpSpPr>
        <p:sp>
          <p:nvSpPr>
            <p:cNvPr id="3" name="Rectangle 2">
              <a:extLst>
                <a:ext uri="{FF2B5EF4-FFF2-40B4-BE49-F238E27FC236}">
                  <a16:creationId xmlns:a16="http://schemas.microsoft.com/office/drawing/2014/main" id="{CA22853D-126F-F2DD-A779-D3A8F8DF4403}"/>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4" name="Picture 3">
              <a:extLst>
                <a:ext uri="{FF2B5EF4-FFF2-40B4-BE49-F238E27FC236}">
                  <a16:creationId xmlns:a16="http://schemas.microsoft.com/office/drawing/2014/main" id="{8F5BB63E-9587-963E-C256-BC083129BE3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55635E0F-6CED-990B-0845-409047B503C3}"/>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5BEDC7F3-C8DC-9533-1755-CD97243403D6}"/>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773135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ANK YOU PAGE AF 3">
    <p:bg>
      <p:bgPr>
        <a:solidFill>
          <a:schemeClr val="bg1"/>
        </a:solidFill>
        <a:effectLst/>
      </p:bgPr>
    </p:bg>
    <p:spTree>
      <p:nvGrpSpPr>
        <p:cNvPr id="1" name=""/>
        <p:cNvGrpSpPr/>
        <p:nvPr/>
      </p:nvGrpSpPr>
      <p:grpSpPr>
        <a:xfrm>
          <a:off x="0" y="0"/>
          <a:ext cx="0" cy="0"/>
          <a:chOff x="0" y="0"/>
          <a:chExt cx="0" cy="0"/>
        </a:xfrm>
      </p:grpSpPr>
      <p:pic>
        <p:nvPicPr>
          <p:cNvPr id="52" name="Picture 4">
            <a:extLst>
              <a:ext uri="{FF2B5EF4-FFF2-40B4-BE49-F238E27FC236}">
                <a16:creationId xmlns:a16="http://schemas.microsoft.com/office/drawing/2014/main" id="{42CD170D-E2D3-4EAE-96C3-BEDCB4AAD04E}"/>
              </a:ext>
            </a:extLst>
          </p:cNvPr>
          <p:cNvPicPr>
            <a:picLocks noChangeAspect="1" noChangeArrowheads="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flipH="1">
            <a:off x="-868" y="0"/>
            <a:ext cx="8137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3DEB0242-D4DB-4D9A-B54E-93F2FAB9C256}"/>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90" b="99792" l="32727" r="70579">
                        <a14:foregroundMark x1="55455" y1="50780" x2="50661" y2="51821"/>
                        <a14:foregroundMark x1="67360" y1="47043" x2="67646" y2="54115"/>
                        <a14:foregroundMark x1="66281" y1="20291" x2="67356" y2="46928"/>
                        <a14:foregroundMark x1="68043" y1="65556" x2="66116" y2="72633"/>
                        <a14:foregroundMark x1="66116" y1="72633" x2="63554" y2="71072"/>
                        <a14:foregroundMark x1="59091" y1="59729" x2="50909" y2="99792"/>
                        <a14:foregroundMark x1="64463" y1="19459" x2="60496" y2="29553"/>
                        <a14:foregroundMark x1="66446" y1="20499" x2="70165" y2="26015"/>
                        <a14:foregroundMark x1="70165" y1="26015" x2="70430" y2="29683"/>
                        <a14:foregroundMark x1="64215" y1="19979" x2="52810" y2="23413"/>
                        <a14:foregroundMark x1="60331" y1="18835" x2="50992" y2="24246"/>
                        <a14:foregroundMark x1="59008" y1="19043" x2="52397" y2="23205"/>
                        <a14:foregroundMark x1="52397" y1="23205" x2="51736" y2="24142"/>
                        <a14:foregroundMark x1="43554" y1="68574" x2="36033" y2="94381"/>
                        <a14:foregroundMark x1="36033" y1="94381" x2="32727" y2="98855"/>
                        <a14:foregroundMark x1="38017" y1="69823" x2="33802" y2="92612"/>
                        <a14:foregroundMark x1="46694" y1="70968" x2="43140" y2="77419"/>
                        <a14:foregroundMark x1="64711" y1="51405" x2="65289" y2="59105"/>
                        <a14:foregroundMark x1="65537" y1="67430" x2="58264" y2="99584"/>
                        <a14:foregroundMark x1="70579" y1="26223" x2="67603" y2="21956"/>
                        <a14:foregroundMark x1="70248" y1="25702" x2="67603" y2="21748"/>
                        <a14:foregroundMark x1="51322" y1="24454" x2="47686" y2="30385"/>
                        <a14:foregroundMark x1="47686" y1="30385" x2="47686" y2="30385"/>
                        <a14:foregroundMark x1="50992" y1="24454" x2="47934" y2="29969"/>
                        <a14:backgroundMark x1="71240" y1="29865" x2="68760" y2="47242"/>
                        <a14:backgroundMark x1="68760" y1="47242" x2="69256" y2="54943"/>
                        <a14:backgroundMark x1="69256" y1="54943" x2="68760" y2="57024"/>
                        <a14:backgroundMark x1="67851" y1="54110" x2="68017" y2="65557"/>
                      </a14:backgroundRemoval>
                    </a14:imgEffect>
                  </a14:imgLayer>
                </a14:imgProps>
              </a:ext>
              <a:ext uri="{28A0092B-C50C-407E-A947-70E740481C1C}">
                <a14:useLocalDpi xmlns:a14="http://schemas.microsoft.com/office/drawing/2010/main" val="0"/>
              </a:ext>
            </a:extLst>
          </a:blip>
          <a:srcRect l="29877" r="28609"/>
          <a:stretch/>
        </p:blipFill>
        <p:spPr bwMode="auto">
          <a:xfrm flipH="1">
            <a:off x="1850719" y="-10556"/>
            <a:ext cx="3693747" cy="68939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1FB02DD8-058B-40C6-B85E-3CF1B28296F6}"/>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623768C3-800A-4409-8A50-B68E694CF72F}"/>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60F467B-DBA3-4A1F-8AD4-5F15E2DFB485}"/>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9BA5727F-8EA2-4B25-8A65-17396D895918}"/>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C4EFF58C-098D-4DBE-B150-A05A1498C1BE}"/>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50BBBEE4-A3A2-4329-950B-E56D6573E2E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D359FDD4-E223-47C9-A07A-069F94AE4571}"/>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DC66F4E3-040F-4AC6-981D-826451AD706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975A1043-2145-48D9-B59A-70A2CA720056}"/>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837C9E58-08F8-48ED-B14C-41F09A690E85}"/>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B27AEB0B-8C69-45A7-8FCC-E4436C3ACFEC}"/>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FE473A9D-7737-4C3D-BF62-2CC98999355F}"/>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72F77BD8-6C6D-4E33-853C-E1CC361B7664}"/>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F082B40D-7D10-4932-B7B3-E5F4A4DA78A7}"/>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B6B40ACD-DEF8-400E-AAE5-7DFB71DB12CD}"/>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31975E9C-8933-4AC0-B32D-789842EF6518}"/>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E1FCECF0-1B3C-4E66-9D49-E93E797165B3}"/>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6A4E41CA-DCCD-49B7-A252-3F77F7609F46}"/>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7F863B20-88D1-4546-9708-F283FC1CB734}"/>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85FE9C95-360F-49F8-8CAB-F096E7D57511}"/>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A8A2A2F1-2783-441E-BF62-F28790B54C5E}"/>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C7E1B94F-F5D8-456B-AFFC-6D6B8014E3A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891E486A-D8DB-4D08-8B6D-E5D433A9C845}"/>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89EB3962-50F1-47E2-9165-6D7EDC083359}"/>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8C1028C9-8170-408E-936B-10C6B65714A8}"/>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74C448A1-5EDE-49EE-BEFD-A9B9AFA8DD6D}"/>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5530ED0F-61D5-49BC-8FBF-CBFBBE474EA5}"/>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B2D74C5-FD12-4BD1-9A70-CE2E9AF57494}"/>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131AF2FB-B1A2-4EB2-B097-FEEA42B50FDC}"/>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875E928A-8E92-47DA-B73D-12C8D94A21F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3FDF5F2D-3989-446F-9236-DAFFCEC240A3}"/>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0A654F5-A607-4D4C-BCDC-9DE8832480E2}"/>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58FE8A3D-594F-4662-A898-B16D8E2185C4}"/>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69244482-D526-4CF3-ADB6-BDE0A92D944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9B0CB5A7-8B3B-4448-A88B-D02B55C3E40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5FB2F645-B9B9-4F9F-8819-462990AEA9FA}"/>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ED603EC3-9019-4421-8CD1-23F744B100D7}"/>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D0A948F2-77D6-4B6D-A6F7-A9FA7089EE6E}"/>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C9E5563-46BE-4893-92CD-2C370B985637}"/>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9FDC529F-B302-44D0-88B6-F81B35711EC4}"/>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EF83611F-74B7-499E-BCF8-EB10A3851F68}"/>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89503EBE-2E0A-4FDA-A592-83AB7B2B191B}"/>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Circle: Hollow 53">
              <a:extLst>
                <a:ext uri="{FF2B5EF4-FFF2-40B4-BE49-F238E27FC236}">
                  <a16:creationId xmlns:a16="http://schemas.microsoft.com/office/drawing/2014/main" id="{7FE96ADE-012C-4B97-BD80-4522B43E7E7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5" name="Circle: Hollow 54">
              <a:extLst>
                <a:ext uri="{FF2B5EF4-FFF2-40B4-BE49-F238E27FC236}">
                  <a16:creationId xmlns:a16="http://schemas.microsoft.com/office/drawing/2014/main" id="{92B86EB3-2A92-4BD0-9195-8BE56F188DAA}"/>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B535705-8049-2727-DC3A-64CA3B375447}"/>
              </a:ext>
            </a:extLst>
          </p:cNvPr>
          <p:cNvGrpSpPr/>
          <p:nvPr userDrawn="1"/>
        </p:nvGrpSpPr>
        <p:grpSpPr>
          <a:xfrm>
            <a:off x="180671" y="178402"/>
            <a:ext cx="5310809" cy="649423"/>
            <a:chOff x="0" y="0"/>
            <a:chExt cx="3793402" cy="559435"/>
          </a:xfrm>
        </p:grpSpPr>
        <p:sp>
          <p:nvSpPr>
            <p:cNvPr id="3" name="Rectangle 2">
              <a:extLst>
                <a:ext uri="{FF2B5EF4-FFF2-40B4-BE49-F238E27FC236}">
                  <a16:creationId xmlns:a16="http://schemas.microsoft.com/office/drawing/2014/main" id="{CA58C1B1-D0A7-92AD-0E51-8F320DEBA4E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4" name="Picture 3">
              <a:extLst>
                <a:ext uri="{FF2B5EF4-FFF2-40B4-BE49-F238E27FC236}">
                  <a16:creationId xmlns:a16="http://schemas.microsoft.com/office/drawing/2014/main" id="{21F6B569-EF75-E2D5-B409-884AE191F15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7B0A4C9C-9AFE-D628-BBB7-0C567FCBFDBA}"/>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2076D9C4-6A80-E852-45D8-73631CD525BE}"/>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28383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ANK YOU PAGE AS 1">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6261AAFF-27D6-4C8A-89BA-4AAB5B14A5EB}"/>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4658"/>
          <a:stretch/>
        </p:blipFill>
        <p:spPr bwMode="auto">
          <a:xfrm>
            <a:off x="0" y="0"/>
            <a:ext cx="6981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BF37782E-6348-B99F-EFFF-B4127A909E18}"/>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47592CC3-1497-3B57-C26E-C74165D6DE9B}"/>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E4DF379E-DF59-CB07-C38C-DC0D816518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988320A8-4528-4CD8-E272-0BCD2499D472}"/>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D4AB1618-E30E-C17C-0EA9-19DABF59AF0D}"/>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1165996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ANK YOU PAGE AS 2">
    <p:bg>
      <p:bgPr>
        <a:solidFill>
          <a:schemeClr val="bg1"/>
        </a:solidFill>
        <a:effectLst/>
      </p:bgPr>
    </p:bg>
    <p:spTree>
      <p:nvGrpSpPr>
        <p:cNvPr id="1" name=""/>
        <p:cNvGrpSpPr/>
        <p:nvPr/>
      </p:nvGrpSpPr>
      <p:grpSpPr>
        <a:xfrm>
          <a:off x="0" y="0"/>
          <a:ext cx="0" cy="0"/>
          <a:chOff x="0" y="0"/>
          <a:chExt cx="0" cy="0"/>
        </a:xfrm>
      </p:grpSpPr>
      <p:pic>
        <p:nvPicPr>
          <p:cNvPr id="51" name="Picture 10">
            <a:extLst>
              <a:ext uri="{FF2B5EF4-FFF2-40B4-BE49-F238E27FC236}">
                <a16:creationId xmlns:a16="http://schemas.microsoft.com/office/drawing/2014/main" id="{E573F0F9-CA34-4471-AB56-0F3FDE313E9D}"/>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560"/>
          <a:stretch/>
        </p:blipFill>
        <p:spPr bwMode="auto">
          <a:xfrm>
            <a:off x="238" y="2606"/>
            <a:ext cx="7210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217EBE0E-1C35-881A-3B72-A5F0E90E15F5}"/>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61047090-D8BE-0564-8E5D-EE89A3C720B5}"/>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C7BB3B2A-5DF9-C3E4-E8AE-D2581EDA9CD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40F5D4B3-EA9B-CCBB-85E1-2A710B66879F}"/>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7B409F72-9FC0-7549-D030-859A64491C18}"/>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8404155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ANK YOU PAGE AS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9207E32E-B2C1-401E-91ED-289434AFCAA1}"/>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794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B0D3A44-932D-4331-9E10-E770625FF8D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589" b="99761" l="0" r="43004">
                        <a14:foregroundMark x1="10914" y1="33971" x2="93" y2="58373"/>
                        <a14:foregroundMark x1="8209" y1="4306" x2="11567" y2="22249"/>
                        <a14:foregroundMark x1="11567" y1="22249" x2="11567" y2="22249"/>
                        <a14:foregroundMark x1="9515" y1="30144" x2="840" y2="49163"/>
                        <a14:foregroundMark x1="840" y1="49163" x2="653" y2="49282"/>
                        <a14:foregroundMark x1="6716" y1="81100" x2="38340" y2="96172"/>
                        <a14:foregroundMark x1="38340" y1="96172" x2="43190" y2="96890"/>
                        <a14:foregroundMark x1="3731" y1="81220" x2="35261" y2="87679"/>
                        <a14:foregroundMark x1="35261" y1="87679" x2="40299" y2="90311"/>
                        <a14:foregroundMark x1="41698" y1="95335" x2="43097" y2="98804"/>
                        <a14:foregroundMark x1="466" y1="94498" x2="33955" y2="96890"/>
                        <a14:foregroundMark x1="6996" y1="83612" x2="24813" y2="96890"/>
                        <a14:foregroundMark x1="29757" y1="98565" x2="37780" y2="99880"/>
                        <a14:foregroundMark x1="8116" y1="30981" x2="2332" y2="36842"/>
                        <a14:foregroundMark x1="15858" y1="41388" x2="19869" y2="49761"/>
                        <a14:foregroundMark x1="7090" y1="29067" x2="2519" y2="36483"/>
                        <a14:foregroundMark x1="2519" y1="36483" x2="2425" y2="36483"/>
                        <a14:foregroundMark x1="7183" y1="4904" x2="7463" y2="12321"/>
                        <a14:foregroundMark x1="9888" y1="3589" x2="10261" y2="7656"/>
                        <a14:foregroundMark x1="21549" y1="56699" x2="21642" y2="58254"/>
                        <a14:foregroundMark x1="27791" y1="80190" x2="28731" y2="80263"/>
                        <a14:foregroundMark x1="25653" y1="80024" x2="26429" y2="80084"/>
                        <a14:foregroundMark x1="26213" y1="79187" x2="26679" y2="79187"/>
                        <a14:foregroundMark x1="41643" y1="89136" x2="42631" y2="93660"/>
                        <a14:foregroundMark x1="33165" y1="84485" x2="34795" y2="85646"/>
                        <a14:foregroundMark x1="34235" y1="84211" x2="34235" y2="84211"/>
                        <a14:foregroundMark x1="34422" y1="84330" x2="34422" y2="84330"/>
                        <a14:foregroundMark x1="34608" y1="84330" x2="34608" y2="84330"/>
                        <a14:foregroundMark x1="33606" y1="84042" x2="34235" y2="84330"/>
                        <a14:backgroundMark x1="24347" y1="61005" x2="34142" y2="77512"/>
                        <a14:backgroundMark x1="34142" y1="77512" x2="35634" y2="77033"/>
                        <a14:backgroundMark x1="24907" y1="73923" x2="32649" y2="78110"/>
                        <a14:backgroundMark x1="32649" y1="78110" x2="33022" y2="78589"/>
                        <a14:backgroundMark x1="27266" y1="78004" x2="28731" y2="78230"/>
                        <a14:backgroundMark x1="26399" y1="77871" x2="26833" y2="77938"/>
                        <a14:backgroundMark x1="36332" y1="83997" x2="36660" y2="83971"/>
                        <a14:backgroundMark x1="6437" y1="24402" x2="373" y2="30861"/>
                        <a14:backgroundMark x1="373" y1="30861" x2="2146" y2="31579"/>
                        <a14:backgroundMark x1="560" y1="35048" x2="560" y2="36244"/>
                        <a14:backgroundMark x1="1119" y1="36244" x2="746" y2="37201"/>
                        <a14:backgroundMark x1="36474" y1="77632" x2="39086" y2="83373"/>
                        <a14:backgroundMark x1="41604" y1="86005" x2="42227" y2="87364"/>
                        <a14:backgroundMark x1="42257" y1="87321" x2="42537" y2="88876"/>
                        <a14:backgroundMark x1="33396" y1="81818" x2="40299" y2="82177"/>
                        <a14:backgroundMark x1="35443" y1="83852" x2="37407" y2="83852"/>
                        <a14:backgroundMark x1="33209" y1="81699" x2="33209" y2="81699"/>
                        <a14:backgroundMark x1="32929" y1="81699" x2="32929" y2="81699"/>
                        <a14:backgroundMark x1="32649" y1="81699" x2="32649" y2="81699"/>
                        <a14:backgroundMark x1="34422" y1="83732" x2="34422" y2="83732"/>
                        <a14:backgroundMark x1="31250" y1="80383" x2="32369" y2="82177"/>
                        <a14:backgroundMark x1="31903" y1="81699" x2="33675" y2="83971"/>
                        <a14:backgroundMark x1="27612" y1="78349" x2="28638" y2="78947"/>
                      </a14:backgroundRemoval>
                    </a14:imgEffect>
                  </a14:imgLayer>
                </a14:imgProps>
              </a:ext>
              <a:ext uri="{28A0092B-C50C-407E-A947-70E740481C1C}">
                <a14:useLocalDpi xmlns:a14="http://schemas.microsoft.com/office/drawing/2010/main" val="0"/>
              </a:ext>
            </a:extLst>
          </a:blip>
          <a:srcRect t="2565" r="55360"/>
          <a:stretch/>
        </p:blipFill>
        <p:spPr bwMode="auto">
          <a:xfrm>
            <a:off x="-27525" y="175886"/>
            <a:ext cx="4020928" cy="67079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A76FD3C-E562-3025-C696-BD4F53A459F5}"/>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5F93D91E-A06A-D48D-B209-91984D521269}"/>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1E6E9A3A-424C-0C63-659C-5B10F98B939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3717B8A5-276C-FC6D-1766-F8338E2DCCA9}"/>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250FC18C-5FE6-36F8-1819-C5F33441790A}"/>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7143810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PAGE AS 4">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20ADC257-02FB-4A7B-B271-AE9B32D1B3C1}"/>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1" y="0"/>
            <a:ext cx="807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1C27CDD-E521-4D44-885E-AB87A77D4265}"/>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3531" b="98732" l="180" r="51706">
                        <a14:foregroundMark x1="21364" y1="13531" x2="15889" y2="37209"/>
                        <a14:foregroundMark x1="26391" y1="16490" x2="36266" y2="42495"/>
                        <a14:foregroundMark x1="36266" y1="42495" x2="36355" y2="43658"/>
                        <a14:foregroundMark x1="359" y1="29598" x2="15081" y2="30233"/>
                        <a14:foregroundMark x1="10682" y1="26321" x2="9246" y2="30550"/>
                        <a14:foregroundMark x1="21095" y1="29810" x2="24417" y2="36469"/>
                        <a14:foregroundMark x1="808" y1="65751" x2="3501" y2="98837"/>
                        <a14:foregroundMark x1="1077" y1="96617" x2="1077" y2="96617"/>
                        <a14:foregroundMark x1="19300" y1="91438" x2="41023" y2="93763"/>
                        <a14:foregroundMark x1="41023" y1="93763" x2="45781" y2="97252"/>
                        <a14:foregroundMark x1="27828" y1="97252" x2="38959" y2="97357"/>
                        <a14:foregroundMark x1="19659" y1="92600" x2="45601" y2="73467"/>
                        <a14:foregroundMark x1="45601" y1="73467" x2="50718" y2="66808"/>
                        <a14:foregroundMark x1="50718" y1="66808" x2="50987" y2="65751"/>
                        <a14:foregroundMark x1="48115" y1="73362" x2="44844" y2="82321"/>
                        <a14:foregroundMark x1="49372" y1="72622" x2="48333" y2="77592"/>
                        <a14:foregroundMark x1="49192" y1="75370" x2="49124" y2="76188"/>
                        <a14:foregroundMark x1="6732" y1="24630" x2="5386" y2="29493"/>
                        <a14:foregroundMark x1="359" y1="28330" x2="7361" y2="28858"/>
                        <a14:foregroundMark x1="31598" y1="76321" x2="36445" y2="71987"/>
                        <a14:foregroundMark x1="36445" y1="71987" x2="36445" y2="71987"/>
                        <a14:foregroundMark x1="51706" y1="65328" x2="51706" y2="65328"/>
                        <a14:foregroundMark x1="2693" y1="57082" x2="808" y2="66702"/>
                        <a14:foregroundMark x1="628" y1="57822" x2="1257" y2="64482"/>
                        <a14:foregroundMark x1="36715" y1="71036" x2="36715" y2="72727"/>
                        <a14:foregroundMark x1="29623" y1="44715" x2="29533" y2="46300"/>
                        <a14:foregroundMark x1="47038" y1="79070" x2="46409" y2="84567"/>
                        <a14:foregroundMark x1="45871" y1="84249" x2="40305" y2="86892"/>
                        <a14:foregroundMark x1="41293" y1="86469" x2="39677" y2="89218"/>
                        <a14:foregroundMark x1="48115" y1="79281" x2="48115" y2="79493"/>
                        <a14:foregroundMark x1="47127" y1="79493" x2="48115" y2="82030"/>
                        <a14:backgroundMark x1="16338" y1="69027" x2="45961" y2="57400"/>
                        <a14:backgroundMark x1="42255" y1="87987" x2="44704" y2="87421"/>
                        <a14:backgroundMark x1="16068" y1="66702" x2="34111" y2="60359"/>
                        <a14:backgroundMark x1="20916" y1="62579" x2="31329" y2="55074"/>
                        <a14:backgroundMark x1="31329" y1="55074" x2="36804" y2="46300"/>
                        <a14:backgroundMark x1="14632" y1="60571" x2="17594" y2="64482"/>
                        <a14:backgroundMark x1="18851" y1="73679" x2="23160" y2="78753"/>
                        <a14:backgroundMark x1="48474" y1="77907" x2="48474" y2="77907"/>
                        <a14:backgroundMark x1="48025" y1="77907" x2="49551" y2="78436"/>
                        <a14:backgroundMark x1="47756" y1="78013" x2="49192" y2="77484"/>
                        <a14:backgroundMark x1="48384" y1="77590" x2="48419" y2="78839"/>
                      </a14:backgroundRemoval>
                    </a14:imgEffect>
                  </a14:imgLayer>
                </a14:imgProps>
              </a:ext>
              <a:ext uri="{28A0092B-C50C-407E-A947-70E740481C1C}">
                <a14:useLocalDpi xmlns:a14="http://schemas.microsoft.com/office/drawing/2010/main" val="0"/>
              </a:ext>
            </a:extLst>
          </a:blip>
          <a:srcRect t="11969" r="45115"/>
          <a:stretch/>
        </p:blipFill>
        <p:spPr bwMode="auto">
          <a:xfrm>
            <a:off x="-9526" y="820852"/>
            <a:ext cx="4429125" cy="60466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75CBD0B2-A9E8-B919-E4CD-0DB49C1E7847}"/>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B3C81AEE-D201-7594-2800-A960EF2E5E8F}"/>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D4E8ED1D-9771-97C1-D6DC-471C2B9C879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FBDB59AA-BCC5-3360-EA06-00999395EF00}"/>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3853963-11DF-4A93-FFB2-DC675916028A}"/>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7149240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PAGE SA 1">
    <p:bg>
      <p:bgPr>
        <a:solidFill>
          <a:schemeClr val="bg1"/>
        </a:solidFill>
        <a:effectLst/>
      </p:bgPr>
    </p:bg>
    <p:spTree>
      <p:nvGrpSpPr>
        <p:cNvPr id="1" name=""/>
        <p:cNvGrpSpPr/>
        <p:nvPr/>
      </p:nvGrpSpPr>
      <p:grpSpPr>
        <a:xfrm>
          <a:off x="0" y="0"/>
          <a:ext cx="0" cy="0"/>
          <a:chOff x="0" y="0"/>
          <a:chExt cx="0" cy="0"/>
        </a:xfrm>
      </p:grpSpPr>
      <p:pic>
        <p:nvPicPr>
          <p:cNvPr id="51" name="Picture 4">
            <a:extLst>
              <a:ext uri="{FF2B5EF4-FFF2-40B4-BE49-F238E27FC236}">
                <a16:creationId xmlns:a16="http://schemas.microsoft.com/office/drawing/2014/main" id="{FA03A50D-6AE3-4A1A-82A4-F1160A10ADA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2" y="0"/>
            <a:ext cx="7002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EADCE326-0F51-EBCB-0601-DCD81F3B1530}"/>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7DF1215C-C698-1A6F-46CE-20DC5911EB99}"/>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CCCE97DB-6FE5-B50D-6DEE-3966CEA988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13068C2E-54F7-C467-AD42-3F43A2B6A057}"/>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F1A689D1-0DAD-DEDB-9784-80C0B4BAFCC4}"/>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8027472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ANK YOU PAGE SA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1FD565F1-CE52-423C-837B-CE26808A5943}"/>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DAA12FF9-FC73-42F4-A8C0-06B425D68C24}"/>
              </a:ext>
            </a:extLst>
          </p:cNvPr>
          <p:cNvPicPr>
            <a:picLocks noChangeAspect="1" noChangeArrowheads="1"/>
          </p:cNvPicPr>
          <p:nvPr userDrawn="1"/>
        </p:nvPicPr>
        <p:blipFill rotWithShape="1">
          <a:blip r:embed="rId3" cstate="screen">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09EC787-1664-40D5-DB13-72B42146F5ED}"/>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A38F0E71-EE82-38BC-E7E9-427FEF16DE7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46B73686-EB41-4BD7-4C24-E07EA9C60DD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7F7527C6-CAB9-96CD-B877-226B5FB28DB0}"/>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118D0E28-B42D-53DC-2AD4-3FF0656ECB2E}"/>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143312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ANK YOU PAGE SA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B7E2BD9D-D657-4CE8-842A-767172F34AEB}"/>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1968" y="0"/>
            <a:ext cx="72843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F7FBFF91-A105-41A9-866A-189BD0AE5F5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36" b="99466" l="65302" r="96520">
                        <a14:foregroundMark x1="96622" y1="59188" x2="96520" y2="61111"/>
                        <a14:foregroundMark x1="96622" y1="54701" x2="95906" y2="56944"/>
                        <a14:foregroundMark x1="82600" y1="24573" x2="80348" y2="27457"/>
                        <a14:foregroundMark x1="84749" y1="22436" x2="90276" y2="24038"/>
                        <a14:foregroundMark x1="67451" y1="63034" x2="65404" y2="64103"/>
                        <a14:foregroundMark x1="94063" y1="77350" x2="95906" y2="99466"/>
                        <a14:foregroundMark x1="78506" y1="83120" x2="73900" y2="98504"/>
                        <a14:foregroundMark x1="87206" y1="22650" x2="87206" y2="22650"/>
                        <a14:foregroundMark x1="87206" y1="22329" x2="85466" y2="22222"/>
                        <a14:backgroundMark x1="72979" y1="91239" x2="71341" y2="99573"/>
                        <a14:backgroundMark x1="85670" y1="21902" x2="85670" y2="21902"/>
                      </a14:backgroundRemoval>
                    </a14:imgEffect>
                  </a14:imgLayer>
                </a14:imgProps>
              </a:ext>
              <a:ext uri="{28A0092B-C50C-407E-A947-70E740481C1C}">
                <a14:useLocalDpi xmlns:a14="http://schemas.microsoft.com/office/drawing/2010/main" val="0"/>
              </a:ext>
            </a:extLst>
          </a:blip>
          <a:srcRect l="63474"/>
          <a:stretch/>
        </p:blipFill>
        <p:spPr bwMode="auto">
          <a:xfrm flipH="1">
            <a:off x="-35859" y="-46506"/>
            <a:ext cx="2680288" cy="69085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9A074BC-2F87-9369-8EA1-116D15470DF5}"/>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370DA8C0-CA47-D9B4-C424-D6D3AC579CC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3865B1CB-5040-093B-1E18-ABE3D92EF3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759BE949-1DB0-7428-4586-4DBDF68914EE}"/>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F5E94A37-D1AD-CAA7-68FD-322F93B15590}"/>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5806276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ANK YOU PAGE WE 1">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B84BBC7B-39A7-4D33-8578-775F6C133ECA}"/>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7130921" cy="6864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311D25AC-51AA-2CA3-A53F-B456671BBA17}"/>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09955BE6-A8DB-A319-092B-D4CC4DAE5BD3}"/>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03C8BBB2-42D5-D074-7C7B-7C24488CED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F3E2766A-FA37-6A68-B004-E8644DDE5702}"/>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6B6388AC-0992-6DE5-C428-9A1A4AFA6727}"/>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19069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IVES PAGE_IMAG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A3418-0396-490C-A419-013921E19A88}"/>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a:latin typeface="Ink Free" panose="03080402000500000000" pitchFamily="66" charset="0"/>
              </a:rPr>
              <a:t>By the end of this module you will be able to:</a:t>
            </a:r>
          </a:p>
        </p:txBody>
      </p:sp>
      <p:sp>
        <p:nvSpPr>
          <p:cNvPr id="2" name="Oval 1">
            <a:extLst>
              <a:ext uri="{FF2B5EF4-FFF2-40B4-BE49-F238E27FC236}">
                <a16:creationId xmlns:a16="http://schemas.microsoft.com/office/drawing/2014/main" id="{23ADD9C8-F505-F387-6A83-94A7167636BD}"/>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ircle: Hollow 2">
            <a:extLst>
              <a:ext uri="{FF2B5EF4-FFF2-40B4-BE49-F238E27FC236}">
                <a16:creationId xmlns:a16="http://schemas.microsoft.com/office/drawing/2014/main" id="{38335404-23E4-214B-40CF-0D5E34B8C82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4" name="Circle: Hollow 3">
            <a:extLst>
              <a:ext uri="{FF2B5EF4-FFF2-40B4-BE49-F238E27FC236}">
                <a16:creationId xmlns:a16="http://schemas.microsoft.com/office/drawing/2014/main" id="{3331DB0F-033C-00F0-0DEA-20406F0797B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7" name="Picture Placeholder 15" descr="Diagram, venn diagram&#10;&#10;Description automatically generated">
            <a:extLst>
              <a:ext uri="{FF2B5EF4-FFF2-40B4-BE49-F238E27FC236}">
                <a16:creationId xmlns:a16="http://schemas.microsoft.com/office/drawing/2014/main" id="{5E5FB6B2-7168-B6E6-8058-DC88D4C247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414" t="13326" r="11338" b="12427"/>
          <a:stretch/>
        </p:blipFill>
        <p:spPr>
          <a:xfrm>
            <a:off x="8692877" y="-308696"/>
            <a:ext cx="3892823" cy="3892823"/>
          </a:xfrm>
          <a:prstGeom prst="ellipse">
            <a:avLst/>
          </a:prstGeom>
        </p:spPr>
      </p:pic>
      <p:sp>
        <p:nvSpPr>
          <p:cNvPr id="5" name="Slide Number Placeholder 4">
            <a:extLst>
              <a:ext uri="{FF2B5EF4-FFF2-40B4-BE49-F238E27FC236}">
                <a16:creationId xmlns:a16="http://schemas.microsoft.com/office/drawing/2014/main" id="{4BD58ADB-BE20-86C9-BCC4-4ED66255FF32}"/>
              </a:ext>
            </a:extLst>
          </p:cNvPr>
          <p:cNvSpPr>
            <a:spLocks noGrp="1"/>
          </p:cNvSpPr>
          <p:nvPr>
            <p:ph type="sldNum" sz="quarter" idx="14"/>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1940127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ANK YOU PAGE WE 2">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18DE8AAD-FEFC-4530-86CB-BEBAEEEFC79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92" y="494278"/>
            <a:ext cx="7282925" cy="63637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FFC93946-E9C1-47E2-BDD7-231CD60BB7CC}"/>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299" b="99485" l="0" r="45405">
                        <a14:foregroundMark x1="17568" y1="3299" x2="24775" y2="15979"/>
                        <a14:foregroundMark x1="9550" y1="38454" x2="23604" y2="78144"/>
                        <a14:foregroundMark x1="23604" y1="78144" x2="37748" y2="99485"/>
                        <a14:foregroundMark x1="36757" y1="38041" x2="1081" y2="93299"/>
                        <a14:foregroundMark x1="7387" y1="39897" x2="631" y2="43402"/>
                        <a14:foregroundMark x1="631" y1="43402" x2="0" y2="44948"/>
                        <a14:foregroundMark x1="40360" y1="48454" x2="45405" y2="65464"/>
                        <a14:foregroundMark x1="34595" y1="70722" x2="35766" y2="82784"/>
                        <a14:foregroundMark x1="9730" y1="94742" x2="13423" y2="98866"/>
                        <a14:foregroundMark x1="13784" y1="14845" x2="23153" y2="22062"/>
                        <a14:foregroundMark x1="21712" y1="15567" x2="23243" y2="22371"/>
                        <a14:foregroundMark x1="12613" y1="14845" x2="15495" y2="21856"/>
                        <a14:foregroundMark x1="9009" y1="18557" x2="9550" y2="20412"/>
                        <a14:foregroundMark x1="10270" y1="23711" x2="10541" y2="24948"/>
                        <a14:foregroundMark x1="10028" y1="25361" x2="10090" y2="26495"/>
                        <a14:foregroundMark x1="10000" y1="24845" x2="10028" y2="25361"/>
                        <a14:foregroundMark x1="10541" y1="27010" x2="11622" y2="26701"/>
                        <a14:foregroundMark x1="25225" y1="24845" x2="25676" y2="26289"/>
                        <a14:foregroundMark x1="25315" y1="26082" x2="25045" y2="27320"/>
                        <a14:foregroundMark x1="11351" y1="25258" x2="11351" y2="25258"/>
                        <a14:foregroundMark x1="12162" y1="34845" x2="12162" y2="34845"/>
                        <a14:foregroundMark x1="12703" y1="34536" x2="12703" y2="34536"/>
                        <a14:foregroundMark x1="10360" y1="37835" x2="10360" y2="37835"/>
                        <a14:foregroundMark x1="27658" y1="36392" x2="27658" y2="36392"/>
                        <a14:backgroundMark x1="31171" y1="26392" x2="42342" y2="31959"/>
                        <a14:backgroundMark x1="30090" y1="35258" x2="30090" y2="35258"/>
                        <a14:backgroundMark x1="33153" y1="35670" x2="36757" y2="36495"/>
                        <a14:backgroundMark x1="25045" y1="26186" x2="25045" y2="26186"/>
                        <a14:backgroundMark x1="9820" y1="23711" x2="9820" y2="23711"/>
                        <a14:backgroundMark x1="10901" y1="25361" x2="10901" y2="25361"/>
                        <a14:backgroundMark x1="10721" y1="24845" x2="10721" y2="24845"/>
                        <a14:backgroundMark x1="12072" y1="34845" x2="12072" y2="34845"/>
                      </a14:backgroundRemoval>
                    </a14:imgEffect>
                  </a14:imgLayer>
                </a14:imgProps>
              </a:ext>
              <a:ext uri="{28A0092B-C50C-407E-A947-70E740481C1C}">
                <a14:useLocalDpi xmlns:a14="http://schemas.microsoft.com/office/drawing/2010/main" val="0"/>
              </a:ext>
            </a:extLst>
          </a:blip>
          <a:srcRect t="2565" r="53566"/>
          <a:stretch/>
        </p:blipFill>
        <p:spPr bwMode="auto">
          <a:xfrm>
            <a:off x="-9046" y="691342"/>
            <a:ext cx="3368018" cy="6175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5EF8CD3-698C-98C8-5823-62F12ED0CE2F}"/>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72049FAE-F4AB-3E76-EBE0-EE0FE113559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110D1F0D-5DB1-8D97-FB76-A1F4CB533DF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37DFAD49-365C-63FE-DB5F-3C5F72165CC4}"/>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5C6E229C-DDB1-FA2C-2E1F-C79C519C7FF8}"/>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5309432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ANK YOU PAGE WE 3">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28B3ECE0-8905-43FD-8F36-C1CFE1BA276D}"/>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450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79D23DAE-CA4D-43DB-81D3-233899ABDF9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9127" b="99688" l="96" r="38182">
                        <a14:foregroundMark x1="10622" y1="19127" x2="18182" y2="28586"/>
                        <a14:foregroundMark x1="17432" y1="19975" x2="22070" y2="29665"/>
                        <a14:foregroundMark x1="12057" y1="25572" x2="96" y2="49688"/>
                        <a14:foregroundMark x1="13110" y1="29210" x2="13397" y2="33472"/>
                        <a14:foregroundMark x1="27870" y1="30497" x2="24593" y2="74428"/>
                        <a14:foregroundMark x1="24593" y1="74428" x2="24593" y2="74428"/>
                        <a14:foregroundMark x1="31770" y1="48649" x2="33876" y2="63825"/>
                        <a14:foregroundMark x1="33876" y1="63825" x2="33493" y2="67048"/>
                        <a14:foregroundMark x1="29569" y1="58316" x2="28134" y2="69335"/>
                        <a14:foregroundMark x1="28134" y1="68295" x2="24880" y2="78067"/>
                        <a14:foregroundMark x1="24306" y1="71830" x2="23062" y2="88150"/>
                        <a14:foregroundMark x1="23062" y1="88150" x2="25167" y2="92827"/>
                        <a14:foregroundMark x1="11005" y1="84304" x2="6603" y2="96258"/>
                        <a14:foregroundMark x1="6603" y1="96258" x2="3158" y2="99792"/>
                        <a14:foregroundMark x1="4498" y1="81809" x2="3158" y2="96778"/>
                        <a14:foregroundMark x1="3158" y1="96778" x2="2871" y2="97505"/>
                        <a14:foregroundMark x1="9856" y1="94699" x2="19426" y2="98441"/>
                        <a14:foregroundMark x1="23349" y1="90333" x2="26411" y2="99896"/>
                        <a14:foregroundMark x1="24976" y1="92620" x2="28134" y2="99272"/>
                        <a14:foregroundMark x1="28134" y1="99272" x2="28134" y2="99272"/>
                        <a14:foregroundMark x1="27560" y1="85655" x2="27560" y2="85655"/>
                        <a14:foregroundMark x1="26603" y1="93555" x2="29187" y2="99896"/>
                        <a14:foregroundMark x1="34737" y1="33992" x2="38086" y2="35863"/>
                        <a14:foregroundMark x1="38182" y1="33160" x2="37608" y2="35551"/>
                        <a14:foregroundMark x1="36364" y1="32744" x2="37321" y2="33160"/>
                        <a14:foregroundMark x1="28038" y1="83992" x2="28038" y2="83992"/>
                        <a14:foregroundMark x1="28325" y1="68295" x2="31579" y2="72661"/>
                        <a14:backgroundMark x1="4402" y1="19751" x2="4211" y2="26403"/>
                        <a14:backgroundMark x1="15311" y1="18711" x2="17608" y2="19751"/>
                        <a14:backgroundMark x1="26316" y1="26299" x2="26603" y2="28690"/>
                        <a14:backgroundMark x1="26411" y1="27131" x2="23158" y2="30977"/>
                        <a14:backgroundMark x1="27368" y1="29210" x2="30144" y2="28690"/>
                        <a14:backgroundMark x1="20861" y1="34927" x2="20861" y2="34927"/>
                        <a14:backgroundMark x1="22105" y1="31913" x2="22105" y2="31913"/>
                        <a14:backgroundMark x1="4211" y1="30353" x2="4211" y2="30353"/>
                        <a14:backgroundMark x1="4306" y1="27651" x2="4306" y2="27651"/>
                        <a14:backgroundMark x1="4976" y1="25364" x2="4976" y2="27027"/>
                      </a14:backgroundRemoval>
                    </a14:imgEffect>
                  </a14:imgLayer>
                </a14:imgProps>
              </a:ext>
              <a:ext uri="{28A0092B-C50C-407E-A947-70E740481C1C}">
                <a14:useLocalDpi xmlns:a14="http://schemas.microsoft.com/office/drawing/2010/main" val="0"/>
              </a:ext>
            </a:extLst>
          </a:blip>
          <a:srcRect t="17576" r="59636"/>
          <a:stretch/>
        </p:blipFill>
        <p:spPr bwMode="auto">
          <a:xfrm>
            <a:off x="0" y="1205379"/>
            <a:ext cx="3007187" cy="56526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EAF1C2DD-55D9-80AD-260B-6E0FAC9AAE67}"/>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E71D81EE-0AF9-EEA6-2891-E8615AD43257}"/>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8958AC56-39EC-24B6-7D90-3FEBC4F546E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767BA54F-CF8E-0031-FD3D-99077F3975C8}"/>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F00F312A-4A3A-600F-E098-BD0FAFAEAD0C}"/>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1096639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ANK YOU PAGE OTHER 1">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C902C83D-4C13-410D-8053-A68EDCD3CE3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638" y="-1"/>
            <a:ext cx="7961613" cy="6862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BD7F71FA-695C-E01D-B5F9-30B301F3B699}"/>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E5340ED3-69F2-3FED-63F1-15A3D38F0CBC}"/>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94B0695A-EFDE-79F3-FF9C-C168C776E6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1A13E0BB-F6F2-5D7E-C30C-7D54697D9BE2}"/>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1CA95F9E-9B60-A546-8C06-D78E39E95C48}"/>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9843257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ANK YOU PAGE OTHER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4C09028A-120A-4A2D-A0F6-8C6E56A3B367}"/>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678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B13AD673-57C3-4D5B-8979-8AD868B5A0FA}"/>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0144" b="82297" l="107" r="62073">
                        <a14:foregroundMark x1="107" y1="47608" x2="1709" y2="56459"/>
                        <a14:foregroundMark x1="12738" y1="64682" x2="43590" y2="75957"/>
                        <a14:foregroundMark x1="2350" y1="60885" x2="4250" y2="61579"/>
                        <a14:foregroundMark x1="43590" y1="75957" x2="56517" y2="78230"/>
                        <a14:foregroundMark x1="5401" y1="64408" x2="13248" y2="82297"/>
                        <a14:foregroundMark x1="37607" y1="30263" x2="39957" y2="35526"/>
                        <a14:foregroundMark x1="58761" y1="38517" x2="58226" y2="41986"/>
                        <a14:foregroundMark x1="58994" y1="48565" x2="58974" y2="49880"/>
                        <a14:foregroundMark x1="59025" y1="46522" x2="59019" y2="46890"/>
                        <a14:foregroundMark x1="59081" y1="42823" x2="59062" y2="44106"/>
                        <a14:foregroundMark x1="60897" y1="52273" x2="60897" y2="58732"/>
                        <a14:foregroundMark x1="62073" y1="66148" x2="55769" y2="75239"/>
                        <a14:foregroundMark x1="55769" y1="75239" x2="55342" y2="75598"/>
                        <a14:foregroundMark x1="19017" y1="60287" x2="26068" y2="60526"/>
                        <a14:foregroundMark x1="26068" y1="60526" x2="35043" y2="60167"/>
                        <a14:foregroundMark x1="35043" y1="60167" x2="35470" y2="60048"/>
                        <a14:backgroundMark x1="3526" y1="48565" x2="6197" y2="57536"/>
                        <a14:backgroundMark x1="50962" y1="54067" x2="50855" y2="64952"/>
                        <a14:backgroundMark x1="50855" y1="64952" x2="50855" y2="64952"/>
                        <a14:backgroundMark x1="58761" y1="44019" x2="58226" y2="46292"/>
                        <a14:backgroundMark x1="58761" y1="46651" x2="58761" y2="46651"/>
                        <a14:backgroundMark x1="58761" y1="46890" x2="58761" y2="48565"/>
                        <a14:backgroundMark x1="534" y1="62919" x2="2350" y2="64833"/>
                        <a14:backgroundMark x1="4487" y1="63278" x2="5662" y2="64115"/>
                        <a14:backgroundMark x1="4060" y1="62560" x2="5342" y2="62679"/>
                        <a14:backgroundMark x1="5449" y1="64593" x2="5449" y2="64593"/>
                        <a14:backgroundMark x1="5983" y1="62201" x2="5449" y2="64474"/>
                        <a14:backgroundMark x1="6624" y1="62560" x2="11432" y2="63995"/>
                        <a14:backgroundMark x1="12714" y1="62201" x2="13782" y2="63995"/>
                        <a14:backgroundMark x1="14850" y1="63038" x2="20513" y2="63158"/>
                        <a14:backgroundMark x1="17968" y1="62097" x2="19444" y2="62201"/>
                        <a14:backgroundMark x1="21304" y1="62105" x2="21154" y2="62440"/>
                        <a14:backgroundMark x1="22543" y1="62081" x2="23397" y2="62799"/>
                        <a14:backgroundMark x1="26380" y1="62202" x2="26923" y2="63158"/>
                        <a14:backgroundMark x1="25852" y1="62259" x2="27671" y2="63278"/>
                        <a14:backgroundMark x1="29292" y1="62086" x2="30449" y2="62919"/>
                        <a14:backgroundMark x1="33883" y1="62253" x2="35363" y2="63038"/>
                        <a14:backgroundMark x1="34081" y1="63278" x2="35256" y2="63278"/>
                        <a14:backgroundMark x1="31554" y1="61996" x2="32372" y2="63278"/>
                        <a14:backgroundMark x1="31410" y1="62560" x2="31303" y2="63278"/>
                        <a14:backgroundMark x1="29382" y1="58705" x2="27671" y2="58254"/>
                        <a14:backgroundMark x1="38034" y1="57656" x2="36218" y2="58134"/>
                        <a14:backgroundMark x1="33120" y1="57416" x2="33120" y2="57416"/>
                        <a14:backgroundMark x1="47543" y1="65789" x2="48825" y2="68301"/>
                        <a14:backgroundMark x1="60791" y1="66148" x2="60791" y2="66148"/>
                        <a14:backgroundMark x1="40705" y1="65909" x2="41667" y2="67464"/>
                      </a14:backgroundRemoval>
                    </a14:imgEffect>
                  </a14:imgLayer>
                </a14:imgProps>
              </a:ext>
              <a:ext uri="{28A0092B-C50C-407E-A947-70E740481C1C}">
                <a14:useLocalDpi xmlns:a14="http://schemas.microsoft.com/office/drawing/2010/main" val="0"/>
              </a:ext>
            </a:extLst>
          </a:blip>
          <a:srcRect t="29007" r="33283" b="16293"/>
          <a:stretch/>
        </p:blipFill>
        <p:spPr bwMode="auto">
          <a:xfrm>
            <a:off x="1" y="1989252"/>
            <a:ext cx="5123072" cy="3751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EDCDC8BD-9866-B482-F7FD-C1C4FDF7C65F}"/>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77716B36-F90E-9633-9D2C-D5A11B73B88C}"/>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10F98A34-AEEC-AC9C-B89B-99540E2FF78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76EEFCBA-7AEF-21AD-894D-25483CED57A2}"/>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AC307EA6-26E3-FE2B-B8C3-9D299422F96D}"/>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8101935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HANK YOU PAGE OTHER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AC757853-035A-45B5-8E0E-9B9016F39CB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827" y="0"/>
            <a:ext cx="697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17A2D106-0FD4-4D4C-9B41-4C91A2F166F8}"/>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49826" b="99187" l="685" r="58904">
                        <a14:foregroundMark x1="15868" y1="49826" x2="16438" y2="51684"/>
                        <a14:foregroundMark x1="4680" y1="79559" x2="1027" y2="94774"/>
                        <a14:foregroundMark x1="8562" y1="96516" x2="31279" y2="99419"/>
                        <a14:foregroundMark x1="31279" y1="99419" x2="39612" y2="98490"/>
                        <a14:foregroundMark x1="45662" y1="98490" x2="47831" y2="98839"/>
                        <a14:foregroundMark x1="15639" y1="52846" x2="15639" y2="52846"/>
                        <a14:foregroundMark x1="18151" y1="50871" x2="18151" y2="50871"/>
                        <a14:foregroundMark x1="18151" y1="50871" x2="16553" y2="51916"/>
                        <a14:foregroundMark x1="55708" y1="54239" x2="55936" y2="61324"/>
                        <a14:foregroundMark x1="55936" y1="61324" x2="55936" y2="61324"/>
                        <a14:foregroundMark x1="57306" y1="57027" x2="58904" y2="61208"/>
                        <a14:backgroundMark x1="9247" y1="51336" x2="8904" y2="67131"/>
                        <a14:backgroundMark x1="26826" y1="53891" x2="42352" y2="66434"/>
                        <a14:backgroundMark x1="28653" y1="71429" x2="36644" y2="73055"/>
                        <a14:backgroundMark x1="28082" y1="71196" x2="28082" y2="71196"/>
                      </a14:backgroundRemoval>
                    </a14:imgEffect>
                  </a14:imgLayer>
                </a14:imgProps>
              </a:ext>
              <a:ext uri="{28A0092B-C50C-407E-A947-70E740481C1C}">
                <a14:useLocalDpi xmlns:a14="http://schemas.microsoft.com/office/drawing/2010/main" val="0"/>
              </a:ext>
            </a:extLst>
          </a:blip>
          <a:srcRect t="48125" r="49980" b="-1"/>
          <a:stretch/>
        </p:blipFill>
        <p:spPr bwMode="auto">
          <a:xfrm>
            <a:off x="-11668" y="3295973"/>
            <a:ext cx="3489895" cy="3557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105230" y="240788"/>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5EA6044A-7CD9-3223-C081-7BC4AFFD62A9}"/>
              </a:ext>
            </a:extLst>
          </p:cNvPr>
          <p:cNvGrpSpPr/>
          <p:nvPr userDrawn="1"/>
        </p:nvGrpSpPr>
        <p:grpSpPr>
          <a:xfrm>
            <a:off x="180671" y="178402"/>
            <a:ext cx="5310809" cy="649423"/>
            <a:chOff x="0" y="0"/>
            <a:chExt cx="3793402" cy="559435"/>
          </a:xfrm>
        </p:grpSpPr>
        <p:sp>
          <p:nvSpPr>
            <p:cNvPr id="4" name="Rectangle 3">
              <a:extLst>
                <a:ext uri="{FF2B5EF4-FFF2-40B4-BE49-F238E27FC236}">
                  <a16:creationId xmlns:a16="http://schemas.microsoft.com/office/drawing/2014/main" id="{DBFFF62D-0515-C508-9D7A-F0FA008757EB}"/>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5" name="Picture 4">
              <a:extLst>
                <a:ext uri="{FF2B5EF4-FFF2-40B4-BE49-F238E27FC236}">
                  <a16:creationId xmlns:a16="http://schemas.microsoft.com/office/drawing/2014/main" id="{A79591F6-DC56-1CBB-7A32-36A70E457FD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976C8138-6BE0-03E4-7206-F537F3868A78}"/>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D87DA6B0-F801-B68A-A1E8-6BC2EDDE31B3}"/>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82918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LASHPAGE AF 2">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C8B736D-BE55-4CC1-AA19-C0883264D3B3}"/>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668" y="0"/>
            <a:ext cx="7881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a:extLst>
              <a:ext uri="{FF2B5EF4-FFF2-40B4-BE49-F238E27FC236}">
                <a16:creationId xmlns:a16="http://schemas.microsoft.com/office/drawing/2014/main" id="{32358697-E1BE-4BC9-B487-F3AAF76A07C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140" b="99482" l="55885" r="99477">
                        <a14:foregroundMark x1="89974" y1="2073" x2="91718" y2="27047"/>
                        <a14:foregroundMark x1="97384" y1="6943" x2="98131" y2="35469"/>
                        <a14:foregroundMark x1="98954" y1="64870" x2="90759" y2="99689"/>
                        <a14:foregroundMark x1="65475" y1="62280" x2="71752" y2="98342"/>
                        <a14:foregroundMark x1="99477" y1="98342" x2="92589" y2="98964"/>
                        <a14:foregroundMark x1="92589" y1="98964" x2="73147" y2="97409"/>
                        <a14:foregroundMark x1="73147" y1="97409" x2="62772" y2="97409"/>
                        <a14:foregroundMark x1="62772" y1="97409" x2="62249" y2="97824"/>
                        <a14:foregroundMark x1="93287" y1="76580" x2="81779" y2="89741"/>
                        <a14:foregroundMark x1="81779" y1="89741" x2="81430" y2="90052"/>
                        <a14:foregroundMark x1="65126" y1="65389" x2="57018" y2="83938"/>
                        <a14:foregroundMark x1="57018" y1="83938" x2="55972" y2="91399"/>
                        <a14:foregroundMark x1="55972" y1="91399" x2="56234" y2="93782"/>
                        <a14:foregroundMark x1="92851" y1="37409" x2="77855" y2="39275"/>
                        <a14:foregroundMark x1="85615" y1="48601" x2="84743" y2="53161"/>
                        <a14:foregroundMark x1="94159" y1="3212" x2="65737" y2="25596"/>
                        <a14:foregroundMark x1="85615" y1="1140" x2="67568" y2="16166"/>
                        <a14:foregroundMark x1="74106" y1="4456" x2="69137" y2="13368"/>
                        <a14:foregroundMark x1="70793" y1="7668" x2="66434" y2="18342"/>
                        <a14:foregroundMark x1="98169" y1="41347" x2="97472" y2="43212"/>
                        <a14:backgroundMark x1="99420" y1="42340" x2="99477" y2="45699"/>
                        <a14:backgroundMark x1="99303" y1="35440" x2="99414" y2="41966"/>
                        <a14:backgroundMark x1="99477" y1="45699" x2="95728" y2="60000"/>
                        <a14:backgroundMark x1="71578" y1="44870" x2="70445" y2="61658"/>
                        <a14:backgroundMark x1="70445" y1="61658" x2="71055" y2="63005"/>
                        <a14:backgroundMark x1="63644" y1="59482" x2="57890" y2="64663"/>
                        <a14:backgroundMark x1="53531" y1="92642" x2="53705" y2="97306"/>
                        <a14:backgroundMark x1="91020" y1="415" x2="86574" y2="829"/>
                        <a14:backgroundMark x1="83958" y1="0" x2="83173" y2="0"/>
                      </a14:backgroundRemoval>
                    </a14:imgEffect>
                  </a14:imgLayer>
                </a14:imgProps>
              </a:ext>
              <a:ext uri="{28A0092B-C50C-407E-A947-70E740481C1C}">
                <a14:useLocalDpi xmlns:a14="http://schemas.microsoft.com/office/drawing/2010/main" val="0"/>
              </a:ext>
            </a:extLst>
          </a:blip>
          <a:srcRect l="51893"/>
          <a:stretch/>
        </p:blipFill>
        <p:spPr bwMode="auto">
          <a:xfrm flipH="1">
            <a:off x="-6030" y="-16126"/>
            <a:ext cx="3791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55" name="Group 54">
            <a:extLst>
              <a:ext uri="{FF2B5EF4-FFF2-40B4-BE49-F238E27FC236}">
                <a16:creationId xmlns:a16="http://schemas.microsoft.com/office/drawing/2014/main" id="{B4AEC8F3-05D1-4FBF-BE72-97709EA1EAB0}"/>
              </a:ext>
            </a:extLst>
          </p:cNvPr>
          <p:cNvGrpSpPr/>
          <p:nvPr userDrawn="1"/>
        </p:nvGrpSpPr>
        <p:grpSpPr>
          <a:xfrm>
            <a:off x="6073832" y="268219"/>
            <a:ext cx="5836821" cy="5088756"/>
            <a:chOff x="5836362" y="68074"/>
            <a:chExt cx="6083274" cy="5355263"/>
          </a:xfrm>
        </p:grpSpPr>
        <p:sp>
          <p:nvSpPr>
            <p:cNvPr id="57" name="Oval 56">
              <a:extLst>
                <a:ext uri="{FF2B5EF4-FFF2-40B4-BE49-F238E27FC236}">
                  <a16:creationId xmlns:a16="http://schemas.microsoft.com/office/drawing/2014/main" id="{5AF443D3-F812-4F86-8B8E-E5816A3E1170}"/>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Circle: Hollow 57">
              <a:extLst>
                <a:ext uri="{FF2B5EF4-FFF2-40B4-BE49-F238E27FC236}">
                  <a16:creationId xmlns:a16="http://schemas.microsoft.com/office/drawing/2014/main" id="{9D95686D-A19F-4FBB-B1D5-3511D14F37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9" name="Circle: Hollow 58">
              <a:extLst>
                <a:ext uri="{FF2B5EF4-FFF2-40B4-BE49-F238E27FC236}">
                  <a16:creationId xmlns:a16="http://schemas.microsoft.com/office/drawing/2014/main" id="{0BC42117-CDE5-46AC-8D46-B6332B460CB2}"/>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0" name="Oval 59">
              <a:extLst>
                <a:ext uri="{FF2B5EF4-FFF2-40B4-BE49-F238E27FC236}">
                  <a16:creationId xmlns:a16="http://schemas.microsoft.com/office/drawing/2014/main" id="{289C79DA-BCA2-4018-BEFB-181F9216520E}"/>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Circle: Hollow 60">
              <a:extLst>
                <a:ext uri="{FF2B5EF4-FFF2-40B4-BE49-F238E27FC236}">
                  <a16:creationId xmlns:a16="http://schemas.microsoft.com/office/drawing/2014/main" id="{D0EF23F0-FD20-46AA-AE67-872B404AB78D}"/>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2" name="Oval 61">
              <a:extLst>
                <a:ext uri="{FF2B5EF4-FFF2-40B4-BE49-F238E27FC236}">
                  <a16:creationId xmlns:a16="http://schemas.microsoft.com/office/drawing/2014/main" id="{27180E7E-8326-4795-9C6A-34CDD3858C60}"/>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Circle: Hollow 62">
              <a:extLst>
                <a:ext uri="{FF2B5EF4-FFF2-40B4-BE49-F238E27FC236}">
                  <a16:creationId xmlns:a16="http://schemas.microsoft.com/office/drawing/2014/main" id="{7A2CAE88-E9E1-4077-8B53-9B96F596121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4" name="Oval 63">
              <a:extLst>
                <a:ext uri="{FF2B5EF4-FFF2-40B4-BE49-F238E27FC236}">
                  <a16:creationId xmlns:a16="http://schemas.microsoft.com/office/drawing/2014/main" id="{205D7D68-BCAA-475C-9132-75C2BA90D0D3}"/>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Circle: Hollow 69">
              <a:extLst>
                <a:ext uri="{FF2B5EF4-FFF2-40B4-BE49-F238E27FC236}">
                  <a16:creationId xmlns:a16="http://schemas.microsoft.com/office/drawing/2014/main" id="{A87B830C-E710-4D36-84CB-310EE9A5DBC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1" name="Circle: Hollow 70">
              <a:extLst>
                <a:ext uri="{FF2B5EF4-FFF2-40B4-BE49-F238E27FC236}">
                  <a16:creationId xmlns:a16="http://schemas.microsoft.com/office/drawing/2014/main" id="{E4239021-43E9-4E39-BB61-34836FF5D4DF}"/>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2" name="Oval 71">
              <a:extLst>
                <a:ext uri="{FF2B5EF4-FFF2-40B4-BE49-F238E27FC236}">
                  <a16:creationId xmlns:a16="http://schemas.microsoft.com/office/drawing/2014/main" id="{4E2E866C-1C81-4F83-9ECD-A95CA4EACA2B}"/>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Oval 72">
              <a:extLst>
                <a:ext uri="{FF2B5EF4-FFF2-40B4-BE49-F238E27FC236}">
                  <a16:creationId xmlns:a16="http://schemas.microsoft.com/office/drawing/2014/main" id="{7996A0E6-0698-4B03-9301-CE77ECF355A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Oval 73">
              <a:extLst>
                <a:ext uri="{FF2B5EF4-FFF2-40B4-BE49-F238E27FC236}">
                  <a16:creationId xmlns:a16="http://schemas.microsoft.com/office/drawing/2014/main" id="{423C7B6A-0681-4B1A-8B44-A11B7439F952}"/>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75" name="Oval 74">
              <a:extLst>
                <a:ext uri="{FF2B5EF4-FFF2-40B4-BE49-F238E27FC236}">
                  <a16:creationId xmlns:a16="http://schemas.microsoft.com/office/drawing/2014/main" id="{803A0765-3ED3-4F89-85B1-D7729A7C40F7}"/>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76" name="Circle: Hollow 75">
              <a:extLst>
                <a:ext uri="{FF2B5EF4-FFF2-40B4-BE49-F238E27FC236}">
                  <a16:creationId xmlns:a16="http://schemas.microsoft.com/office/drawing/2014/main" id="{4BCE93E5-A965-4373-99A7-D17DF7539F9E}"/>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7" name="Oval 76">
              <a:extLst>
                <a:ext uri="{FF2B5EF4-FFF2-40B4-BE49-F238E27FC236}">
                  <a16:creationId xmlns:a16="http://schemas.microsoft.com/office/drawing/2014/main" id="{46ADE4A9-D827-4A98-8D6C-8838DD08CD93}"/>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8" name="Oval 77">
              <a:extLst>
                <a:ext uri="{FF2B5EF4-FFF2-40B4-BE49-F238E27FC236}">
                  <a16:creationId xmlns:a16="http://schemas.microsoft.com/office/drawing/2014/main" id="{228C071F-6C60-4B47-AA35-8E40B99D3DD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9" name="Oval 78">
              <a:extLst>
                <a:ext uri="{FF2B5EF4-FFF2-40B4-BE49-F238E27FC236}">
                  <a16:creationId xmlns:a16="http://schemas.microsoft.com/office/drawing/2014/main" id="{AE973C1F-8FED-4F0C-AB64-EA956CDA9DE9}"/>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0" name="Oval 79">
              <a:extLst>
                <a:ext uri="{FF2B5EF4-FFF2-40B4-BE49-F238E27FC236}">
                  <a16:creationId xmlns:a16="http://schemas.microsoft.com/office/drawing/2014/main" id="{09376B53-447E-4EF8-B52E-4BAC39A6B323}"/>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Oval 80">
              <a:extLst>
                <a:ext uri="{FF2B5EF4-FFF2-40B4-BE49-F238E27FC236}">
                  <a16:creationId xmlns:a16="http://schemas.microsoft.com/office/drawing/2014/main" id="{B065B701-D4C7-4A88-BE4B-2A3128D06C0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2" name="Oval 81">
              <a:extLst>
                <a:ext uri="{FF2B5EF4-FFF2-40B4-BE49-F238E27FC236}">
                  <a16:creationId xmlns:a16="http://schemas.microsoft.com/office/drawing/2014/main" id="{A36E6813-6D61-4890-9A81-5F309F685111}"/>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Oval 82">
              <a:extLst>
                <a:ext uri="{FF2B5EF4-FFF2-40B4-BE49-F238E27FC236}">
                  <a16:creationId xmlns:a16="http://schemas.microsoft.com/office/drawing/2014/main" id="{DE020CDE-4B09-4F5E-965A-53B2846D55F7}"/>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Oval 83">
              <a:extLst>
                <a:ext uri="{FF2B5EF4-FFF2-40B4-BE49-F238E27FC236}">
                  <a16:creationId xmlns:a16="http://schemas.microsoft.com/office/drawing/2014/main" id="{AC2F2CC2-5529-420E-802F-F4E925BBF730}"/>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Oval 84">
              <a:extLst>
                <a:ext uri="{FF2B5EF4-FFF2-40B4-BE49-F238E27FC236}">
                  <a16:creationId xmlns:a16="http://schemas.microsoft.com/office/drawing/2014/main" id="{D047EC91-B556-402C-8514-70DE3338CA61}"/>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6" name="Oval 85">
              <a:extLst>
                <a:ext uri="{FF2B5EF4-FFF2-40B4-BE49-F238E27FC236}">
                  <a16:creationId xmlns:a16="http://schemas.microsoft.com/office/drawing/2014/main" id="{15431908-CAEB-487F-AAC8-7EC86ABB2E3C}"/>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Oval 86">
              <a:extLst>
                <a:ext uri="{FF2B5EF4-FFF2-40B4-BE49-F238E27FC236}">
                  <a16:creationId xmlns:a16="http://schemas.microsoft.com/office/drawing/2014/main" id="{70A783DD-81C3-4A0A-AF3A-82D891E405DE}"/>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Oval 87">
              <a:extLst>
                <a:ext uri="{FF2B5EF4-FFF2-40B4-BE49-F238E27FC236}">
                  <a16:creationId xmlns:a16="http://schemas.microsoft.com/office/drawing/2014/main" id="{C99D31CB-3C8B-41E7-BEAB-81EE3C479C3C}"/>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Oval 88">
              <a:extLst>
                <a:ext uri="{FF2B5EF4-FFF2-40B4-BE49-F238E27FC236}">
                  <a16:creationId xmlns:a16="http://schemas.microsoft.com/office/drawing/2014/main" id="{276720E2-78DC-4F58-AC67-70B501421FD9}"/>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0" name="Oval 89">
              <a:extLst>
                <a:ext uri="{FF2B5EF4-FFF2-40B4-BE49-F238E27FC236}">
                  <a16:creationId xmlns:a16="http://schemas.microsoft.com/office/drawing/2014/main" id="{B9BA35A9-CF0D-4E0B-8E3E-D997CD01A67F}"/>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Oval 90">
              <a:extLst>
                <a:ext uri="{FF2B5EF4-FFF2-40B4-BE49-F238E27FC236}">
                  <a16:creationId xmlns:a16="http://schemas.microsoft.com/office/drawing/2014/main" id="{97D30F32-E6BF-43FD-9053-EA8B82534CFC}"/>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92" name="Oval 91">
              <a:extLst>
                <a:ext uri="{FF2B5EF4-FFF2-40B4-BE49-F238E27FC236}">
                  <a16:creationId xmlns:a16="http://schemas.microsoft.com/office/drawing/2014/main" id="{30B965F0-94B9-4302-9215-DAA8D3A5EAC6}"/>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Oval 92">
              <a:extLst>
                <a:ext uri="{FF2B5EF4-FFF2-40B4-BE49-F238E27FC236}">
                  <a16:creationId xmlns:a16="http://schemas.microsoft.com/office/drawing/2014/main" id="{F8466486-0388-4E26-9B61-AA12DAF8B5D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4" name="Oval 93">
              <a:extLst>
                <a:ext uri="{FF2B5EF4-FFF2-40B4-BE49-F238E27FC236}">
                  <a16:creationId xmlns:a16="http://schemas.microsoft.com/office/drawing/2014/main" id="{074545C7-8F3A-400E-9FCA-2159F6E29D9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Oval 94">
              <a:extLst>
                <a:ext uri="{FF2B5EF4-FFF2-40B4-BE49-F238E27FC236}">
                  <a16:creationId xmlns:a16="http://schemas.microsoft.com/office/drawing/2014/main" id="{78A0446C-8D9E-46A9-8102-8C9F30E180A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6" name="Oval 95">
              <a:extLst>
                <a:ext uri="{FF2B5EF4-FFF2-40B4-BE49-F238E27FC236}">
                  <a16:creationId xmlns:a16="http://schemas.microsoft.com/office/drawing/2014/main" id="{0344245E-D03F-402E-A49C-6BABDD17938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Oval 96">
              <a:extLst>
                <a:ext uri="{FF2B5EF4-FFF2-40B4-BE49-F238E27FC236}">
                  <a16:creationId xmlns:a16="http://schemas.microsoft.com/office/drawing/2014/main" id="{D1892B87-E656-4A94-A5A5-6EE6E6A31A3D}"/>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8" name="Oval 97">
              <a:extLst>
                <a:ext uri="{FF2B5EF4-FFF2-40B4-BE49-F238E27FC236}">
                  <a16:creationId xmlns:a16="http://schemas.microsoft.com/office/drawing/2014/main" id="{84217071-D59E-46B8-BFFA-AAA62024AB28}"/>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9" name="Oval 98">
              <a:extLst>
                <a:ext uri="{FF2B5EF4-FFF2-40B4-BE49-F238E27FC236}">
                  <a16:creationId xmlns:a16="http://schemas.microsoft.com/office/drawing/2014/main" id="{80CD4824-C6A6-452F-9229-1A42C666E901}"/>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0" name="Oval 99">
              <a:extLst>
                <a:ext uri="{FF2B5EF4-FFF2-40B4-BE49-F238E27FC236}">
                  <a16:creationId xmlns:a16="http://schemas.microsoft.com/office/drawing/2014/main" id="{EE7198A6-F01F-42DB-B952-E057D3A469C3}"/>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1" name="Oval 100">
              <a:extLst>
                <a:ext uri="{FF2B5EF4-FFF2-40B4-BE49-F238E27FC236}">
                  <a16:creationId xmlns:a16="http://schemas.microsoft.com/office/drawing/2014/main" id="{0493F4AA-9AB1-4B4D-95AE-AC30D0DF1869}"/>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 name="Circle: Hollow 101">
              <a:extLst>
                <a:ext uri="{FF2B5EF4-FFF2-40B4-BE49-F238E27FC236}">
                  <a16:creationId xmlns:a16="http://schemas.microsoft.com/office/drawing/2014/main" id="{6EF5040E-82CE-4E1D-877E-3CBD1AD8497E}"/>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03" name="Circle: Hollow 102">
              <a:extLst>
                <a:ext uri="{FF2B5EF4-FFF2-40B4-BE49-F238E27FC236}">
                  <a16:creationId xmlns:a16="http://schemas.microsoft.com/office/drawing/2014/main" id="{09BEAE28-30DA-4255-9EFE-16682F31BAC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10" name="Group 9">
            <a:extLst>
              <a:ext uri="{FF2B5EF4-FFF2-40B4-BE49-F238E27FC236}">
                <a16:creationId xmlns:a16="http://schemas.microsoft.com/office/drawing/2014/main" id="{3163FF5E-4998-460A-6256-66910B8CC116}"/>
              </a:ext>
            </a:extLst>
          </p:cNvPr>
          <p:cNvGrpSpPr/>
          <p:nvPr userDrawn="1"/>
        </p:nvGrpSpPr>
        <p:grpSpPr>
          <a:xfrm>
            <a:off x="180671" y="178402"/>
            <a:ext cx="5310809" cy="649423"/>
            <a:chOff x="0" y="0"/>
            <a:chExt cx="3793402" cy="559435"/>
          </a:xfrm>
        </p:grpSpPr>
        <p:sp>
          <p:nvSpPr>
            <p:cNvPr id="11" name="Rectangle 10">
              <a:extLst>
                <a:ext uri="{FF2B5EF4-FFF2-40B4-BE49-F238E27FC236}">
                  <a16:creationId xmlns:a16="http://schemas.microsoft.com/office/drawing/2014/main" id="{6A2F4C9E-0731-E419-4493-AD34EB8A317C}"/>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12" name="Picture 11">
              <a:extLst>
                <a:ext uri="{FF2B5EF4-FFF2-40B4-BE49-F238E27FC236}">
                  <a16:creationId xmlns:a16="http://schemas.microsoft.com/office/drawing/2014/main" id="{8D99CFF9-4CD3-94E3-A6C2-5E3F3B2273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13" name="Picture 12">
              <a:extLst>
                <a:ext uri="{FF2B5EF4-FFF2-40B4-BE49-F238E27FC236}">
                  <a16:creationId xmlns:a16="http://schemas.microsoft.com/office/drawing/2014/main" id="{9F9E7806-DE0F-40BE-838D-19589F6D3365}"/>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14" name="Picture 13">
              <a:extLst>
                <a:ext uri="{FF2B5EF4-FFF2-40B4-BE49-F238E27FC236}">
                  <a16:creationId xmlns:a16="http://schemas.microsoft.com/office/drawing/2014/main" id="{B904D5F0-554E-8399-763D-0346BB69250E}"/>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71890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JECTIVES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5" name="Oval 4">
            <a:extLst>
              <a:ext uri="{FF2B5EF4-FFF2-40B4-BE49-F238E27FC236}">
                <a16:creationId xmlns:a16="http://schemas.microsoft.com/office/drawing/2014/main" id="{11CD8C8C-63CF-4943-89D3-B5BCA0F16C98}"/>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ircle: Hollow 5">
            <a:extLst>
              <a:ext uri="{FF2B5EF4-FFF2-40B4-BE49-F238E27FC236}">
                <a16:creationId xmlns:a16="http://schemas.microsoft.com/office/drawing/2014/main" id="{77FBCCC6-2047-406D-B33D-317698474BB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7" name="Circle: Hollow 6">
            <a:extLst>
              <a:ext uri="{FF2B5EF4-FFF2-40B4-BE49-F238E27FC236}">
                <a16:creationId xmlns:a16="http://schemas.microsoft.com/office/drawing/2014/main" id="{12D982B6-0289-439C-A43F-7FF6B3744AD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 name="Picture Placeholder 2">
            <a:extLst>
              <a:ext uri="{FF2B5EF4-FFF2-40B4-BE49-F238E27FC236}">
                <a16:creationId xmlns:a16="http://schemas.microsoft.com/office/drawing/2014/main" id="{FEB8FEBE-B61F-4667-AB15-3E01E9EFF369}"/>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a:p>
        </p:txBody>
      </p:sp>
      <p:sp>
        <p:nvSpPr>
          <p:cNvPr id="16" name="Text Placeholder 5">
            <a:extLst>
              <a:ext uri="{FF2B5EF4-FFF2-40B4-BE49-F238E27FC236}">
                <a16:creationId xmlns:a16="http://schemas.microsoft.com/office/drawing/2014/main" id="{543B43F8-9408-4DE6-ADB1-0F55458A9A22}"/>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17" name="Text Placeholder 5">
            <a:extLst>
              <a:ext uri="{FF2B5EF4-FFF2-40B4-BE49-F238E27FC236}">
                <a16:creationId xmlns:a16="http://schemas.microsoft.com/office/drawing/2014/main" id="{94772D6F-1FC4-4476-A44A-08C36474BFAC}"/>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18" name="Text Placeholder 5">
            <a:extLst>
              <a:ext uri="{FF2B5EF4-FFF2-40B4-BE49-F238E27FC236}">
                <a16:creationId xmlns:a16="http://schemas.microsoft.com/office/drawing/2014/main" id="{512809E2-9DA5-447E-955E-34FB70D95FD4}"/>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19" name="Text Placeholder 5">
            <a:extLst>
              <a:ext uri="{FF2B5EF4-FFF2-40B4-BE49-F238E27FC236}">
                <a16:creationId xmlns:a16="http://schemas.microsoft.com/office/drawing/2014/main" id="{B7A3AD81-254E-4701-8E10-052F58E25B96}"/>
              </a:ext>
            </a:extLst>
          </p:cNvPr>
          <p:cNvSpPr>
            <a:spLocks noGrp="1"/>
          </p:cNvSpPr>
          <p:nvPr>
            <p:ph type="body" sz="quarter" idx="14"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21" name="TextBox 20">
            <a:extLst>
              <a:ext uri="{FF2B5EF4-FFF2-40B4-BE49-F238E27FC236}">
                <a16:creationId xmlns:a16="http://schemas.microsoft.com/office/drawing/2014/main" id="{90FA61AE-BB1F-440B-B9B9-EEF289294A6B}"/>
              </a:ext>
            </a:extLst>
          </p:cNvPr>
          <p:cNvSpPr txBox="1"/>
          <p:nvPr userDrawn="1"/>
        </p:nvSpPr>
        <p:spPr>
          <a:xfrm>
            <a:off x="512169" y="1425240"/>
            <a:ext cx="7172156" cy="523220"/>
          </a:xfrm>
          <a:prstGeom prst="rect">
            <a:avLst/>
          </a:prstGeom>
          <a:noFill/>
        </p:spPr>
        <p:txBody>
          <a:bodyPr wrap="none" rtlCol="0">
            <a:spAutoFit/>
          </a:bodyPr>
          <a:lstStyle/>
          <a:p>
            <a:r>
              <a:rPr lang="nl-NL" sz="2800" b="1">
                <a:latin typeface="Ink Free" panose="03080402000500000000" pitchFamily="66" charset="0"/>
              </a:rPr>
              <a:t>By then end of this module you will be able to:</a:t>
            </a:r>
          </a:p>
        </p:txBody>
      </p:sp>
      <p:sp>
        <p:nvSpPr>
          <p:cNvPr id="22" name="TextBox 21">
            <a:extLst>
              <a:ext uri="{FF2B5EF4-FFF2-40B4-BE49-F238E27FC236}">
                <a16:creationId xmlns:a16="http://schemas.microsoft.com/office/drawing/2014/main" id="{F50D9795-89E4-442A-AB07-DB9973DB0C26}"/>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DDBDD598-4E22-EAB9-F647-5DA637448121}"/>
              </a:ext>
            </a:extLst>
          </p:cNvPr>
          <p:cNvSpPr>
            <a:spLocks noGrp="1"/>
          </p:cNvSpPr>
          <p:nvPr>
            <p:ph type="sldNum" sz="quarter" idx="15"/>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454208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PAGE AF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1">
            <a:extLst>
              <a:ext uri="{FF2B5EF4-FFF2-40B4-BE49-F238E27FC236}">
                <a16:creationId xmlns:a16="http://schemas.microsoft.com/office/drawing/2014/main" id="{1B34DE5A-A590-4BC7-967E-C466D1AB84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812"/>
          <a:stretch/>
        </p:blipFill>
        <p:spPr>
          <a:xfrm>
            <a:off x="-2077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22E0A0DD-7D27-6091-D3F3-4486A90F389F}"/>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258372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PAGE AF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20" name="Picture Placeholder 5">
            <a:extLst>
              <a:ext uri="{FF2B5EF4-FFF2-40B4-BE49-F238E27FC236}">
                <a16:creationId xmlns:a16="http://schemas.microsoft.com/office/drawing/2014/main" id="{AA316804-1769-4051-BE67-10D3164B8EC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61528" y="-294381"/>
            <a:ext cx="4732119" cy="4732119"/>
          </a:xfrm>
          <a:prstGeom prst="ellipse">
            <a:avLst/>
          </a:prstGeom>
          <a:ln>
            <a:noFill/>
          </a:ln>
        </p:spPr>
      </p:pic>
      <p:sp>
        <p:nvSpPr>
          <p:cNvPr id="2" name="Slide Number Placeholder 1">
            <a:extLst>
              <a:ext uri="{FF2B5EF4-FFF2-40B4-BE49-F238E27FC236}">
                <a16:creationId xmlns:a16="http://schemas.microsoft.com/office/drawing/2014/main" id="{BD3EF76E-C316-83C7-9F82-CB601EAA7F1D}"/>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810185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 PAGE AF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6" name="Picture Placeholder 16">
            <a:extLst>
              <a:ext uri="{FF2B5EF4-FFF2-40B4-BE49-F238E27FC236}">
                <a16:creationId xmlns:a16="http://schemas.microsoft.com/office/drawing/2014/main" id="{9B943C83-6792-468C-8670-C042E6FB9FD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58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8C3D2F82-26B9-F166-9491-E38362215344}"/>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218068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PAGE AF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1">
            <a:extLst>
              <a:ext uri="{FF2B5EF4-FFF2-40B4-BE49-F238E27FC236}">
                <a16:creationId xmlns:a16="http://schemas.microsoft.com/office/drawing/2014/main" id="{43FDDFA6-320F-420A-AC82-CAC91807A75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69"/>
          <a:stretch/>
        </p:blipFill>
        <p:spPr>
          <a:xfrm>
            <a:off x="-271254" y="-294381"/>
            <a:ext cx="4732119" cy="4732119"/>
          </a:xfrm>
          <a:prstGeom prst="ellipse">
            <a:avLst/>
          </a:prstGeom>
        </p:spPr>
      </p:pic>
      <p:sp>
        <p:nvSpPr>
          <p:cNvPr id="2" name="Slide Number Placeholder 1">
            <a:extLst>
              <a:ext uri="{FF2B5EF4-FFF2-40B4-BE49-F238E27FC236}">
                <a16:creationId xmlns:a16="http://schemas.microsoft.com/office/drawing/2014/main" id="{48B33B30-9F4A-DB72-0A43-35979B125EE4}"/>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381309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 PAGE AS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3" descr="A picture containing person&#10;&#10;Description automatically generated">
            <a:extLst>
              <a:ext uri="{FF2B5EF4-FFF2-40B4-BE49-F238E27FC236}">
                <a16:creationId xmlns:a16="http://schemas.microsoft.com/office/drawing/2014/main" id="{7F16EA21-8B87-469D-A3E8-3FEA074A8DD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01"/>
          <a:stretch/>
        </p:blipFill>
        <p:spPr>
          <a:xfrm>
            <a:off x="-251886" y="-279239"/>
            <a:ext cx="4732119" cy="4732119"/>
          </a:xfrm>
          <a:prstGeom prst="ellipse">
            <a:avLst/>
          </a:prstGeom>
          <a:ln>
            <a:noFill/>
          </a:ln>
        </p:spPr>
      </p:pic>
      <p:sp>
        <p:nvSpPr>
          <p:cNvPr id="2" name="Slide Number Placeholder 1">
            <a:extLst>
              <a:ext uri="{FF2B5EF4-FFF2-40B4-BE49-F238E27FC236}">
                <a16:creationId xmlns:a16="http://schemas.microsoft.com/office/drawing/2014/main" id="{CA9516F8-FB9E-94CB-8298-FC19869E2E89}"/>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696552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PAGE AS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8" descr="A picture containing person, indoor&#10;&#10;Description automatically generated">
            <a:extLst>
              <a:ext uri="{FF2B5EF4-FFF2-40B4-BE49-F238E27FC236}">
                <a16:creationId xmlns:a16="http://schemas.microsoft.com/office/drawing/2014/main" id="{610F21B1-7101-45F6-AA38-752ED285B1B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5379" y="-284856"/>
            <a:ext cx="4732119" cy="4732119"/>
          </a:xfrm>
          <a:prstGeom prst="ellipse">
            <a:avLst/>
          </a:prstGeom>
          <a:ln>
            <a:noFill/>
          </a:ln>
        </p:spPr>
      </p:pic>
      <p:sp>
        <p:nvSpPr>
          <p:cNvPr id="2" name="Slide Number Placeholder 1">
            <a:extLst>
              <a:ext uri="{FF2B5EF4-FFF2-40B4-BE49-F238E27FC236}">
                <a16:creationId xmlns:a16="http://schemas.microsoft.com/office/drawing/2014/main" id="{1596979F-19D9-8A51-E8A4-911B5AD54E2E}"/>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968345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 PAGE AS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3" descr="A person sitting on the ground&#10;&#10;Description automatically generated with medium confidence">
            <a:extLst>
              <a:ext uri="{FF2B5EF4-FFF2-40B4-BE49-F238E27FC236}">
                <a16:creationId xmlns:a16="http://schemas.microsoft.com/office/drawing/2014/main" id="{673F2E3E-A5AB-4A07-87D1-393D6A6DFFB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1878" y="-284856"/>
            <a:ext cx="4732119" cy="4732119"/>
          </a:xfrm>
          <a:prstGeom prst="ellipse">
            <a:avLst/>
          </a:prstGeom>
          <a:ln>
            <a:noFill/>
          </a:ln>
        </p:spPr>
      </p:pic>
      <p:sp>
        <p:nvSpPr>
          <p:cNvPr id="2" name="Slide Number Placeholder 1">
            <a:extLst>
              <a:ext uri="{FF2B5EF4-FFF2-40B4-BE49-F238E27FC236}">
                <a16:creationId xmlns:a16="http://schemas.microsoft.com/office/drawing/2014/main" id="{B4E7A680-B36B-0641-A2B4-C7A76698FC58}"/>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875516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 PAGE AS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18" descr="A couple of women sitting on a bench&#10;&#10;Description automatically generated with low confidence">
            <a:extLst>
              <a:ext uri="{FF2B5EF4-FFF2-40B4-BE49-F238E27FC236}">
                <a16:creationId xmlns:a16="http://schemas.microsoft.com/office/drawing/2014/main" id="{491A181A-B572-41EC-BE10-4C83F9B8295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70560" y="-311270"/>
            <a:ext cx="4754940" cy="4765898"/>
          </a:xfrm>
          <a:prstGeom prst="ellipse">
            <a:avLst/>
          </a:prstGeom>
          <a:ln>
            <a:noFill/>
          </a:ln>
        </p:spPr>
      </p:pic>
      <p:sp>
        <p:nvSpPr>
          <p:cNvPr id="2" name="Slide Number Placeholder 1">
            <a:extLst>
              <a:ext uri="{FF2B5EF4-FFF2-40B4-BE49-F238E27FC236}">
                <a16:creationId xmlns:a16="http://schemas.microsoft.com/office/drawing/2014/main" id="{51F9A2FA-EB49-0AD2-DE74-70784DE616C9}"/>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109719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ANSITION PAGE SA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42" descr="A person stands next to a horse&#10;&#10;Description automatically generated with medium confidence">
            <a:extLst>
              <a:ext uri="{FF2B5EF4-FFF2-40B4-BE49-F238E27FC236}">
                <a16:creationId xmlns:a16="http://schemas.microsoft.com/office/drawing/2014/main" id="{FC6D0D84-00D1-4A8B-9C12-4DD55673B0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854CCC8E-0DCD-EF48-D698-363422F0C3A5}"/>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371610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ASHPAGE AF 3">
    <p:bg>
      <p:bgPr>
        <a:solidFill>
          <a:schemeClr val="bg1"/>
        </a:solidFill>
        <a:effectLst/>
      </p:bgPr>
    </p:bg>
    <p:spTree>
      <p:nvGrpSpPr>
        <p:cNvPr id="1" name=""/>
        <p:cNvGrpSpPr/>
        <p:nvPr/>
      </p:nvGrpSpPr>
      <p:grpSpPr>
        <a:xfrm>
          <a:off x="0" y="0"/>
          <a:ext cx="0" cy="0"/>
          <a:chOff x="0" y="0"/>
          <a:chExt cx="0" cy="0"/>
        </a:xfrm>
      </p:grpSpPr>
      <p:pic>
        <p:nvPicPr>
          <p:cNvPr id="55" name="Picture 4">
            <a:extLst>
              <a:ext uri="{FF2B5EF4-FFF2-40B4-BE49-F238E27FC236}">
                <a16:creationId xmlns:a16="http://schemas.microsoft.com/office/drawing/2014/main" id="{96BE2E8B-4F21-448D-9169-41CC70C477AE}"/>
              </a:ext>
            </a:extLst>
          </p:cNvPr>
          <p:cNvPicPr>
            <a:picLocks noChangeAspect="1" noChangeArrowheads="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flipH="1">
            <a:off x="-868" y="0"/>
            <a:ext cx="8137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E163D1F5-C5BA-4FF9-8B26-A03AA203D292}"/>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90" b="99792" l="32727" r="70579">
                        <a14:foregroundMark x1="55455" y1="50780" x2="50661" y2="51821"/>
                        <a14:foregroundMark x1="67360" y1="47043" x2="67646" y2="54115"/>
                        <a14:foregroundMark x1="66281" y1="20291" x2="67356" y2="46928"/>
                        <a14:foregroundMark x1="68043" y1="65556" x2="66116" y2="72633"/>
                        <a14:foregroundMark x1="66116" y1="72633" x2="63554" y2="71072"/>
                        <a14:foregroundMark x1="59091" y1="59729" x2="50909" y2="99792"/>
                        <a14:foregroundMark x1="64463" y1="19459" x2="60496" y2="29553"/>
                        <a14:foregroundMark x1="66446" y1="20499" x2="70165" y2="26015"/>
                        <a14:foregroundMark x1="70165" y1="26015" x2="70430" y2="29683"/>
                        <a14:foregroundMark x1="64215" y1="19979" x2="52810" y2="23413"/>
                        <a14:foregroundMark x1="60331" y1="18835" x2="50992" y2="24246"/>
                        <a14:foregroundMark x1="59008" y1="19043" x2="52397" y2="23205"/>
                        <a14:foregroundMark x1="52397" y1="23205" x2="51736" y2="24142"/>
                        <a14:foregroundMark x1="43554" y1="68574" x2="36033" y2="94381"/>
                        <a14:foregroundMark x1="36033" y1="94381" x2="32727" y2="98855"/>
                        <a14:foregroundMark x1="38017" y1="69823" x2="33802" y2="92612"/>
                        <a14:foregroundMark x1="46694" y1="70968" x2="43140" y2="77419"/>
                        <a14:foregroundMark x1="64711" y1="51405" x2="65289" y2="59105"/>
                        <a14:foregroundMark x1="65537" y1="67430" x2="58264" y2="99584"/>
                        <a14:foregroundMark x1="70579" y1="26223" x2="67603" y2="21956"/>
                        <a14:foregroundMark x1="70248" y1="25702" x2="67603" y2="21748"/>
                        <a14:foregroundMark x1="51322" y1="24454" x2="47686" y2="30385"/>
                        <a14:foregroundMark x1="47686" y1="30385" x2="47686" y2="30385"/>
                        <a14:foregroundMark x1="50992" y1="24454" x2="47934" y2="29969"/>
                        <a14:backgroundMark x1="71240" y1="29865" x2="68760" y2="47242"/>
                        <a14:backgroundMark x1="68760" y1="47242" x2="69256" y2="54943"/>
                        <a14:backgroundMark x1="69256" y1="54943" x2="68760" y2="57024"/>
                        <a14:backgroundMark x1="67851" y1="54110" x2="68017" y2="65557"/>
                      </a14:backgroundRemoval>
                    </a14:imgEffect>
                  </a14:imgLayer>
                </a14:imgProps>
              </a:ext>
              <a:ext uri="{28A0092B-C50C-407E-A947-70E740481C1C}">
                <a14:useLocalDpi xmlns:a14="http://schemas.microsoft.com/office/drawing/2010/main" val="0"/>
              </a:ext>
            </a:extLst>
          </a:blip>
          <a:srcRect l="29877" r="28609"/>
          <a:stretch/>
        </p:blipFill>
        <p:spPr bwMode="auto">
          <a:xfrm flipH="1">
            <a:off x="1850719" y="-10556"/>
            <a:ext cx="3693747" cy="68939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2" name="Group 11">
            <a:extLst>
              <a:ext uri="{FF2B5EF4-FFF2-40B4-BE49-F238E27FC236}">
                <a16:creationId xmlns:a16="http://schemas.microsoft.com/office/drawing/2014/main" id="{C04323F2-1941-4F49-92D8-0EDDF6EDBD9C}"/>
              </a:ext>
            </a:extLst>
          </p:cNvPr>
          <p:cNvGrpSpPr/>
          <p:nvPr userDrawn="1"/>
        </p:nvGrpSpPr>
        <p:grpSpPr>
          <a:xfrm>
            <a:off x="6073832" y="268219"/>
            <a:ext cx="5836821" cy="5088756"/>
            <a:chOff x="5836362" y="68074"/>
            <a:chExt cx="6083274" cy="5355263"/>
          </a:xfrm>
        </p:grpSpPr>
        <p:sp>
          <p:nvSpPr>
            <p:cNvPr id="13" name="Oval 12">
              <a:extLst>
                <a:ext uri="{FF2B5EF4-FFF2-40B4-BE49-F238E27FC236}">
                  <a16:creationId xmlns:a16="http://schemas.microsoft.com/office/drawing/2014/main" id="{B837035D-5F63-4BD9-9B64-04B7DB5F7F38}"/>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E3DE8605-1CD3-4052-B0DA-BEFA96AA1595}"/>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Circle: Hollow 14">
              <a:extLst>
                <a:ext uri="{FF2B5EF4-FFF2-40B4-BE49-F238E27FC236}">
                  <a16:creationId xmlns:a16="http://schemas.microsoft.com/office/drawing/2014/main" id="{FED25739-38B4-4110-9C53-DA5DCDE3B9FD}"/>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01F20A66-6C99-4916-8816-F167107725A1}"/>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74C7EDC0-EBCE-4E3A-9D16-C443CA7804BD}"/>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Oval 17">
              <a:extLst>
                <a:ext uri="{FF2B5EF4-FFF2-40B4-BE49-F238E27FC236}">
                  <a16:creationId xmlns:a16="http://schemas.microsoft.com/office/drawing/2014/main" id="{B977C1F6-60A7-4B1B-9B31-DDE34B0B2F0B}"/>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B510FB1A-C3B2-4CF5-8B2C-BBFB32FCFA0D}"/>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Oval 19">
              <a:extLst>
                <a:ext uri="{FF2B5EF4-FFF2-40B4-BE49-F238E27FC236}">
                  <a16:creationId xmlns:a16="http://schemas.microsoft.com/office/drawing/2014/main" id="{3766107F-7B2A-4F22-A601-9C16F5B2469C}"/>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A64F1F5-B827-4EA5-8933-E799B8E47C2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126DA8CC-2FAC-4DF8-971C-2E34B29CB181}"/>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Oval 22">
              <a:extLst>
                <a:ext uri="{FF2B5EF4-FFF2-40B4-BE49-F238E27FC236}">
                  <a16:creationId xmlns:a16="http://schemas.microsoft.com/office/drawing/2014/main" id="{6323C646-80F1-4602-AF8A-86A0673FCE7D}"/>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D443EF24-E818-47BF-B8CF-6146C4DE698D}"/>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B8496846-3226-4DAD-A0D5-7D8EF98CA348}"/>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6" name="Oval 25">
              <a:extLst>
                <a:ext uri="{FF2B5EF4-FFF2-40B4-BE49-F238E27FC236}">
                  <a16:creationId xmlns:a16="http://schemas.microsoft.com/office/drawing/2014/main" id="{B9C359CD-B1AF-454E-9332-15F4BC629672}"/>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Circle: Hollow 26">
              <a:extLst>
                <a:ext uri="{FF2B5EF4-FFF2-40B4-BE49-F238E27FC236}">
                  <a16:creationId xmlns:a16="http://schemas.microsoft.com/office/drawing/2014/main" id="{880AD3B9-F91A-486B-86B6-CAD8EAA4304F}"/>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8" name="Oval 27">
              <a:extLst>
                <a:ext uri="{FF2B5EF4-FFF2-40B4-BE49-F238E27FC236}">
                  <a16:creationId xmlns:a16="http://schemas.microsoft.com/office/drawing/2014/main" id="{D8A7D310-3144-4D73-89B9-504A0D7A255E}"/>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7AE2BFF1-642E-4793-93E5-D89D6AED52EC}"/>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DBD37EEF-F4C0-4062-9F31-DDF51B0450FF}"/>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DC866BA0-A3D8-4195-919B-8111B82EA0FB}"/>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DE8B01D4-3BE6-404D-865E-34AC3CBED0AB}"/>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092553F8-8827-418A-8D3A-834DCD9F2203}"/>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5BE81F47-731F-428A-8ACC-50DA1EDD0FCD}"/>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60E52D23-97A4-4275-8E22-44A3E492E0F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425FB51-11B9-4DD8-958D-FBFB22BFC0B5}"/>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7" name="Oval 36">
              <a:extLst>
                <a:ext uri="{FF2B5EF4-FFF2-40B4-BE49-F238E27FC236}">
                  <a16:creationId xmlns:a16="http://schemas.microsoft.com/office/drawing/2014/main" id="{57E26436-FC86-482A-A140-A3786CAC5AE6}"/>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5E28B611-2B90-4E9E-A804-9B799DAE96E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8BD5ED52-6BF2-4195-A6B2-DE80F38E0929}"/>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6C2FEF86-6B99-44C8-BE8D-CE15F48C8E2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E0382D9A-89BF-4090-86B5-346755BC8F4C}"/>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B31359F2-D4BA-4B7F-8F88-47D020CC3E1C}"/>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3" name="Oval 42">
              <a:extLst>
                <a:ext uri="{FF2B5EF4-FFF2-40B4-BE49-F238E27FC236}">
                  <a16:creationId xmlns:a16="http://schemas.microsoft.com/office/drawing/2014/main" id="{86FB5339-6178-417C-BAFD-AB5606A35AA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64A6D78A-A307-44EE-B5BD-F305D59F32DF}"/>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12192DCC-0F5E-4193-A87B-74A0D413E47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BB951C-002A-4272-A19E-7C8E6330513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3547E64B-4174-4EE0-9189-D6362E41C78B}"/>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CC08A981-C9F9-435A-903D-E7619E0950B5}"/>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D2AD646A-2E19-4579-9412-3377DD2A4A6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DFDA3CB9-8E7E-4580-AE92-5A5EA2DD1D2A}"/>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22ECC116-6CBE-46B5-997C-AFD811BFE2AF}"/>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80833912-207A-4794-82C3-302AD41A3C2C}"/>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Circle: Hollow 52">
              <a:extLst>
                <a:ext uri="{FF2B5EF4-FFF2-40B4-BE49-F238E27FC236}">
                  <a16:creationId xmlns:a16="http://schemas.microsoft.com/office/drawing/2014/main" id="{35A6ABC5-1F91-4587-9A4D-12549EBDC0C6}"/>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4" name="Circle: Hollow 53">
              <a:extLst>
                <a:ext uri="{FF2B5EF4-FFF2-40B4-BE49-F238E27FC236}">
                  <a16:creationId xmlns:a16="http://schemas.microsoft.com/office/drawing/2014/main" id="{5BCD3E4E-188B-4795-BFEF-2E97AE3CF88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89E94793-EF9A-2C53-72CE-82AB39CB1421}"/>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F77F4891-6C30-7AC5-2879-86D62CCADA22}"/>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650C44E1-670D-8AF5-DFCE-85A32AAAA5C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9ABC83E8-7C16-7442-4C90-0C741F02540C}"/>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9917299D-EE3B-4160-61E1-E052BFD7AE4F}"/>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430525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ITION PAGE SA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7">
            <a:extLst>
              <a:ext uri="{FF2B5EF4-FFF2-40B4-BE49-F238E27FC236}">
                <a16:creationId xmlns:a16="http://schemas.microsoft.com/office/drawing/2014/main" id="{5A6E0A02-9478-4350-A40E-F036FFA0C8C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1878" y="-290391"/>
            <a:ext cx="4732119" cy="4732119"/>
          </a:xfrm>
          <a:prstGeom prst="ellipse">
            <a:avLst/>
          </a:prstGeom>
          <a:ln>
            <a:noFill/>
          </a:ln>
        </p:spPr>
      </p:pic>
      <p:sp>
        <p:nvSpPr>
          <p:cNvPr id="2" name="Slide Number Placeholder 1">
            <a:extLst>
              <a:ext uri="{FF2B5EF4-FFF2-40B4-BE49-F238E27FC236}">
                <a16:creationId xmlns:a16="http://schemas.microsoft.com/office/drawing/2014/main" id="{28FCD4EF-6675-F1A5-4F0D-D435DDC0C29D}"/>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541074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PAGE SA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7" name="Picture Placeholder 37" descr="A person wearing a garment&#10;&#10;Description automatically generated with low confidence">
            <a:extLst>
              <a:ext uri="{FF2B5EF4-FFF2-40B4-BE49-F238E27FC236}">
                <a16:creationId xmlns:a16="http://schemas.microsoft.com/office/drawing/2014/main" id="{6B3B84B2-BAE5-4993-9656-323A4F0FD2B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242" y="-281681"/>
            <a:ext cx="4732119" cy="4732119"/>
          </a:xfrm>
          <a:prstGeom prst="ellipse">
            <a:avLst/>
          </a:prstGeom>
          <a:ln>
            <a:noFill/>
          </a:ln>
        </p:spPr>
      </p:pic>
      <p:sp>
        <p:nvSpPr>
          <p:cNvPr id="2" name="Slide Number Placeholder 1">
            <a:extLst>
              <a:ext uri="{FF2B5EF4-FFF2-40B4-BE49-F238E27FC236}">
                <a16:creationId xmlns:a16="http://schemas.microsoft.com/office/drawing/2014/main" id="{8D928B0E-B439-BDFB-10FB-708F83D74BE2}"/>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639221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PAGE SA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32" descr="A picture containing person, trouser&#10;&#10;Description automatically generated">
            <a:extLst>
              <a:ext uri="{FF2B5EF4-FFF2-40B4-BE49-F238E27FC236}">
                <a16:creationId xmlns:a16="http://schemas.microsoft.com/office/drawing/2014/main" id="{AAE251DD-C72A-4799-894C-96C6CF0B18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69"/>
          <a:stretch/>
        </p:blipFill>
        <p:spPr>
          <a:xfrm>
            <a:off x="-233154" y="-282556"/>
            <a:ext cx="4732119" cy="4732119"/>
          </a:xfrm>
          <a:prstGeom prst="ellipse">
            <a:avLst/>
          </a:prstGeom>
          <a:ln>
            <a:noFill/>
          </a:ln>
        </p:spPr>
      </p:pic>
      <p:sp>
        <p:nvSpPr>
          <p:cNvPr id="2" name="Slide Number Placeholder 1">
            <a:extLst>
              <a:ext uri="{FF2B5EF4-FFF2-40B4-BE49-F238E27FC236}">
                <a16:creationId xmlns:a16="http://schemas.microsoft.com/office/drawing/2014/main" id="{B282689F-8DAB-4ACC-8506-A6B9257BA2F2}"/>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609674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PAGE W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95">
            <a:extLst>
              <a:ext uri="{FF2B5EF4-FFF2-40B4-BE49-F238E27FC236}">
                <a16:creationId xmlns:a16="http://schemas.microsoft.com/office/drawing/2014/main" id="{1C2CC4FD-AA5C-43E0-8F84-43747160738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4495" y="-294381"/>
            <a:ext cx="4732119" cy="4732119"/>
          </a:xfrm>
          <a:prstGeom prst="ellipse">
            <a:avLst/>
          </a:prstGeom>
          <a:ln>
            <a:noFill/>
          </a:ln>
        </p:spPr>
      </p:pic>
    </p:spTree>
    <p:extLst>
      <p:ext uri="{BB962C8B-B14F-4D97-AF65-F5344CB8AC3E}">
        <p14:creationId xmlns:p14="http://schemas.microsoft.com/office/powerpoint/2010/main" val="3078116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PAGE W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09">
            <a:extLst>
              <a:ext uri="{FF2B5EF4-FFF2-40B4-BE49-F238E27FC236}">
                <a16:creationId xmlns:a16="http://schemas.microsoft.com/office/drawing/2014/main" id="{5E0BD08A-6854-4CC0-B24F-F237076F3C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1F1F44B3-0378-6E6D-D0CC-6D6C87A7AF9E}"/>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890049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PAGE WE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90">
            <a:extLst>
              <a:ext uri="{FF2B5EF4-FFF2-40B4-BE49-F238E27FC236}">
                <a16:creationId xmlns:a16="http://schemas.microsoft.com/office/drawing/2014/main" id="{B8DDE6F2-9F9B-41F2-B2A3-6DC9E6FA128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D0EC9365-3825-4100-CA6F-4559B6D81B0C}"/>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138127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PAGE WE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04">
            <a:extLst>
              <a:ext uri="{FF2B5EF4-FFF2-40B4-BE49-F238E27FC236}">
                <a16:creationId xmlns:a16="http://schemas.microsoft.com/office/drawing/2014/main" id="{78B21EA6-36D0-435A-9C96-0841F750FB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61528" y="-294381"/>
            <a:ext cx="4732119" cy="4732119"/>
          </a:xfrm>
          <a:prstGeom prst="ellipse">
            <a:avLst/>
          </a:prstGeom>
          <a:ln>
            <a:noFill/>
          </a:ln>
        </p:spPr>
      </p:pic>
      <p:sp>
        <p:nvSpPr>
          <p:cNvPr id="2" name="Slide Number Placeholder 1">
            <a:extLst>
              <a:ext uri="{FF2B5EF4-FFF2-40B4-BE49-F238E27FC236}">
                <a16:creationId xmlns:a16="http://schemas.microsoft.com/office/drawing/2014/main" id="{AEF4DB92-B7C2-BA68-3B9A-41A8331844E3}"/>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096902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PAGE OTHER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5" descr="A picture containing text, clipart&#10;&#10;Description automatically generated">
            <a:extLst>
              <a:ext uri="{FF2B5EF4-FFF2-40B4-BE49-F238E27FC236}">
                <a16:creationId xmlns:a16="http://schemas.microsoft.com/office/drawing/2014/main" id="{D50915DD-5EE5-49E3-8AC8-C442BCE6948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48828" y="-299292"/>
            <a:ext cx="4732119" cy="4732119"/>
          </a:xfrm>
          <a:prstGeom prst="ellipse">
            <a:avLst/>
          </a:prstGeom>
          <a:ln>
            <a:noFill/>
          </a:ln>
        </p:spPr>
      </p:pic>
      <p:sp>
        <p:nvSpPr>
          <p:cNvPr id="2" name="Slide Number Placeholder 1">
            <a:extLst>
              <a:ext uri="{FF2B5EF4-FFF2-40B4-BE49-F238E27FC236}">
                <a16:creationId xmlns:a16="http://schemas.microsoft.com/office/drawing/2014/main" id="{8D09C16A-F3DD-FD63-2D04-1141C32556C1}"/>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707791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PAGE OTHER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7">
            <a:extLst>
              <a:ext uri="{FF2B5EF4-FFF2-40B4-BE49-F238E27FC236}">
                <a16:creationId xmlns:a16="http://schemas.microsoft.com/office/drawing/2014/main" id="{4CDEE063-EA26-468A-AFDA-44D797D69B8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6214" y="-288031"/>
            <a:ext cx="4732119" cy="4732119"/>
          </a:xfrm>
          <a:prstGeom prst="ellipse">
            <a:avLst/>
          </a:prstGeom>
          <a:ln>
            <a:noFill/>
          </a:ln>
        </p:spPr>
      </p:pic>
      <p:sp>
        <p:nvSpPr>
          <p:cNvPr id="2" name="Slide Number Placeholder 1">
            <a:extLst>
              <a:ext uri="{FF2B5EF4-FFF2-40B4-BE49-F238E27FC236}">
                <a16:creationId xmlns:a16="http://schemas.microsoft.com/office/drawing/2014/main" id="{1813885B-8C17-849E-7AE1-DA3691186814}"/>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328022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PAGE OTHER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3">
            <a:extLst>
              <a:ext uri="{FF2B5EF4-FFF2-40B4-BE49-F238E27FC236}">
                <a16:creationId xmlns:a16="http://schemas.microsoft.com/office/drawing/2014/main" id="{77E1F9EE-A329-483E-8900-3AECA7CA9EF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458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D270A920-7B37-EB91-A957-1197E8618706}"/>
              </a:ext>
            </a:extLst>
          </p:cNvPr>
          <p:cNvSpPr>
            <a:spLocks noGrp="1"/>
          </p:cNvSpPr>
          <p:nvPr>
            <p:ph type="sldNum" sz="quarter" idx="10"/>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00904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LASHPAGE AS 1">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9C00F28-B628-41DD-8234-BA7516F71C92}"/>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4658"/>
          <a:stretch/>
        </p:blipFill>
        <p:spPr bwMode="auto">
          <a:xfrm>
            <a:off x="0" y="0"/>
            <a:ext cx="6981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1" name="Group 10">
            <a:extLst>
              <a:ext uri="{FF2B5EF4-FFF2-40B4-BE49-F238E27FC236}">
                <a16:creationId xmlns:a16="http://schemas.microsoft.com/office/drawing/2014/main" id="{F2F3D023-E23A-4E03-84C8-69F0966B73B0}"/>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2B8030D7-615E-4293-82C1-DE20FE117CE4}"/>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CCD9D61-099D-45E0-99F3-8F5C167D7FE7}"/>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659F2B10-1E06-40C6-9E26-2720F4D5D99C}"/>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7BBF4286-8421-44F4-AEC4-5077219CFB77}"/>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EFED5782-2621-4512-8A45-DE47726246A5}"/>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FF583398-3426-42D1-815C-310F9ABFE4B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0BE6341-C3C8-4F53-963D-F29934F22E3D}"/>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619D7686-861A-4A07-84AC-8988F0884144}"/>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08D9A70A-59D0-46D3-9D08-3634FD7F1703}"/>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Circle: Hollow 20">
              <a:extLst>
                <a:ext uri="{FF2B5EF4-FFF2-40B4-BE49-F238E27FC236}">
                  <a16:creationId xmlns:a16="http://schemas.microsoft.com/office/drawing/2014/main" id="{84BDDEE6-33B5-4006-8C17-BDB035DD01AD}"/>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Oval 21">
              <a:extLst>
                <a:ext uri="{FF2B5EF4-FFF2-40B4-BE49-F238E27FC236}">
                  <a16:creationId xmlns:a16="http://schemas.microsoft.com/office/drawing/2014/main" id="{F358D785-F1B4-4DD5-94EB-3235FA7F6875}"/>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B08EE7F6-076F-4D93-AD7D-A61B733B7E0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BEFA4C30-62D4-477A-A6DB-02750BA0A1F8}"/>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CA33E31B-D6EC-4253-8C29-24EE33940D2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6" name="Circle: Hollow 25">
              <a:extLst>
                <a:ext uri="{FF2B5EF4-FFF2-40B4-BE49-F238E27FC236}">
                  <a16:creationId xmlns:a16="http://schemas.microsoft.com/office/drawing/2014/main" id="{D738AF29-7576-4D48-8709-6DA0929506FC}"/>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733DC169-90EC-4BF0-B7DD-90E78BF8F2B8}"/>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3148F100-A352-4849-B456-2937885CCB9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0540FF2B-C7CD-4698-9697-56EE132D71DD}"/>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062772A6-E0A1-4381-BAA9-90C0927A948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7156ED00-4FAC-431E-AC3B-E27166E85A3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6347B9F0-2CDB-42E7-9878-B83E2E90BF23}"/>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FE949F0D-B1E8-4F39-AF33-CE1331BCAAB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5C686CBE-7764-4AC6-B24B-45A23BFD3EE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C1C87805-910C-413A-95AE-5BFF2867812D}"/>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6" name="Oval 35">
              <a:extLst>
                <a:ext uri="{FF2B5EF4-FFF2-40B4-BE49-F238E27FC236}">
                  <a16:creationId xmlns:a16="http://schemas.microsoft.com/office/drawing/2014/main" id="{A44C93A3-C08C-484B-A04F-47F7D5DF5A1F}"/>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E0F4B9F9-B2D4-44BA-B93F-BDB266263FF3}"/>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0441CCC0-63A0-4E6C-A75C-E7C19ACD7D82}"/>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3FDE5369-3494-44C3-AD82-73F7F55558A2}"/>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1675B0AF-342F-4567-AF36-EE408405D012}"/>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B70EB615-D6DD-4F90-BB25-13D4183CB92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2" name="Oval 41">
              <a:extLst>
                <a:ext uri="{FF2B5EF4-FFF2-40B4-BE49-F238E27FC236}">
                  <a16:creationId xmlns:a16="http://schemas.microsoft.com/office/drawing/2014/main" id="{10635603-06E9-47E7-A4B4-9338D68F6BD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92FDEA22-6AB8-4599-8BF8-939E903AD06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DF884DE7-D691-4DC8-840F-9AC707FABEA0}"/>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D9B360CA-B082-4DB8-B91D-7F27636A9410}"/>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5C21C763-24B4-43A8-8E34-E475A34FE828}"/>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9FC415E4-06EB-4B1F-98A5-3EAC7E701239}"/>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7C7325B8-C8BD-4107-A7B6-DB468D0781E1}"/>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42CFF533-113C-454B-BA3B-D668F5DB6C42}"/>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229653B6-1785-4649-8F48-97DE2B192C99}"/>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CC889914-18C6-4DE7-8EC2-F62CB29F2059}"/>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Circle: Hollow 51">
              <a:extLst>
                <a:ext uri="{FF2B5EF4-FFF2-40B4-BE49-F238E27FC236}">
                  <a16:creationId xmlns:a16="http://schemas.microsoft.com/office/drawing/2014/main" id="{AFAB4A5F-1A4C-4048-9DC6-697664180D6C}"/>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3" name="Circle: Hollow 52">
              <a:extLst>
                <a:ext uri="{FF2B5EF4-FFF2-40B4-BE49-F238E27FC236}">
                  <a16:creationId xmlns:a16="http://schemas.microsoft.com/office/drawing/2014/main" id="{70CA7F9B-063D-46CC-86B7-A13247F54CF1}"/>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2C952B09-7BB5-C1FB-679F-87C98A242CAD}"/>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E49BAE50-A4D4-1CB3-B2B5-DA406C4219F2}"/>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F7517863-DA7A-3624-AF91-B0BC710F9C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D7C6EE05-4113-3DED-1C23-20892AE061E2}"/>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9369CD85-BCCC-4C39-8BD6-56DC94E0FD25}"/>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903724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PAGE 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13" descr="Shape, circle&#10;&#10;Description automatically generated">
            <a:extLst>
              <a:ext uri="{FF2B5EF4-FFF2-40B4-BE49-F238E27FC236}">
                <a16:creationId xmlns:a16="http://schemas.microsoft.com/office/drawing/2014/main" id="{6FD64248-CA7C-43DF-8841-6CBDF67BBA6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3" name="Oval 12">
            <a:extLst>
              <a:ext uri="{FF2B5EF4-FFF2-40B4-BE49-F238E27FC236}">
                <a16:creationId xmlns:a16="http://schemas.microsoft.com/office/drawing/2014/main" id="{937CCF2B-AE90-4BCD-9D59-A4373A3ACC6D}"/>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chemeClr val="tx1">
              <a:lumMod val="50000"/>
              <a:lumOff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chemeClr val="tx1">
                  <a:lumMod val="50000"/>
                  <a:lumOff val="50000"/>
                  <a:alpha val="69000"/>
                </a:schemeClr>
              </a:gs>
              <a:gs pos="63000">
                <a:schemeClr val="bg1">
                  <a:lumMod val="65000"/>
                  <a:alpha val="47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14" descr="Shape, circle&#10;&#10;Description automatically generated">
            <a:extLst>
              <a:ext uri="{FF2B5EF4-FFF2-40B4-BE49-F238E27FC236}">
                <a16:creationId xmlns:a16="http://schemas.microsoft.com/office/drawing/2014/main" id="{FE98D32E-5A0E-479F-82DC-AD357EC1263C}"/>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sp>
        <p:nvSpPr>
          <p:cNvPr id="16" name="Title Placeholder 1">
            <a:extLst>
              <a:ext uri="{FF2B5EF4-FFF2-40B4-BE49-F238E27FC236}">
                <a16:creationId xmlns:a16="http://schemas.microsoft.com/office/drawing/2014/main" id="{A553C083-E55A-4094-8B49-FECA80473FB9}"/>
              </a:ext>
            </a:extLst>
          </p:cNvPr>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12" name="Picture Placeholder 2">
            <a:extLst>
              <a:ext uri="{FF2B5EF4-FFF2-40B4-BE49-F238E27FC236}">
                <a16:creationId xmlns:a16="http://schemas.microsoft.com/office/drawing/2014/main" id="{DE30343A-8BB0-43F9-922D-7031CC16589B}"/>
              </a:ext>
            </a:extLst>
          </p:cNvPr>
          <p:cNvSpPr>
            <a:spLocks noGrp="1" noChangeAspect="1"/>
          </p:cNvSpPr>
          <p:nvPr>
            <p:ph type="pic" sz="quarter" idx="10"/>
          </p:nvPr>
        </p:nvSpPr>
        <p:spPr>
          <a:xfrm>
            <a:off x="-271254" y="-294381"/>
            <a:ext cx="4732119" cy="4732119"/>
          </a:xfrm>
          <a:prstGeom prst="ellipse">
            <a:avLst/>
          </a:prstGeom>
          <a:ln>
            <a:noFill/>
          </a:ln>
        </p:spPr>
        <p:txBody>
          <a:bodyPr/>
          <a:lstStyle/>
          <a:p>
            <a:endParaRPr lang="nl-NL"/>
          </a:p>
        </p:txBody>
      </p:sp>
      <p:sp>
        <p:nvSpPr>
          <p:cNvPr id="2" name="Slide Number Placeholder 1">
            <a:extLst>
              <a:ext uri="{FF2B5EF4-FFF2-40B4-BE49-F238E27FC236}">
                <a16:creationId xmlns:a16="http://schemas.microsoft.com/office/drawing/2014/main" id="{541C52A0-F0C5-E835-7373-0D0E46FC3CA1}"/>
              </a:ext>
            </a:extLst>
          </p:cNvPr>
          <p:cNvSpPr>
            <a:spLocks noGrp="1"/>
          </p:cNvSpPr>
          <p:nvPr>
            <p:ph type="sldNum" sz="quarter" idx="11"/>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757623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PAGE NO IM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170B96ED-B0F5-471C-B4A4-CA83B23B03F9}"/>
              </a:ext>
            </a:extLst>
          </p:cNvPr>
          <p:cNvSpPr>
            <a:spLocks noChangeAspect="1"/>
          </p:cNvSpPr>
          <p:nvPr userDrawn="1"/>
        </p:nvSpPr>
        <p:spPr>
          <a:xfrm>
            <a:off x="9034255" y="4793407"/>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F71F4BA5-F1C8-464D-A35E-C600990EED94}"/>
              </a:ext>
            </a:extLst>
          </p:cNvPr>
          <p:cNvSpPr>
            <a:spLocks noChangeAspect="1"/>
          </p:cNvSpPr>
          <p:nvPr userDrawn="1"/>
        </p:nvSpPr>
        <p:spPr>
          <a:xfrm>
            <a:off x="9447509" y="5325585"/>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CD65B6EF-40AB-0848-A310-F92F5854F7E7}"/>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5B73281A-F13D-4ACD-E808-457C8297DE5D}"/>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22" name="Oval 21">
            <a:extLst>
              <a:ext uri="{FF2B5EF4-FFF2-40B4-BE49-F238E27FC236}">
                <a16:creationId xmlns:a16="http://schemas.microsoft.com/office/drawing/2014/main" id="{5F0F26E2-6984-497F-8C8D-A3D6BEA48D1F}"/>
              </a:ext>
            </a:extLst>
          </p:cNvPr>
          <p:cNvSpPr>
            <a:spLocks noChangeAspect="1"/>
          </p:cNvSpPr>
          <p:nvPr userDrawn="1"/>
        </p:nvSpPr>
        <p:spPr>
          <a:xfrm>
            <a:off x="9805968" y="3941728"/>
            <a:ext cx="1397331" cy="1383857"/>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Circle: Hollow 22">
            <a:extLst>
              <a:ext uri="{FF2B5EF4-FFF2-40B4-BE49-F238E27FC236}">
                <a16:creationId xmlns:a16="http://schemas.microsoft.com/office/drawing/2014/main" id="{5A7EBCD1-E692-4D90-ACF4-D8EE45581A6E}"/>
              </a:ext>
            </a:extLst>
          </p:cNvPr>
          <p:cNvSpPr>
            <a:spLocks noChangeAspect="1"/>
          </p:cNvSpPr>
          <p:nvPr userDrawn="1"/>
        </p:nvSpPr>
        <p:spPr>
          <a:xfrm>
            <a:off x="9464100" y="3596277"/>
            <a:ext cx="2081068" cy="2061001"/>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 name="Slide Number Placeholder 3">
            <a:extLst>
              <a:ext uri="{FF2B5EF4-FFF2-40B4-BE49-F238E27FC236}">
                <a16:creationId xmlns:a16="http://schemas.microsoft.com/office/drawing/2014/main" id="{E0274642-5179-0AFC-47A9-903AA55585FE}"/>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997391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AGE NO IMAG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Oval 66">
            <a:extLst>
              <a:ext uri="{FF2B5EF4-FFF2-40B4-BE49-F238E27FC236}">
                <a16:creationId xmlns:a16="http://schemas.microsoft.com/office/drawing/2014/main" id="{614CB323-962F-4480-9FA2-E59FDE853C95}"/>
              </a:ext>
            </a:extLst>
          </p:cNvPr>
          <p:cNvSpPr>
            <a:spLocks noChangeAspect="1"/>
          </p:cNvSpPr>
          <p:nvPr userDrawn="1"/>
        </p:nvSpPr>
        <p:spPr>
          <a:xfrm>
            <a:off x="9034255" y="4793407"/>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51863DD1-61D7-A8C0-4743-A27221093B2B}"/>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6C592046-1FC5-5131-BA70-2DFA7B9AC80E}"/>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65" name="Oval 64">
            <a:extLst>
              <a:ext uri="{FF2B5EF4-FFF2-40B4-BE49-F238E27FC236}">
                <a16:creationId xmlns:a16="http://schemas.microsoft.com/office/drawing/2014/main" id="{F4B32B3B-A5F6-4E29-BB11-FAD5271B3BCA}"/>
              </a:ext>
            </a:extLst>
          </p:cNvPr>
          <p:cNvSpPr>
            <a:spLocks noChangeAspect="1"/>
          </p:cNvSpPr>
          <p:nvPr userDrawn="1"/>
        </p:nvSpPr>
        <p:spPr>
          <a:xfrm>
            <a:off x="9805968" y="3941728"/>
            <a:ext cx="1397331" cy="1383857"/>
          </a:xfrm>
          <a:prstGeom prst="ellipse">
            <a:avLst/>
          </a:prstGeom>
          <a:gradFill flip="none" rotWithShape="1">
            <a:gsLst>
              <a:gs pos="0">
                <a:schemeClr val="accent4">
                  <a:lumMod val="75000"/>
                  <a:alpha val="96000"/>
                </a:schemeClr>
              </a:gs>
              <a:gs pos="65000">
                <a:srgbClr val="FFC000">
                  <a:alpha val="6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Circle: Hollow 65">
            <a:extLst>
              <a:ext uri="{FF2B5EF4-FFF2-40B4-BE49-F238E27FC236}">
                <a16:creationId xmlns:a16="http://schemas.microsoft.com/office/drawing/2014/main" id="{841022AF-BF8D-4CD1-B085-8A7B4547899A}"/>
              </a:ext>
            </a:extLst>
          </p:cNvPr>
          <p:cNvSpPr>
            <a:spLocks noChangeAspect="1"/>
          </p:cNvSpPr>
          <p:nvPr userDrawn="1"/>
        </p:nvSpPr>
        <p:spPr>
          <a:xfrm>
            <a:off x="9464100" y="3596277"/>
            <a:ext cx="2081068" cy="2061001"/>
          </a:xfrm>
          <a:prstGeom prst="donut">
            <a:avLst>
              <a:gd name="adj" fmla="val 5617"/>
            </a:avLst>
          </a:prstGeom>
          <a:gradFill flip="none" rotWithShape="1">
            <a:gsLst>
              <a:gs pos="0">
                <a:schemeClr val="accent4">
                  <a:lumMod val="75000"/>
                  <a:alpha val="96000"/>
                </a:schemeClr>
              </a:gs>
              <a:gs pos="65000">
                <a:srgbClr val="FFC000">
                  <a:alpha val="6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9" name="Oval 68">
            <a:extLst>
              <a:ext uri="{FF2B5EF4-FFF2-40B4-BE49-F238E27FC236}">
                <a16:creationId xmlns:a16="http://schemas.microsoft.com/office/drawing/2014/main" id="{93271725-8EAA-4D8B-8B10-F2593AB294D3}"/>
              </a:ext>
            </a:extLst>
          </p:cNvPr>
          <p:cNvSpPr>
            <a:spLocks noChangeAspect="1"/>
          </p:cNvSpPr>
          <p:nvPr userDrawn="1"/>
        </p:nvSpPr>
        <p:spPr>
          <a:xfrm>
            <a:off x="9447509" y="5325585"/>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Slide Number Placeholder 3">
            <a:extLst>
              <a:ext uri="{FF2B5EF4-FFF2-40B4-BE49-F238E27FC236}">
                <a16:creationId xmlns:a16="http://schemas.microsoft.com/office/drawing/2014/main" id="{17115B21-DFCE-299E-2EC3-505EDCEC86D6}"/>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0701873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AGE NO IMAG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Oval 66">
            <a:extLst>
              <a:ext uri="{FF2B5EF4-FFF2-40B4-BE49-F238E27FC236}">
                <a16:creationId xmlns:a16="http://schemas.microsoft.com/office/drawing/2014/main" id="{614CB323-962F-4480-9FA2-E59FDE853C95}"/>
              </a:ext>
            </a:extLst>
          </p:cNvPr>
          <p:cNvSpPr>
            <a:spLocks noChangeAspect="1"/>
          </p:cNvSpPr>
          <p:nvPr userDrawn="1"/>
        </p:nvSpPr>
        <p:spPr>
          <a:xfrm>
            <a:off x="9034255" y="4793407"/>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l 68">
            <a:extLst>
              <a:ext uri="{FF2B5EF4-FFF2-40B4-BE49-F238E27FC236}">
                <a16:creationId xmlns:a16="http://schemas.microsoft.com/office/drawing/2014/main" id="{93271725-8EAA-4D8B-8B10-F2593AB294D3}"/>
              </a:ext>
            </a:extLst>
          </p:cNvPr>
          <p:cNvSpPr>
            <a:spLocks noChangeAspect="1"/>
          </p:cNvSpPr>
          <p:nvPr userDrawn="1"/>
        </p:nvSpPr>
        <p:spPr>
          <a:xfrm>
            <a:off x="9447509" y="5325585"/>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9E2A2B44-FAD8-7DA3-921C-BD17059B3701}"/>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21836720-11CF-F9C7-44CF-67C9EA64D7A2}"/>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66" name="Circle: Hollow 65">
            <a:extLst>
              <a:ext uri="{FF2B5EF4-FFF2-40B4-BE49-F238E27FC236}">
                <a16:creationId xmlns:a16="http://schemas.microsoft.com/office/drawing/2014/main" id="{841022AF-BF8D-4CD1-B085-8A7B4547899A}"/>
              </a:ext>
            </a:extLst>
          </p:cNvPr>
          <p:cNvSpPr>
            <a:spLocks noChangeAspect="1"/>
          </p:cNvSpPr>
          <p:nvPr userDrawn="1"/>
        </p:nvSpPr>
        <p:spPr>
          <a:xfrm>
            <a:off x="9464100" y="3596277"/>
            <a:ext cx="2081068" cy="2061001"/>
          </a:xfrm>
          <a:prstGeom prst="donut">
            <a:avLst>
              <a:gd name="adj" fmla="val 5617"/>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5" name="Oval 64">
            <a:extLst>
              <a:ext uri="{FF2B5EF4-FFF2-40B4-BE49-F238E27FC236}">
                <a16:creationId xmlns:a16="http://schemas.microsoft.com/office/drawing/2014/main" id="{F4B32B3B-A5F6-4E29-BB11-FAD5271B3BCA}"/>
              </a:ext>
            </a:extLst>
          </p:cNvPr>
          <p:cNvSpPr>
            <a:spLocks noChangeAspect="1"/>
          </p:cNvSpPr>
          <p:nvPr userDrawn="1"/>
        </p:nvSpPr>
        <p:spPr>
          <a:xfrm>
            <a:off x="9805968" y="3941728"/>
            <a:ext cx="1397331" cy="1383857"/>
          </a:xfrm>
          <a:prstGeom prst="ellipse">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Slide Number Placeholder 3">
            <a:extLst>
              <a:ext uri="{FF2B5EF4-FFF2-40B4-BE49-F238E27FC236}">
                <a16:creationId xmlns:a16="http://schemas.microsoft.com/office/drawing/2014/main" id="{86D62827-AE1B-2C2F-E42C-C4E20F779EF3}"/>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597155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AGE NO IMAG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F23EE819-298B-AB96-D0A8-4B5E2EDD87B4}"/>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1E37B4A-2DAD-9713-FF6E-1DCDBF836D6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441526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AGE NO IMAGE 5">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00AEEF"/>
              </a:gs>
              <a:gs pos="65000">
                <a:srgbClr val="00AEEF">
                  <a:alpha val="3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00AEEF"/>
              </a:gs>
              <a:gs pos="65000">
                <a:srgbClr val="00AEEF">
                  <a:alpha val="3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0E3E2DAF-B75F-91AC-D361-C5B4456BAE3A}"/>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CE8F3DE-27DC-F390-C7E5-6E7ECC2EF671}"/>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489306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PAGE NO IMAGE 6">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FFC000"/>
              </a:gs>
              <a:gs pos="65000">
                <a:srgbClr val="FFC000">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FFC000"/>
              </a:gs>
              <a:gs pos="65000">
                <a:srgbClr val="FFC000">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F4E573A9-92F0-47BF-FAD3-C6B8BCFBF43D}"/>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F6BC379-15D2-AB1B-5806-C8C6E414361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15789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AGE GRAPHIC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6" name="Picture 5" descr="Shape, circle&#10;&#10;Description automatically generated">
            <a:extLst>
              <a:ext uri="{FF2B5EF4-FFF2-40B4-BE49-F238E27FC236}">
                <a16:creationId xmlns:a16="http://schemas.microsoft.com/office/drawing/2014/main" id="{9B4A9C0C-8128-4278-8F17-3A28A9BE9B5A}"/>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 name="Text Placeholder 4">
            <a:extLst>
              <a:ext uri="{FF2B5EF4-FFF2-40B4-BE49-F238E27FC236}">
                <a16:creationId xmlns:a16="http://schemas.microsoft.com/office/drawing/2014/main" id="{135530B2-AADB-260C-FAB6-B18813118DA1}"/>
              </a:ext>
            </a:extLst>
          </p:cNvPr>
          <p:cNvSpPr>
            <a:spLocks noGrp="1"/>
          </p:cNvSpPr>
          <p:nvPr>
            <p:ph type="body" sz="quarter" idx="11"/>
          </p:nvPr>
        </p:nvSpPr>
        <p:spPr>
          <a:xfrm>
            <a:off x="320220" y="1222391"/>
            <a:ext cx="727817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91DA8DF-DE3B-F2E5-D131-3F2FCEDB55E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2015815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PAGE GRAPHIC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6" name="Picture 5" descr="Shape, circle&#10;&#10;Description automatically generated">
            <a:extLst>
              <a:ext uri="{FF2B5EF4-FFF2-40B4-BE49-F238E27FC236}">
                <a16:creationId xmlns:a16="http://schemas.microsoft.com/office/drawing/2014/main" id="{234D69AB-77EA-4E18-ABFF-964A352897F8}"/>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2" name="Text Placeholder 4">
            <a:extLst>
              <a:ext uri="{FF2B5EF4-FFF2-40B4-BE49-F238E27FC236}">
                <a16:creationId xmlns:a16="http://schemas.microsoft.com/office/drawing/2014/main" id="{5CFE35A0-167E-F21C-2784-BE2EEEAEE4D9}"/>
              </a:ext>
            </a:extLst>
          </p:cNvPr>
          <p:cNvSpPr>
            <a:spLocks noGrp="1"/>
          </p:cNvSpPr>
          <p:nvPr>
            <p:ph type="body" sz="quarter" idx="11"/>
          </p:nvPr>
        </p:nvSpPr>
        <p:spPr>
          <a:xfrm>
            <a:off x="4819649" y="1205999"/>
            <a:ext cx="7093565"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42C27E7-1FC4-AEE8-64A1-5853EABA2C2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7431634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AGE GRAPHIC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6" name="Picture 5" descr="Shape, circle&#10;&#10;Description automatically generated">
            <a:extLst>
              <a:ext uri="{FF2B5EF4-FFF2-40B4-BE49-F238E27FC236}">
                <a16:creationId xmlns:a16="http://schemas.microsoft.com/office/drawing/2014/main" id="{4F2927DF-669F-41E1-8C02-02B43DD1EC37}"/>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a:off x="8091044" y="460008"/>
            <a:ext cx="4583981" cy="3617930"/>
          </a:xfrm>
          <a:prstGeom prst="rect">
            <a:avLst/>
          </a:prstGeom>
          <a:effectLst>
            <a:outerShdw blurRad="50800" dist="38100" dir="8100000" algn="tr" rotWithShape="0">
              <a:prstClr val="black">
                <a:alpha val="40000"/>
              </a:prstClr>
            </a:outerShdw>
          </a:effectLst>
        </p:spPr>
      </p:pic>
      <p:sp>
        <p:nvSpPr>
          <p:cNvPr id="2" name="Text Placeholder 4">
            <a:extLst>
              <a:ext uri="{FF2B5EF4-FFF2-40B4-BE49-F238E27FC236}">
                <a16:creationId xmlns:a16="http://schemas.microsoft.com/office/drawing/2014/main" id="{80BA1CF4-6F67-7108-9841-5C30CDC7C1C4}"/>
              </a:ext>
            </a:extLst>
          </p:cNvPr>
          <p:cNvSpPr>
            <a:spLocks noGrp="1"/>
          </p:cNvSpPr>
          <p:nvPr>
            <p:ph type="body" sz="quarter" idx="11"/>
          </p:nvPr>
        </p:nvSpPr>
        <p:spPr>
          <a:xfrm>
            <a:off x="320220" y="1222391"/>
            <a:ext cx="851898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859F491-BA48-1D19-9B22-328D0B6F1775}"/>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636865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ASHPAGE AS 2">
    <p:bg>
      <p:bgPr>
        <a:solidFill>
          <a:schemeClr val="bg1"/>
        </a:solidFill>
        <a:effectLst/>
      </p:bgPr>
    </p:bg>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BD4363AE-205A-4819-9F31-7F4B9BB04420}"/>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560"/>
          <a:stretch/>
        </p:blipFill>
        <p:spPr bwMode="auto">
          <a:xfrm>
            <a:off x="238" y="2606"/>
            <a:ext cx="7210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3" name="Group 12">
            <a:extLst>
              <a:ext uri="{FF2B5EF4-FFF2-40B4-BE49-F238E27FC236}">
                <a16:creationId xmlns:a16="http://schemas.microsoft.com/office/drawing/2014/main" id="{FB80E6E3-50FB-46B8-AD03-DCC07D5F9F1E}"/>
              </a:ext>
            </a:extLst>
          </p:cNvPr>
          <p:cNvGrpSpPr/>
          <p:nvPr userDrawn="1"/>
        </p:nvGrpSpPr>
        <p:grpSpPr>
          <a:xfrm>
            <a:off x="6073832" y="268219"/>
            <a:ext cx="5836821" cy="5088756"/>
            <a:chOff x="5836362" y="68074"/>
            <a:chExt cx="6083274" cy="5355263"/>
          </a:xfrm>
        </p:grpSpPr>
        <p:sp>
          <p:nvSpPr>
            <p:cNvPr id="14" name="Oval 13">
              <a:extLst>
                <a:ext uri="{FF2B5EF4-FFF2-40B4-BE49-F238E27FC236}">
                  <a16:creationId xmlns:a16="http://schemas.microsoft.com/office/drawing/2014/main" id="{39936F59-E4A5-4FB7-BC48-4531FE3120EE}"/>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8CAC6223-6465-4B73-B076-732D2542BB93}"/>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Circle: Hollow 15">
              <a:extLst>
                <a:ext uri="{FF2B5EF4-FFF2-40B4-BE49-F238E27FC236}">
                  <a16:creationId xmlns:a16="http://schemas.microsoft.com/office/drawing/2014/main" id="{09A64407-DA70-426D-9DE9-893E4C2C55B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Oval 16">
              <a:extLst>
                <a:ext uri="{FF2B5EF4-FFF2-40B4-BE49-F238E27FC236}">
                  <a16:creationId xmlns:a16="http://schemas.microsoft.com/office/drawing/2014/main" id="{B9135213-2D18-4C9E-8A5A-E3648F009848}"/>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301C6B40-0608-45DE-9D3E-CCD296A86806}"/>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EE097154-4802-4956-94E4-73576F79F337}"/>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E07354F7-D16A-41DB-8123-E6BD66208B85}"/>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30E5860-2384-4691-A332-336D14B77538}"/>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Circle: Hollow 21">
              <a:extLst>
                <a:ext uri="{FF2B5EF4-FFF2-40B4-BE49-F238E27FC236}">
                  <a16:creationId xmlns:a16="http://schemas.microsoft.com/office/drawing/2014/main" id="{78D9816B-4A28-449A-ADA9-D558D0CB407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Circle: Hollow 22">
              <a:extLst>
                <a:ext uri="{FF2B5EF4-FFF2-40B4-BE49-F238E27FC236}">
                  <a16:creationId xmlns:a16="http://schemas.microsoft.com/office/drawing/2014/main" id="{AFD0F331-48F6-436C-9A37-F51AC87A80F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FE248FA4-8FB4-467B-BB2C-7C67EFD0B1C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AD3EC2D2-43E2-401F-852E-D345530D7C9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3B85795-F1B1-4510-9132-9D4DFBF2E855}"/>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Oval 26">
              <a:extLst>
                <a:ext uri="{FF2B5EF4-FFF2-40B4-BE49-F238E27FC236}">
                  <a16:creationId xmlns:a16="http://schemas.microsoft.com/office/drawing/2014/main" id="{D8C9B3BC-CA00-4779-B18A-D72E3C812C12}"/>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Circle: Hollow 27">
              <a:extLst>
                <a:ext uri="{FF2B5EF4-FFF2-40B4-BE49-F238E27FC236}">
                  <a16:creationId xmlns:a16="http://schemas.microsoft.com/office/drawing/2014/main" id="{6BF1DDA1-7E8F-4038-AA49-AEF5F3EB2046}"/>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9" name="Oval 28">
              <a:extLst>
                <a:ext uri="{FF2B5EF4-FFF2-40B4-BE49-F238E27FC236}">
                  <a16:creationId xmlns:a16="http://schemas.microsoft.com/office/drawing/2014/main" id="{CC9C9628-975D-44E1-B4E9-B9C1E06BAD7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D7AB84A7-C46E-45A6-A3A2-8C6B3F0763AC}"/>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3FD32A33-F548-4165-B771-B22BA770B3C5}"/>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F49CFC8-0A0A-478C-AE8F-7FE9913520AF}"/>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DA36B006-A498-49BC-8B0A-B04BE0FC8E6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FEBB3FFC-F938-466A-AB4F-C64A8E768DE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A7A245F7-C427-44A3-8AA8-C01FF2D6E806}"/>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0079C50A-77F3-4841-A27A-56720E450F82}"/>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48D491-0B4D-4801-AE29-672EF1331DB6}"/>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8" name="Oval 37">
              <a:extLst>
                <a:ext uri="{FF2B5EF4-FFF2-40B4-BE49-F238E27FC236}">
                  <a16:creationId xmlns:a16="http://schemas.microsoft.com/office/drawing/2014/main" id="{8310ABB2-8829-4081-954C-060F795C620D}"/>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A1BF5D2-17DB-4295-8864-BD6F8D834B14}"/>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B626B1BD-8353-473E-A336-1B2C3789D045}"/>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63F954E1-B24D-4548-ADC7-5FC3AE573949}"/>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863F5DAF-F9FC-47E9-8231-BC562926E658}"/>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CF12651-1CFD-4D64-A02D-7BDA3B137870}"/>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4" name="Oval 43">
              <a:extLst>
                <a:ext uri="{FF2B5EF4-FFF2-40B4-BE49-F238E27FC236}">
                  <a16:creationId xmlns:a16="http://schemas.microsoft.com/office/drawing/2014/main" id="{B80B87C1-F227-462F-8141-B0F5FA70BD06}"/>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D1A8BD0D-0305-4A56-9205-DC3A60093B9E}"/>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82487647-FE03-4EFA-8362-CB3F65877510}"/>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A7DB594D-AACD-4ED5-8C10-D459DE7E823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98063840-D79F-4781-9CBA-3A1EE0A309B6}"/>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29F05C63-EFD7-4553-929F-B4959C647E1A}"/>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D7EC30B2-403C-4C56-8374-3C7B667F8B17}"/>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69CA3825-947B-4D5C-A285-B4B4B4DD3190}"/>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90EC4918-17F4-4239-B224-FB846D2A2EC3}"/>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402975C8-1248-4552-8C21-C14E89D62A4F}"/>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Circle: Hollow 53">
              <a:extLst>
                <a:ext uri="{FF2B5EF4-FFF2-40B4-BE49-F238E27FC236}">
                  <a16:creationId xmlns:a16="http://schemas.microsoft.com/office/drawing/2014/main" id="{9484B860-5E7E-4B39-A421-8407DBF1A864}"/>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5" name="Circle: Hollow 54">
              <a:extLst>
                <a:ext uri="{FF2B5EF4-FFF2-40B4-BE49-F238E27FC236}">
                  <a16:creationId xmlns:a16="http://schemas.microsoft.com/office/drawing/2014/main" id="{97F2434B-BDBA-423B-B5E9-09CAE81FD81E}"/>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4279589-FE40-44AB-61B7-638A1A8199E6}"/>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836F7A00-BF80-81AD-37E6-0878B451DDC6}"/>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44D2BEF6-DE57-FB9C-CA23-D27F554A44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4FEC4B3C-34C7-55F9-A3EF-4FA80AD549DE}"/>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54BCC250-E543-AA6F-C77D-475A36A47B0F}"/>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769672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2" name="Text Placeholder 4">
            <a:extLst>
              <a:ext uri="{FF2B5EF4-FFF2-40B4-BE49-F238E27FC236}">
                <a16:creationId xmlns:a16="http://schemas.microsoft.com/office/drawing/2014/main" id="{1CD8F452-A9A4-90BF-A9D1-44E01C2BF4B1}"/>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770FE85-70E6-D794-DBD2-DDCCB8B0320B}"/>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943944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AGE 2">
    <p:spTree>
      <p:nvGrpSpPr>
        <p:cNvPr id="1" name=""/>
        <p:cNvGrpSpPr/>
        <p:nvPr/>
      </p:nvGrpSpPr>
      <p:grpSpPr>
        <a:xfrm>
          <a:off x="0" y="0"/>
          <a:ext cx="0" cy="0"/>
          <a:chOff x="0" y="0"/>
          <a:chExt cx="0" cy="0"/>
        </a:xfrm>
      </p:grpSpPr>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2" name="Text Placeholder 4">
            <a:extLst>
              <a:ext uri="{FF2B5EF4-FFF2-40B4-BE49-F238E27FC236}">
                <a16:creationId xmlns:a16="http://schemas.microsoft.com/office/drawing/2014/main" id="{9C22D1EB-BC1E-94BA-C864-34654309C6EE}"/>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F7D4780-CED3-D750-FC3D-CB2FF811465F}"/>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70324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AGE IMAGE RIGHT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a:extLst>
              <a:ext uri="{FF2B5EF4-FFF2-40B4-BE49-F238E27FC236}">
                <a16:creationId xmlns:a16="http://schemas.microsoft.com/office/drawing/2014/main" id="{F7F2160B-645D-4E1B-B845-460D16D0474A}"/>
              </a:ext>
            </a:extLst>
          </p:cNvPr>
          <p:cNvPicPr preferRelativeResize="0">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1044149">
            <a:off x="8774753" y="3117530"/>
            <a:ext cx="3050745" cy="3050745"/>
          </a:xfrm>
          <a:prstGeom prst="rect">
            <a:avLst/>
          </a:prstGeom>
          <a:noFill/>
          <a:extLst>
            <a:ext uri="{909E8E84-426E-40DD-AFC4-6F175D3DCCD1}">
              <a14:hiddenFill xmlns:a14="http://schemas.microsoft.com/office/drawing/2010/main">
                <a:solidFill>
                  <a:srgbClr val="FFFFFF"/>
                </a:solidFill>
              </a14:hiddenFill>
            </a:ext>
          </a:extLst>
        </p:spPr>
      </p:pic>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B12FB3F9-D1D0-1A34-CE12-B11A86ACDB0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EFF0272-9053-E410-2D8A-C1696C7A813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680064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AGE IMAGE RIGHT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18">
            <a:extLst>
              <a:ext uri="{FF2B5EF4-FFF2-40B4-BE49-F238E27FC236}">
                <a16:creationId xmlns:a16="http://schemas.microsoft.com/office/drawing/2014/main" id="{1B8F02F8-EEDB-4CCC-9C11-A6782DFAEA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71376"/>
            <a:ext cx="3128359" cy="3128359"/>
          </a:xfrm>
          <a:prstGeom prst="ellipse">
            <a:avLst/>
          </a:prstGeom>
          <a:ln>
            <a:noFill/>
          </a:ln>
        </p:spPr>
      </p:pic>
      <p:sp>
        <p:nvSpPr>
          <p:cNvPr id="2" name="Text Placeholder 4">
            <a:extLst>
              <a:ext uri="{FF2B5EF4-FFF2-40B4-BE49-F238E27FC236}">
                <a16:creationId xmlns:a16="http://schemas.microsoft.com/office/drawing/2014/main" id="{6B98B1F1-4889-85B1-FB39-59E2DA3DF0AE}"/>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2617720-432A-014D-AFFA-7B2EA2B79502}"/>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786456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PAGE IMAGE RIGHT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33">
            <a:extLst>
              <a:ext uri="{FF2B5EF4-FFF2-40B4-BE49-F238E27FC236}">
                <a16:creationId xmlns:a16="http://schemas.microsoft.com/office/drawing/2014/main" id="{67022DBB-02B9-4128-AFCD-1D44975BC07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7846" y="3075746"/>
            <a:ext cx="3128359" cy="3128359"/>
          </a:xfrm>
          <a:prstGeom prst="ellipse">
            <a:avLst/>
          </a:prstGeom>
          <a:ln>
            <a:noFill/>
          </a:ln>
        </p:spPr>
      </p:pic>
      <p:sp>
        <p:nvSpPr>
          <p:cNvPr id="2" name="Text Placeholder 4">
            <a:extLst>
              <a:ext uri="{FF2B5EF4-FFF2-40B4-BE49-F238E27FC236}">
                <a16:creationId xmlns:a16="http://schemas.microsoft.com/office/drawing/2014/main" id="{DE65A6A3-F7CD-BB0C-365E-6F71F25E262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CF61163-5693-20D0-0FBD-43CC51BCB820}"/>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204698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AGE IMAGE RIGHT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Placeholder 38">
            <a:extLst>
              <a:ext uri="{FF2B5EF4-FFF2-40B4-BE49-F238E27FC236}">
                <a16:creationId xmlns:a16="http://schemas.microsoft.com/office/drawing/2014/main" id="{5DFCF5F3-7711-4726-AA2B-5F73058D7D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63046"/>
            <a:ext cx="3128359" cy="3128359"/>
          </a:xfrm>
          <a:prstGeom prst="ellipse">
            <a:avLst/>
          </a:prstGeom>
          <a:ln>
            <a:noFill/>
          </a:ln>
        </p:spPr>
      </p:pic>
      <p:sp>
        <p:nvSpPr>
          <p:cNvPr id="2" name="Text Placeholder 4">
            <a:extLst>
              <a:ext uri="{FF2B5EF4-FFF2-40B4-BE49-F238E27FC236}">
                <a16:creationId xmlns:a16="http://schemas.microsoft.com/office/drawing/2014/main" id="{E9B4775C-A0B8-C29B-11E8-E71571C2994A}"/>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3C6AA62-DB9B-297D-3963-B61F56025335}"/>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662326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AGE IMAGE RIGHT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Picture Placeholder 52" descr="Two women sitting on a ledge&#10;&#10;Description automatically generated with low confidence">
            <a:extLst>
              <a:ext uri="{FF2B5EF4-FFF2-40B4-BE49-F238E27FC236}">
                <a16:creationId xmlns:a16="http://schemas.microsoft.com/office/drawing/2014/main" id="{181CDFF3-3268-4B33-AEE6-4AC936C4DD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44856" y="3074551"/>
            <a:ext cx="3128359" cy="3139647"/>
          </a:xfrm>
          <a:prstGeom prst="ellipse">
            <a:avLst/>
          </a:prstGeom>
          <a:ln>
            <a:noFill/>
          </a:ln>
        </p:spPr>
      </p:pic>
      <p:sp>
        <p:nvSpPr>
          <p:cNvPr id="2" name="Text Placeholder 4">
            <a:extLst>
              <a:ext uri="{FF2B5EF4-FFF2-40B4-BE49-F238E27FC236}">
                <a16:creationId xmlns:a16="http://schemas.microsoft.com/office/drawing/2014/main" id="{8262C41A-9794-3772-FB7E-F4665A87AC30}"/>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Tree>
    <p:extLst>
      <p:ext uri="{BB962C8B-B14F-4D97-AF65-F5344CB8AC3E}">
        <p14:creationId xmlns:p14="http://schemas.microsoft.com/office/powerpoint/2010/main" val="159613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PAGE IMAGE RIGHT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43" descr="A picture containing person, standing&#10;&#10;Description automatically generated">
            <a:extLst>
              <a:ext uri="{FF2B5EF4-FFF2-40B4-BE49-F238E27FC236}">
                <a16:creationId xmlns:a16="http://schemas.microsoft.com/office/drawing/2014/main" id="{BA62350B-7699-46E2-AB6F-FE0A3F4030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1878" y="3075096"/>
            <a:ext cx="3128359" cy="3128359"/>
          </a:xfrm>
          <a:prstGeom prst="ellipse">
            <a:avLst/>
          </a:prstGeom>
          <a:ln>
            <a:noFill/>
          </a:ln>
        </p:spPr>
      </p:pic>
      <p:sp>
        <p:nvSpPr>
          <p:cNvPr id="2" name="Text Placeholder 4">
            <a:extLst>
              <a:ext uri="{FF2B5EF4-FFF2-40B4-BE49-F238E27FC236}">
                <a16:creationId xmlns:a16="http://schemas.microsoft.com/office/drawing/2014/main" id="{A8B2DBD2-AF8B-3926-43A0-6292CBA21CF7}"/>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D0730FB-6C34-1FB8-B274-3CB434E46256}"/>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644514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PAGE IMAGE RIGHT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38" descr="A group of people posing for the camera&#10;&#10;Description automatically generated">
            <a:extLst>
              <a:ext uri="{FF2B5EF4-FFF2-40B4-BE49-F238E27FC236}">
                <a16:creationId xmlns:a16="http://schemas.microsoft.com/office/drawing/2014/main" id="{C6E6FF14-ED78-422E-B481-6A622439FB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0319" y="3074560"/>
            <a:ext cx="3155207" cy="3137505"/>
          </a:xfrm>
          <a:prstGeom prst="ellipse">
            <a:avLst/>
          </a:prstGeom>
          <a:ln>
            <a:noFill/>
          </a:ln>
        </p:spPr>
      </p:pic>
      <p:sp>
        <p:nvSpPr>
          <p:cNvPr id="2" name="Text Placeholder 4">
            <a:extLst>
              <a:ext uri="{FF2B5EF4-FFF2-40B4-BE49-F238E27FC236}">
                <a16:creationId xmlns:a16="http://schemas.microsoft.com/office/drawing/2014/main" id="{6713541E-7ACB-022D-159B-FE912B2C7492}"/>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689D256-17E1-7A49-E6E8-B086EF7FD7AF}"/>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247405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PAGE IMAGE RIGHT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32" descr="A picture containing person, outdoor&#10;&#10;Description automatically generated">
            <a:extLst>
              <a:ext uri="{FF2B5EF4-FFF2-40B4-BE49-F238E27FC236}">
                <a16:creationId xmlns:a16="http://schemas.microsoft.com/office/drawing/2014/main" id="{835F987A-9F04-4897-8887-BD9A338358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8449" y="3077213"/>
            <a:ext cx="3105809" cy="3126242"/>
          </a:xfrm>
          <a:prstGeom prst="ellipse">
            <a:avLst/>
          </a:prstGeom>
          <a:ln>
            <a:noFill/>
          </a:ln>
        </p:spPr>
      </p:pic>
      <p:sp>
        <p:nvSpPr>
          <p:cNvPr id="2" name="Text Placeholder 4">
            <a:extLst>
              <a:ext uri="{FF2B5EF4-FFF2-40B4-BE49-F238E27FC236}">
                <a16:creationId xmlns:a16="http://schemas.microsoft.com/office/drawing/2014/main" id="{38D523EA-6777-9070-C400-49F313A5B244}"/>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10CDAC5-9AA0-0CEE-3256-5F92174D298D}"/>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33779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ASHPAGE AS 3">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0762832-CA68-4593-A467-AC9D115B3637}"/>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794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8264F0AE-C14B-49B4-B2DA-9F7D1027D5B0}"/>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589" b="99761" l="0" r="43004">
                        <a14:foregroundMark x1="10914" y1="33971" x2="93" y2="58373"/>
                        <a14:foregroundMark x1="8209" y1="4306" x2="11567" y2="22249"/>
                        <a14:foregroundMark x1="11567" y1="22249" x2="11567" y2="22249"/>
                        <a14:foregroundMark x1="9515" y1="30144" x2="840" y2="49163"/>
                        <a14:foregroundMark x1="840" y1="49163" x2="653" y2="49282"/>
                        <a14:foregroundMark x1="6716" y1="81100" x2="38340" y2="96172"/>
                        <a14:foregroundMark x1="38340" y1="96172" x2="43190" y2="96890"/>
                        <a14:foregroundMark x1="3731" y1="81220" x2="35261" y2="87679"/>
                        <a14:foregroundMark x1="35261" y1="87679" x2="40299" y2="90311"/>
                        <a14:foregroundMark x1="41698" y1="95335" x2="43097" y2="98804"/>
                        <a14:foregroundMark x1="466" y1="94498" x2="33955" y2="96890"/>
                        <a14:foregroundMark x1="6996" y1="83612" x2="24813" y2="96890"/>
                        <a14:foregroundMark x1="29757" y1="98565" x2="37780" y2="99880"/>
                        <a14:foregroundMark x1="8116" y1="30981" x2="2332" y2="36842"/>
                        <a14:foregroundMark x1="15858" y1="41388" x2="19869" y2="49761"/>
                        <a14:foregroundMark x1="7090" y1="29067" x2="2519" y2="36483"/>
                        <a14:foregroundMark x1="2519" y1="36483" x2="2425" y2="36483"/>
                        <a14:foregroundMark x1="7183" y1="4904" x2="7463" y2="12321"/>
                        <a14:foregroundMark x1="9888" y1="3589" x2="10261" y2="7656"/>
                        <a14:foregroundMark x1="21549" y1="56699" x2="21642" y2="58254"/>
                        <a14:foregroundMark x1="27791" y1="80190" x2="28731" y2="80263"/>
                        <a14:foregroundMark x1="25653" y1="80024" x2="26429" y2="80084"/>
                        <a14:foregroundMark x1="26213" y1="79187" x2="26679" y2="79187"/>
                        <a14:foregroundMark x1="41643" y1="89136" x2="42631" y2="93660"/>
                        <a14:foregroundMark x1="33165" y1="84485" x2="34795" y2="85646"/>
                        <a14:foregroundMark x1="34235" y1="84211" x2="34235" y2="84211"/>
                        <a14:foregroundMark x1="34422" y1="84330" x2="34422" y2="84330"/>
                        <a14:foregroundMark x1="34608" y1="84330" x2="34608" y2="84330"/>
                        <a14:foregroundMark x1="33606" y1="84042" x2="34235" y2="84330"/>
                        <a14:backgroundMark x1="24347" y1="61005" x2="34142" y2="77512"/>
                        <a14:backgroundMark x1="34142" y1="77512" x2="35634" y2="77033"/>
                        <a14:backgroundMark x1="24907" y1="73923" x2="32649" y2="78110"/>
                        <a14:backgroundMark x1="32649" y1="78110" x2="33022" y2="78589"/>
                        <a14:backgroundMark x1="27266" y1="78004" x2="28731" y2="78230"/>
                        <a14:backgroundMark x1="26399" y1="77871" x2="26833" y2="77938"/>
                        <a14:backgroundMark x1="36332" y1="83997" x2="36660" y2="83971"/>
                        <a14:backgroundMark x1="6437" y1="24402" x2="373" y2="30861"/>
                        <a14:backgroundMark x1="373" y1="30861" x2="2146" y2="31579"/>
                        <a14:backgroundMark x1="560" y1="35048" x2="560" y2="36244"/>
                        <a14:backgroundMark x1="1119" y1="36244" x2="746" y2="37201"/>
                        <a14:backgroundMark x1="36474" y1="77632" x2="39086" y2="83373"/>
                        <a14:backgroundMark x1="41604" y1="86005" x2="42227" y2="87364"/>
                        <a14:backgroundMark x1="42257" y1="87321" x2="42537" y2="88876"/>
                        <a14:backgroundMark x1="33396" y1="81818" x2="40299" y2="82177"/>
                        <a14:backgroundMark x1="35443" y1="83852" x2="37407" y2="83852"/>
                        <a14:backgroundMark x1="33209" y1="81699" x2="33209" y2="81699"/>
                        <a14:backgroundMark x1="32929" y1="81699" x2="32929" y2="81699"/>
                        <a14:backgroundMark x1="32649" y1="81699" x2="32649" y2="81699"/>
                        <a14:backgroundMark x1="34422" y1="83732" x2="34422" y2="83732"/>
                        <a14:backgroundMark x1="31250" y1="80383" x2="32369" y2="82177"/>
                        <a14:backgroundMark x1="31903" y1="81699" x2="33675" y2="83971"/>
                        <a14:backgroundMark x1="27612" y1="78349" x2="28638" y2="78947"/>
                      </a14:backgroundRemoval>
                    </a14:imgEffect>
                  </a14:imgLayer>
                </a14:imgProps>
              </a:ext>
              <a:ext uri="{28A0092B-C50C-407E-A947-70E740481C1C}">
                <a14:useLocalDpi xmlns:a14="http://schemas.microsoft.com/office/drawing/2010/main" val="0"/>
              </a:ext>
            </a:extLst>
          </a:blip>
          <a:srcRect t="2565" r="55360"/>
          <a:stretch/>
        </p:blipFill>
        <p:spPr bwMode="auto">
          <a:xfrm>
            <a:off x="-27525" y="175886"/>
            <a:ext cx="4020928" cy="67079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A69F55C0-EC6D-44B3-BB82-E96A09B3420D}"/>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7FCA5E31-9580-496F-9E42-1E6F2E07DAC1}"/>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D9C47CBD-8D33-405D-BC70-B694229714DB}"/>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862EA350-F82E-4D4C-BA13-0794D9500EF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0580316D-5DF0-40B5-A3A6-88A87098D0F4}"/>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64DE458-7348-424D-BA0B-DB2033B3D8DE}"/>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996E8319-087F-4D1A-AC1D-37C5993747B9}"/>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40D1CC14-1DFE-4C16-809F-B47B5942D5F2}"/>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95C80524-C697-4410-9D7A-6F117A5F4279}"/>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5DDAF0C-3AFC-46BF-9F33-8199FA60A7F0}"/>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90E3AB26-4D87-42FF-97FB-5EE9DF93493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16E59A0E-54D9-484E-BDE9-532798001B17}"/>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902106AF-E792-4E14-9E72-A5BF55858034}"/>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7F48818E-1D3B-4F50-8868-77EFFF642D4C}"/>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B06DF11D-511A-44B8-9EA4-538E51C5CF3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A8BCBF9B-A739-486F-AE59-ABE12AE02BBB}"/>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D8E0AB5A-674C-4DE7-93C2-D6BEC62566BE}"/>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2611CDE5-2616-4304-9622-97E6956492D8}"/>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C2AEE9CC-82AC-42ED-A5E3-1C1FBB598E30}"/>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A5B07C61-CA3C-4B06-BB3B-252F04600D15}"/>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31CC1F13-2300-4736-BD4E-CD50123F3405}"/>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BE2B2A1C-13C0-4A0F-AA7F-40CBF328EF65}"/>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E0E9E105-E9DF-4541-B2CA-211978A177D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9882D4D8-D8CC-400A-A7EB-C0D59FEE4D8F}"/>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7166D34E-8AE8-4558-B308-0690644A3D26}"/>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020417FC-C19B-4FF8-AB1B-5739B92BE92D}"/>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297E7573-727A-400A-9837-0622D2709002}"/>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F186FDA2-140B-4619-8E3A-ADE0E4ACC35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916BE292-FFE3-4054-B1F8-459151E35DF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AA0C3C8A-737F-48D0-A8E6-F3C2DA9F5C4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2F83213A-1DCA-4D45-B441-286FDD94D27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114399FE-68D5-4F78-94C0-CA2108EBA19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66196BB2-B1EB-4BD8-ACAA-839CF157F03B}"/>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646F30E-3B43-46A7-AC2D-95D5C2C58059}"/>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ACA778B9-DC94-4CD3-9E19-72EC312FE49E}"/>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01896B74-8927-4082-B2BA-829CC59DEBD0}"/>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85DB2747-744C-4272-8285-BCDCA1D76FB4}"/>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AEDBC75-BAF7-4810-92F3-73941FCA715F}"/>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47C0EB01-0544-4C72-9B46-42B7697626A0}"/>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5DF00221-B9A0-4B7D-A3CA-FA773C05FD59}"/>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B1828083-BA49-4A75-AE2E-36F0CAD7EBC6}"/>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7C3BBF84-0C85-4B2F-B83D-0B97A4E4B96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EACF7882-0404-49EE-B918-3B315360A18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4F8E53F-CD81-8419-4BF6-F305EE717ED3}"/>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0FF10048-E178-41E5-8D73-95CFF6A0EDE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4B247050-E8DE-EDA0-E340-49C2E7116AE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891ACC9-827C-6650-FF76-CE5D5045C08F}"/>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EA2BAA9D-919A-73DD-856C-6ED604A01C79}"/>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7287433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PAGE IMAGE RIGHT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59" descr="A picture containing person, outdoor&#10;&#10;Description automatically generated">
            <a:extLst>
              <a:ext uri="{FF2B5EF4-FFF2-40B4-BE49-F238E27FC236}">
                <a16:creationId xmlns:a16="http://schemas.microsoft.com/office/drawing/2014/main" id="{E525F203-3657-4C12-9D51-52D87FF803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9794" y="3087698"/>
            <a:ext cx="3128359" cy="3128359"/>
          </a:xfrm>
          <a:prstGeom prst="ellipse">
            <a:avLst/>
          </a:prstGeom>
          <a:ln>
            <a:noFill/>
          </a:ln>
        </p:spPr>
      </p:pic>
      <p:sp>
        <p:nvSpPr>
          <p:cNvPr id="2" name="Text Placeholder 4">
            <a:extLst>
              <a:ext uri="{FF2B5EF4-FFF2-40B4-BE49-F238E27FC236}">
                <a16:creationId xmlns:a16="http://schemas.microsoft.com/office/drawing/2014/main" id="{975AB962-F00B-895F-1C8C-B88F35E38558}"/>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017A064-614E-D04A-06C2-4BE69B313D4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732030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AGE IMAGE RIGHT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Picture Placeholder 64" descr="A group of people posing for the camera&#10;&#10;Description automatically generated">
            <a:extLst>
              <a:ext uri="{FF2B5EF4-FFF2-40B4-BE49-F238E27FC236}">
                <a16:creationId xmlns:a16="http://schemas.microsoft.com/office/drawing/2014/main" id="{7599E71C-A1DF-4DCA-92C8-644EF5AED2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45569" y="3068198"/>
            <a:ext cx="3128359" cy="3128359"/>
          </a:xfrm>
          <a:prstGeom prst="ellipse">
            <a:avLst/>
          </a:prstGeom>
          <a:ln>
            <a:noFill/>
          </a:ln>
        </p:spPr>
      </p:pic>
      <p:sp>
        <p:nvSpPr>
          <p:cNvPr id="2" name="Text Placeholder 4">
            <a:extLst>
              <a:ext uri="{FF2B5EF4-FFF2-40B4-BE49-F238E27FC236}">
                <a16:creationId xmlns:a16="http://schemas.microsoft.com/office/drawing/2014/main" id="{80CE9229-F1E0-28A2-16AD-55486750A3D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4D07986-3839-3BD3-B479-011D511D4E23}"/>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485632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AGE IMAGE RIGHT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54" descr="A person holding a ball&#10;&#10;Description automatically generated with medium confidence">
            <a:extLst>
              <a:ext uri="{FF2B5EF4-FFF2-40B4-BE49-F238E27FC236}">
                <a16:creationId xmlns:a16="http://schemas.microsoft.com/office/drawing/2014/main" id="{2A1BE4E1-E7A7-41CC-BB61-12289933AD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18629" y="3105203"/>
            <a:ext cx="3128359" cy="3128359"/>
          </a:xfrm>
          <a:prstGeom prst="ellipse">
            <a:avLst/>
          </a:prstGeom>
          <a:ln>
            <a:noFill/>
          </a:ln>
        </p:spPr>
      </p:pic>
      <p:sp>
        <p:nvSpPr>
          <p:cNvPr id="2" name="Text Placeholder 4">
            <a:extLst>
              <a:ext uri="{FF2B5EF4-FFF2-40B4-BE49-F238E27FC236}">
                <a16:creationId xmlns:a16="http://schemas.microsoft.com/office/drawing/2014/main" id="{19BE6254-4B61-1DF4-E7AB-3F7C43ECCB5D}"/>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24E1F86-AD51-CC53-FC4D-ED4A3315B27F}"/>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21168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PAGE IMAGE RIGHT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50" descr="A group of women sitting together&#10;&#10;Description automatically generated with low confidence">
            <a:extLst>
              <a:ext uri="{FF2B5EF4-FFF2-40B4-BE49-F238E27FC236}">
                <a16:creationId xmlns:a16="http://schemas.microsoft.com/office/drawing/2014/main" id="{C8AE1489-5A68-4025-8F43-98D28E9AC7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8427" y="3074129"/>
            <a:ext cx="3128359" cy="3128359"/>
          </a:xfrm>
          <a:prstGeom prst="ellipse">
            <a:avLst/>
          </a:prstGeom>
          <a:ln>
            <a:noFill/>
          </a:ln>
        </p:spPr>
      </p:pic>
      <p:sp>
        <p:nvSpPr>
          <p:cNvPr id="2" name="Text Placeholder 4">
            <a:extLst>
              <a:ext uri="{FF2B5EF4-FFF2-40B4-BE49-F238E27FC236}">
                <a16:creationId xmlns:a16="http://schemas.microsoft.com/office/drawing/2014/main" id="{59CD2144-5116-9F0A-AAA2-AB039B19D2AE}"/>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526E9BF-5DCE-DA79-B245-36A9FEF66D7E}"/>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848435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PAGE IMAGE RIGHT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225">
            <a:extLst>
              <a:ext uri="{FF2B5EF4-FFF2-40B4-BE49-F238E27FC236}">
                <a16:creationId xmlns:a16="http://schemas.microsoft.com/office/drawing/2014/main" id="{10BC53BA-5DCA-4E4D-A6B7-9F020B472F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34218" y="3075746"/>
            <a:ext cx="3128359" cy="3128359"/>
          </a:xfrm>
          <a:prstGeom prst="ellipse">
            <a:avLst/>
          </a:prstGeom>
          <a:ln>
            <a:noFill/>
          </a:ln>
        </p:spPr>
      </p:pic>
      <p:sp>
        <p:nvSpPr>
          <p:cNvPr id="2" name="Text Placeholder 4">
            <a:extLst>
              <a:ext uri="{FF2B5EF4-FFF2-40B4-BE49-F238E27FC236}">
                <a16:creationId xmlns:a16="http://schemas.microsoft.com/office/drawing/2014/main" id="{3B52B6B6-4D22-C648-26D4-35A6E1967089}"/>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A7C3AA5-D70F-1C62-33C4-976CB678C86F}"/>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171373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PAGE IMAGE RIGHT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Picture Placeholder 230">
            <a:extLst>
              <a:ext uri="{FF2B5EF4-FFF2-40B4-BE49-F238E27FC236}">
                <a16:creationId xmlns:a16="http://schemas.microsoft.com/office/drawing/2014/main" id="{EFEBBFFA-F6D0-4A08-878C-687BE3AFF5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2156" y="3087220"/>
            <a:ext cx="3128359" cy="3128359"/>
          </a:xfrm>
          <a:prstGeom prst="ellipse">
            <a:avLst/>
          </a:prstGeom>
          <a:ln>
            <a:noFill/>
          </a:ln>
        </p:spPr>
      </p:pic>
      <p:sp>
        <p:nvSpPr>
          <p:cNvPr id="2" name="Text Placeholder 4">
            <a:extLst>
              <a:ext uri="{FF2B5EF4-FFF2-40B4-BE49-F238E27FC236}">
                <a16:creationId xmlns:a16="http://schemas.microsoft.com/office/drawing/2014/main" id="{8F1C73E6-6A7C-964A-7416-3494B862415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9266D85-F885-B5E0-092B-9F3DEAADDB11}"/>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705876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AGE IMAGE RIGHT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239">
            <a:extLst>
              <a:ext uri="{FF2B5EF4-FFF2-40B4-BE49-F238E27FC236}">
                <a16:creationId xmlns:a16="http://schemas.microsoft.com/office/drawing/2014/main" id="{9461850F-80C9-4B8C-A8E7-EF6D8D02A0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4218" y="3084076"/>
            <a:ext cx="3128359" cy="3128359"/>
          </a:xfrm>
          <a:prstGeom prst="ellipse">
            <a:avLst/>
          </a:prstGeom>
          <a:ln>
            <a:noFill/>
          </a:ln>
        </p:spPr>
      </p:pic>
      <p:sp>
        <p:nvSpPr>
          <p:cNvPr id="2" name="Text Placeholder 4">
            <a:extLst>
              <a:ext uri="{FF2B5EF4-FFF2-40B4-BE49-F238E27FC236}">
                <a16:creationId xmlns:a16="http://schemas.microsoft.com/office/drawing/2014/main" id="{6619BDFC-FBBB-AE65-DDBB-D904272D6A1A}"/>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EDD2C4E-D880-FA4F-9C17-41C7BA7C7B6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404922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AGE IMAGE RIGHT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Placeholder 216">
            <a:extLst>
              <a:ext uri="{FF2B5EF4-FFF2-40B4-BE49-F238E27FC236}">
                <a16:creationId xmlns:a16="http://schemas.microsoft.com/office/drawing/2014/main" id="{DA64DE30-4E17-479B-A144-247C89F7CE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8427" y="3078271"/>
            <a:ext cx="3128359" cy="3128359"/>
          </a:xfrm>
          <a:prstGeom prst="ellipse">
            <a:avLst/>
          </a:prstGeom>
          <a:ln>
            <a:noFill/>
          </a:ln>
        </p:spPr>
      </p:pic>
      <p:sp>
        <p:nvSpPr>
          <p:cNvPr id="2" name="Text Placeholder 4">
            <a:extLst>
              <a:ext uri="{FF2B5EF4-FFF2-40B4-BE49-F238E27FC236}">
                <a16:creationId xmlns:a16="http://schemas.microsoft.com/office/drawing/2014/main" id="{22197206-250A-B92B-B423-371C212FF990}"/>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CFC15AE-9281-B32B-CBFE-5837005F6CF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065184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PAGE IMAGE RIGHT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79">
            <a:extLst>
              <a:ext uri="{FF2B5EF4-FFF2-40B4-BE49-F238E27FC236}">
                <a16:creationId xmlns:a16="http://schemas.microsoft.com/office/drawing/2014/main" id="{2603C81C-176A-4A44-8738-465B40CE5CD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38514" y="3070350"/>
            <a:ext cx="3128359" cy="3128359"/>
          </a:xfrm>
          <a:prstGeom prst="ellipse">
            <a:avLst/>
          </a:prstGeom>
          <a:ln>
            <a:noFill/>
          </a:ln>
        </p:spPr>
      </p:pic>
      <p:sp>
        <p:nvSpPr>
          <p:cNvPr id="2" name="Text Placeholder 4">
            <a:extLst>
              <a:ext uri="{FF2B5EF4-FFF2-40B4-BE49-F238E27FC236}">
                <a16:creationId xmlns:a16="http://schemas.microsoft.com/office/drawing/2014/main" id="{65A204B3-BD35-F274-B3EA-0F9E29AEF872}"/>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38BC8AC-49F0-9801-0A5A-D82ACB26488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4318847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PAGE IMAGE RIGHT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69">
            <a:extLst>
              <a:ext uri="{FF2B5EF4-FFF2-40B4-BE49-F238E27FC236}">
                <a16:creationId xmlns:a16="http://schemas.microsoft.com/office/drawing/2014/main" id="{12DB180C-23DD-4196-9608-03D1822DDD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71376"/>
            <a:ext cx="3128359" cy="3128359"/>
          </a:xfrm>
          <a:prstGeom prst="ellipse">
            <a:avLst/>
          </a:prstGeom>
          <a:ln>
            <a:noFill/>
          </a:ln>
        </p:spPr>
      </p:pic>
      <p:sp>
        <p:nvSpPr>
          <p:cNvPr id="2" name="Text Placeholder 4">
            <a:extLst>
              <a:ext uri="{FF2B5EF4-FFF2-40B4-BE49-F238E27FC236}">
                <a16:creationId xmlns:a16="http://schemas.microsoft.com/office/drawing/2014/main" id="{420F16EF-E8A4-B5B8-FA34-9753C57D0105}"/>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95EDF58-C9AE-1AA2-89F3-BB5BF4FC57E0}"/>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793421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ASHPAGE AS 4">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9C893BA-F6EE-4E83-BE58-9A0E22A9CF3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1" y="0"/>
            <a:ext cx="807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2D51AD77-9F8E-4FE5-B3D1-C3092AB60B8F}"/>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3531" b="98732" l="180" r="51706">
                        <a14:foregroundMark x1="21364" y1="13531" x2="15889" y2="37209"/>
                        <a14:foregroundMark x1="26391" y1="16490" x2="36266" y2="42495"/>
                        <a14:foregroundMark x1="36266" y1="42495" x2="36355" y2="43658"/>
                        <a14:foregroundMark x1="359" y1="29598" x2="15081" y2="30233"/>
                        <a14:foregroundMark x1="10682" y1="26321" x2="9246" y2="30550"/>
                        <a14:foregroundMark x1="21095" y1="29810" x2="24417" y2="36469"/>
                        <a14:foregroundMark x1="808" y1="65751" x2="3501" y2="98837"/>
                        <a14:foregroundMark x1="1077" y1="96617" x2="1077" y2="96617"/>
                        <a14:foregroundMark x1="19300" y1="91438" x2="41023" y2="93763"/>
                        <a14:foregroundMark x1="41023" y1="93763" x2="45781" y2="97252"/>
                        <a14:foregroundMark x1="27828" y1="97252" x2="38959" y2="97357"/>
                        <a14:foregroundMark x1="19659" y1="92600" x2="45601" y2="73467"/>
                        <a14:foregroundMark x1="45601" y1="73467" x2="50718" y2="66808"/>
                        <a14:foregroundMark x1="50718" y1="66808" x2="50987" y2="65751"/>
                        <a14:foregroundMark x1="48115" y1="73362" x2="44844" y2="82321"/>
                        <a14:foregroundMark x1="49372" y1="72622" x2="48333" y2="77592"/>
                        <a14:foregroundMark x1="49192" y1="75370" x2="49124" y2="76188"/>
                        <a14:foregroundMark x1="6732" y1="24630" x2="5386" y2="29493"/>
                        <a14:foregroundMark x1="359" y1="28330" x2="7361" y2="28858"/>
                        <a14:foregroundMark x1="31598" y1="76321" x2="36445" y2="71987"/>
                        <a14:foregroundMark x1="36445" y1="71987" x2="36445" y2="71987"/>
                        <a14:foregroundMark x1="51706" y1="65328" x2="51706" y2="65328"/>
                        <a14:foregroundMark x1="2693" y1="57082" x2="808" y2="66702"/>
                        <a14:foregroundMark x1="628" y1="57822" x2="1257" y2="64482"/>
                        <a14:foregroundMark x1="36715" y1="71036" x2="36715" y2="72727"/>
                        <a14:foregroundMark x1="29623" y1="44715" x2="29533" y2="46300"/>
                        <a14:foregroundMark x1="47038" y1="79070" x2="46409" y2="84567"/>
                        <a14:foregroundMark x1="45871" y1="84249" x2="40305" y2="86892"/>
                        <a14:foregroundMark x1="41293" y1="86469" x2="39677" y2="89218"/>
                        <a14:foregroundMark x1="48115" y1="79281" x2="48115" y2="79493"/>
                        <a14:foregroundMark x1="47127" y1="79493" x2="48115" y2="82030"/>
                        <a14:backgroundMark x1="16338" y1="69027" x2="45961" y2="57400"/>
                        <a14:backgroundMark x1="42255" y1="87987" x2="44704" y2="87421"/>
                        <a14:backgroundMark x1="16068" y1="66702" x2="34111" y2="60359"/>
                        <a14:backgroundMark x1="20916" y1="62579" x2="31329" y2="55074"/>
                        <a14:backgroundMark x1="31329" y1="55074" x2="36804" y2="46300"/>
                        <a14:backgroundMark x1="14632" y1="60571" x2="17594" y2="64482"/>
                        <a14:backgroundMark x1="18851" y1="73679" x2="23160" y2="78753"/>
                        <a14:backgroundMark x1="48474" y1="77907" x2="48474" y2="77907"/>
                        <a14:backgroundMark x1="48025" y1="77907" x2="49551" y2="78436"/>
                        <a14:backgroundMark x1="47756" y1="78013" x2="49192" y2="77484"/>
                        <a14:backgroundMark x1="48384" y1="77590" x2="48419" y2="78839"/>
                      </a14:backgroundRemoval>
                    </a14:imgEffect>
                  </a14:imgLayer>
                </a14:imgProps>
              </a:ext>
              <a:ext uri="{28A0092B-C50C-407E-A947-70E740481C1C}">
                <a14:useLocalDpi xmlns:a14="http://schemas.microsoft.com/office/drawing/2010/main" val="0"/>
              </a:ext>
            </a:extLst>
          </a:blip>
          <a:srcRect t="11969" r="45115"/>
          <a:stretch/>
        </p:blipFill>
        <p:spPr bwMode="auto">
          <a:xfrm>
            <a:off x="-9526" y="820852"/>
            <a:ext cx="4429125" cy="60466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5" name="Group 14">
            <a:extLst>
              <a:ext uri="{FF2B5EF4-FFF2-40B4-BE49-F238E27FC236}">
                <a16:creationId xmlns:a16="http://schemas.microsoft.com/office/drawing/2014/main" id="{580A3703-6F20-45D6-9C88-75098BA5575C}"/>
              </a:ext>
            </a:extLst>
          </p:cNvPr>
          <p:cNvGrpSpPr/>
          <p:nvPr userDrawn="1"/>
        </p:nvGrpSpPr>
        <p:grpSpPr>
          <a:xfrm>
            <a:off x="6073832" y="268219"/>
            <a:ext cx="5836821" cy="5088756"/>
            <a:chOff x="5836362" y="68074"/>
            <a:chExt cx="6083274" cy="5355263"/>
          </a:xfrm>
        </p:grpSpPr>
        <p:sp>
          <p:nvSpPr>
            <p:cNvPr id="16" name="Oval 15">
              <a:extLst>
                <a:ext uri="{FF2B5EF4-FFF2-40B4-BE49-F238E27FC236}">
                  <a16:creationId xmlns:a16="http://schemas.microsoft.com/office/drawing/2014/main" id="{C31EA660-5266-4A56-A7D6-0C1E6A3C6942}"/>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693BEC8D-B687-4817-9ACB-4BDD9224FA50}"/>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7854D696-4032-463D-9207-225848DE9925}"/>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726B13DD-8B9E-45BE-B559-BB765425967D}"/>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14140742-013B-4ADB-A18F-83BA2430A609}"/>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1" name="Oval 20">
              <a:extLst>
                <a:ext uri="{FF2B5EF4-FFF2-40B4-BE49-F238E27FC236}">
                  <a16:creationId xmlns:a16="http://schemas.microsoft.com/office/drawing/2014/main" id="{4392C1B2-0DC9-4ABF-8B99-CCFF5DBD265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Circle: Hollow 21">
              <a:extLst>
                <a:ext uri="{FF2B5EF4-FFF2-40B4-BE49-F238E27FC236}">
                  <a16:creationId xmlns:a16="http://schemas.microsoft.com/office/drawing/2014/main" id="{05585273-FCAB-44B6-BE40-85BF8E6A96DA}"/>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Oval 22">
              <a:extLst>
                <a:ext uri="{FF2B5EF4-FFF2-40B4-BE49-F238E27FC236}">
                  <a16:creationId xmlns:a16="http://schemas.microsoft.com/office/drawing/2014/main" id="{300B9C4B-5CEA-4BFA-9B9C-1D73BA93AE90}"/>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EB43A2BB-E209-4AB6-BB05-633F84CE4FB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77F4B326-2C09-4758-AB22-5DC22D7940B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A68E4810-BC5E-4BD3-BE2A-587F2162668C}"/>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41779BAB-9358-44D1-9C61-B395F8C75370}"/>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638BB871-BA65-47C8-8E8E-B58A87FCC4DA}"/>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9" name="Oval 28">
              <a:extLst>
                <a:ext uri="{FF2B5EF4-FFF2-40B4-BE49-F238E27FC236}">
                  <a16:creationId xmlns:a16="http://schemas.microsoft.com/office/drawing/2014/main" id="{D3FFCA38-51D6-4FD1-A6C2-53FFA937226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Circle: Hollow 29">
              <a:extLst>
                <a:ext uri="{FF2B5EF4-FFF2-40B4-BE49-F238E27FC236}">
                  <a16:creationId xmlns:a16="http://schemas.microsoft.com/office/drawing/2014/main" id="{F431AEEC-0BF8-4932-BB17-153969613C9B}"/>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1" name="Oval 30">
              <a:extLst>
                <a:ext uri="{FF2B5EF4-FFF2-40B4-BE49-F238E27FC236}">
                  <a16:creationId xmlns:a16="http://schemas.microsoft.com/office/drawing/2014/main" id="{2C7349A2-898C-4034-AD8A-423440143357}"/>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CE82100B-D46E-4C02-AC3C-BB7CB5A0590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180E1F0B-C39F-4D4A-940A-ED5C3CDE1FE6}"/>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315D6CFA-0A9E-4873-A671-AAB73CE2BE1F}"/>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9B5318EB-C539-4ED3-AFD7-013F33B3897D}"/>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CA5B5448-A185-4451-941D-B3D444FF5134}"/>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4BA66155-B705-4FED-B920-2C8BA2BE8E6E}"/>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198640C-8FF9-4EDC-8495-E7CA72A46625}"/>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2192A3B8-787D-439C-BACD-79CD8260E84C}"/>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0" name="Oval 39">
              <a:extLst>
                <a:ext uri="{FF2B5EF4-FFF2-40B4-BE49-F238E27FC236}">
                  <a16:creationId xmlns:a16="http://schemas.microsoft.com/office/drawing/2014/main" id="{88EDF3D6-FE5D-4B26-9A59-4F175ADF2FB7}"/>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5C9353BB-5454-4454-86F9-4904F7F16A4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EE9A01FA-5DA3-4CA8-B74A-D12B71847986}"/>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3EE9D10C-502B-48D8-AFBB-882ABA7A73F8}"/>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5EDCAAD8-810E-4710-A0E5-1EB189EDE107}"/>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3B2BACA6-1DD9-483B-8391-C1E7D591E75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6" name="Oval 45">
              <a:extLst>
                <a:ext uri="{FF2B5EF4-FFF2-40B4-BE49-F238E27FC236}">
                  <a16:creationId xmlns:a16="http://schemas.microsoft.com/office/drawing/2014/main" id="{6E9D910D-B2F0-4A1C-A05E-B79E1C9F7553}"/>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861137BA-27EE-4250-BB80-61C617B3A5B5}"/>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5C2A4BD-CD2D-43D3-9273-4DAE72C70AEB}"/>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A02B2099-5F55-4074-B0C1-21588F749585}"/>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E574E98C-09FE-4701-B95B-E364E7BAC78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A03763D6-FAA7-484B-84D7-FAB9EC860161}"/>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7B7B4583-A7A4-49BC-A13D-4173BFBBB9D0}"/>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8B8348E0-241D-4C64-8BE5-E243CF07DF73}"/>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53AD3BD8-CCF5-40F1-9D42-063E0AEE8237}"/>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83F720AD-C8DB-4F8E-A530-1CAB421B924C}"/>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Circle: Hollow 55">
              <a:extLst>
                <a:ext uri="{FF2B5EF4-FFF2-40B4-BE49-F238E27FC236}">
                  <a16:creationId xmlns:a16="http://schemas.microsoft.com/office/drawing/2014/main" id="{DFED4172-20AA-4993-AB8B-DB9042A26C58}"/>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7" name="Circle: Hollow 56">
              <a:extLst>
                <a:ext uri="{FF2B5EF4-FFF2-40B4-BE49-F238E27FC236}">
                  <a16:creationId xmlns:a16="http://schemas.microsoft.com/office/drawing/2014/main" id="{FA450EDC-1A24-4C82-9091-F0AD5E76F18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A99780E0-3B9F-A877-9B27-A0468597F045}"/>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B8B0D0F1-69BB-BF6B-E911-4247A9AA12A6}"/>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21B47E16-D806-3662-F997-10888CC29DD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0283A997-A2FA-0218-52B0-5A712BE321F2}"/>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1611E43C-D9F0-A3EB-626E-9EA478FBCBB6}"/>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056422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PAGE IMAGE RIGHT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74">
            <a:extLst>
              <a:ext uri="{FF2B5EF4-FFF2-40B4-BE49-F238E27FC236}">
                <a16:creationId xmlns:a16="http://schemas.microsoft.com/office/drawing/2014/main" id="{AE47E58D-ADE0-43FB-9C20-6642FC7BBC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4856" y="3078271"/>
            <a:ext cx="3128359" cy="3128359"/>
          </a:xfrm>
          <a:prstGeom prst="ellipse">
            <a:avLst/>
          </a:prstGeom>
          <a:ln>
            <a:noFill/>
          </a:ln>
        </p:spPr>
      </p:pic>
      <p:sp>
        <p:nvSpPr>
          <p:cNvPr id="2" name="Text Placeholder 4">
            <a:extLst>
              <a:ext uri="{FF2B5EF4-FFF2-40B4-BE49-F238E27FC236}">
                <a16:creationId xmlns:a16="http://schemas.microsoft.com/office/drawing/2014/main" id="{422C9504-F4C8-8AA1-D2F7-F5CCF69F186F}"/>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41C3C60-6649-B1EB-A11C-06DDF02EAD9F}"/>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8186047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AGE IMAGE RIGHT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Picture Placeholder 2">
            <a:extLst>
              <a:ext uri="{FF2B5EF4-FFF2-40B4-BE49-F238E27FC236}">
                <a16:creationId xmlns:a16="http://schemas.microsoft.com/office/drawing/2014/main" id="{C6CA69D8-19F0-4828-83B5-AEBA0A9C72E0}"/>
              </a:ext>
            </a:extLst>
          </p:cNvPr>
          <p:cNvSpPr>
            <a:spLocks noGrp="1" noChangeAspect="1"/>
          </p:cNvSpPr>
          <p:nvPr>
            <p:ph type="pic" sz="quarter" idx="10"/>
          </p:nvPr>
        </p:nvSpPr>
        <p:spPr>
          <a:xfrm>
            <a:off x="8748942" y="3074902"/>
            <a:ext cx="3128359" cy="3128359"/>
          </a:xfrm>
          <a:prstGeom prst="ellipse">
            <a:avLst/>
          </a:prstGeom>
          <a:ln>
            <a:noFill/>
          </a:ln>
        </p:spPr>
        <p:txBody>
          <a:bodyPr/>
          <a:lstStyle/>
          <a:p>
            <a:endParaRPr lang="nl-NL"/>
          </a:p>
        </p:txBody>
      </p:sp>
      <p:sp>
        <p:nvSpPr>
          <p:cNvPr id="24" name="Oval 23">
            <a:extLst>
              <a:ext uri="{FF2B5EF4-FFF2-40B4-BE49-F238E27FC236}">
                <a16:creationId xmlns:a16="http://schemas.microsoft.com/office/drawing/2014/main" id="{30BBC232-BAC0-40A1-8F42-FCA7EA500566}"/>
              </a:ext>
            </a:extLst>
          </p:cNvPr>
          <p:cNvSpPr>
            <a:spLocks noChangeAspect="1"/>
          </p:cNvSpPr>
          <p:nvPr userDrawn="1"/>
        </p:nvSpPr>
        <p:spPr>
          <a:xfrm>
            <a:off x="8816540" y="5844425"/>
            <a:ext cx="175952" cy="17425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20ADA4AA-4699-4CC0-AECD-6B3A36C02E10}"/>
              </a:ext>
            </a:extLst>
          </p:cNvPr>
          <p:cNvSpPr>
            <a:spLocks noChangeAspect="1"/>
          </p:cNvSpPr>
          <p:nvPr userDrawn="1"/>
        </p:nvSpPr>
        <p:spPr>
          <a:xfrm>
            <a:off x="9229794" y="6376603"/>
            <a:ext cx="86693" cy="8585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25EE7E56-16BA-D1D3-B124-41F698FA43FB}"/>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75ABB5F-91A9-8267-7B49-9727D2AFBE00}"/>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267003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PAGE IMAGE TOP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4">
            <a:extLst>
              <a:ext uri="{FF2B5EF4-FFF2-40B4-BE49-F238E27FC236}">
                <a16:creationId xmlns:a16="http://schemas.microsoft.com/office/drawing/2014/main" id="{B14C1D5E-D5B8-4181-86A0-A33091D97C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3437" y="-184771"/>
            <a:ext cx="3128359" cy="3128359"/>
          </a:xfrm>
          <a:prstGeom prst="ellipse">
            <a:avLst/>
          </a:prstGeom>
          <a:ln>
            <a:noFill/>
          </a:ln>
        </p:spPr>
      </p:pic>
      <p:sp>
        <p:nvSpPr>
          <p:cNvPr id="2" name="Text Placeholder 4">
            <a:extLst>
              <a:ext uri="{FF2B5EF4-FFF2-40B4-BE49-F238E27FC236}">
                <a16:creationId xmlns:a16="http://schemas.microsoft.com/office/drawing/2014/main" id="{EE5DFE50-C942-53B4-E8A6-495C1347A1FA}"/>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4959765-EF3D-CFF3-46F9-1556FD2AF8B8}"/>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0482091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PAGE IMAGE TOP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4">
            <a:extLst>
              <a:ext uri="{FF2B5EF4-FFF2-40B4-BE49-F238E27FC236}">
                <a16:creationId xmlns:a16="http://schemas.microsoft.com/office/drawing/2014/main" id="{DE0BCFC4-CC25-42AF-86DC-D7E4B67E66E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0540" y="-197471"/>
            <a:ext cx="3128359" cy="3128359"/>
          </a:xfrm>
          <a:prstGeom prst="ellipse">
            <a:avLst/>
          </a:prstGeom>
          <a:ln>
            <a:noFill/>
          </a:ln>
        </p:spPr>
      </p:pic>
      <p:sp>
        <p:nvSpPr>
          <p:cNvPr id="2" name="Text Placeholder 4">
            <a:extLst>
              <a:ext uri="{FF2B5EF4-FFF2-40B4-BE49-F238E27FC236}">
                <a16:creationId xmlns:a16="http://schemas.microsoft.com/office/drawing/2014/main" id="{7E56700A-7077-27EF-6220-D14D07699FC6}"/>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6DFDB15-D66B-5094-1177-93C8847D2318}"/>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274500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PAGE IMAGE TOP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
            <a:extLst>
              <a:ext uri="{FF2B5EF4-FFF2-40B4-BE49-F238E27FC236}">
                <a16:creationId xmlns:a16="http://schemas.microsoft.com/office/drawing/2014/main" id="{520A71E0-7177-4D61-9066-6FC5199641E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8725" y="-187439"/>
            <a:ext cx="3128359" cy="3128359"/>
          </a:xfrm>
          <a:prstGeom prst="ellipse">
            <a:avLst/>
          </a:prstGeom>
        </p:spPr>
      </p:pic>
      <p:sp>
        <p:nvSpPr>
          <p:cNvPr id="2" name="Text Placeholder 4">
            <a:extLst>
              <a:ext uri="{FF2B5EF4-FFF2-40B4-BE49-F238E27FC236}">
                <a16:creationId xmlns:a16="http://schemas.microsoft.com/office/drawing/2014/main" id="{AC6A0537-F6F5-6630-6BAE-9557C8812A05}"/>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59B2663-ED28-BA30-3915-1948EC1BCCC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6953105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PAGE IMAGE TOP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2">
            <a:extLst>
              <a:ext uri="{FF2B5EF4-FFF2-40B4-BE49-F238E27FC236}">
                <a16:creationId xmlns:a16="http://schemas.microsoft.com/office/drawing/2014/main" id="{4C53DADF-2E96-4FD0-9558-AEEEA600145E}"/>
              </a:ext>
            </a:extLst>
          </p:cNvPr>
          <p:cNvPicPr preferRelativeResize="0">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1044149">
            <a:off x="9371652" y="-147391"/>
            <a:ext cx="3050745" cy="305074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4">
            <a:extLst>
              <a:ext uri="{FF2B5EF4-FFF2-40B4-BE49-F238E27FC236}">
                <a16:creationId xmlns:a16="http://schemas.microsoft.com/office/drawing/2014/main" id="{DD7C5BB1-53BE-99C1-D20B-3ECB21A34F94}"/>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1FD8FE2-3DFF-F0F9-1C94-4448DBA829B2}"/>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6969447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PAGE IMAGE TOP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43" descr="A picture containing person&#10;&#10;Description automatically generated">
            <a:extLst>
              <a:ext uri="{FF2B5EF4-FFF2-40B4-BE49-F238E27FC236}">
                <a16:creationId xmlns:a16="http://schemas.microsoft.com/office/drawing/2014/main" id="{08BCFD84-0579-4926-BBFC-C7CFB3D06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1117" y="-191121"/>
            <a:ext cx="3128359" cy="3128359"/>
          </a:xfrm>
          <a:prstGeom prst="ellipse">
            <a:avLst/>
          </a:prstGeom>
          <a:ln>
            <a:noFill/>
          </a:ln>
        </p:spPr>
      </p:pic>
      <p:sp>
        <p:nvSpPr>
          <p:cNvPr id="2" name="Text Placeholder 4">
            <a:extLst>
              <a:ext uri="{FF2B5EF4-FFF2-40B4-BE49-F238E27FC236}">
                <a16:creationId xmlns:a16="http://schemas.microsoft.com/office/drawing/2014/main" id="{D849E9E7-262E-2BFC-991B-9FD875ADED06}"/>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96E9486-1CA1-6A9E-AB8C-51DA7C671918}"/>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604909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PAGE IMAGE TOP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9" descr="A person with flowers on the head&#10;&#10;Description automatically generated with medium confidence">
            <a:extLst>
              <a:ext uri="{FF2B5EF4-FFF2-40B4-BE49-F238E27FC236}">
                <a16:creationId xmlns:a16="http://schemas.microsoft.com/office/drawing/2014/main" id="{CA779867-0237-46AD-A0F6-961600B32B6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1592" y="-214772"/>
            <a:ext cx="3128359" cy="3128359"/>
          </a:xfrm>
          <a:prstGeom prst="ellipse">
            <a:avLst/>
          </a:prstGeom>
          <a:ln>
            <a:noFill/>
          </a:ln>
        </p:spPr>
      </p:pic>
      <p:sp>
        <p:nvSpPr>
          <p:cNvPr id="2" name="Text Placeholder 4">
            <a:extLst>
              <a:ext uri="{FF2B5EF4-FFF2-40B4-BE49-F238E27FC236}">
                <a16:creationId xmlns:a16="http://schemas.microsoft.com/office/drawing/2014/main" id="{74AE4EEC-CA6D-D964-9CB5-A6496D37CD2A}"/>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B5F0B2C-61F6-5F6F-9E00-B72024565625}"/>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0056185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PAGE IMAGE TOP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4" descr="A group of people sitting on stairs looking at a computer&#10;&#10;Description automatically generated with low confidence">
            <a:extLst>
              <a:ext uri="{FF2B5EF4-FFF2-40B4-BE49-F238E27FC236}">
                <a16:creationId xmlns:a16="http://schemas.microsoft.com/office/drawing/2014/main" id="{96500467-F130-4FDC-88F2-FFB6E3A03D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7187" y="-181596"/>
            <a:ext cx="3128359" cy="3128359"/>
          </a:xfrm>
          <a:prstGeom prst="ellipse">
            <a:avLst/>
          </a:prstGeom>
          <a:ln>
            <a:noFill/>
          </a:ln>
        </p:spPr>
      </p:pic>
      <p:sp>
        <p:nvSpPr>
          <p:cNvPr id="2" name="Text Placeholder 4">
            <a:extLst>
              <a:ext uri="{FF2B5EF4-FFF2-40B4-BE49-F238E27FC236}">
                <a16:creationId xmlns:a16="http://schemas.microsoft.com/office/drawing/2014/main" id="{58566FFE-B91F-BA9E-37D9-4E8727810823}"/>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C2A52CF-A081-D365-D75C-BF4894D195A6}"/>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6489803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PAGE IMAGE TOP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48" descr="A person writing on a chalkboard&#10;&#10;Description automatically generated with medium confidence">
            <a:extLst>
              <a:ext uri="{FF2B5EF4-FFF2-40B4-BE49-F238E27FC236}">
                <a16:creationId xmlns:a16="http://schemas.microsoft.com/office/drawing/2014/main" id="{15CE9E89-66A1-4CED-8762-3831666849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6612" y="-199565"/>
            <a:ext cx="3128359" cy="3128359"/>
          </a:xfrm>
          <a:prstGeom prst="ellipse">
            <a:avLst/>
          </a:prstGeom>
          <a:ln>
            <a:noFill/>
          </a:ln>
        </p:spPr>
      </p:pic>
      <p:sp>
        <p:nvSpPr>
          <p:cNvPr id="2" name="Text Placeholder 4">
            <a:extLst>
              <a:ext uri="{FF2B5EF4-FFF2-40B4-BE49-F238E27FC236}">
                <a16:creationId xmlns:a16="http://schemas.microsoft.com/office/drawing/2014/main" id="{32AF1072-E84E-D865-2A78-9C92D5B6A998}"/>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C75AC98-4425-D6C8-49A9-2A37A4EFEDDA}"/>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43327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ASHPAGE SA 1">
    <p:bg>
      <p:bgPr>
        <a:solidFill>
          <a:schemeClr val="bg1"/>
        </a:solidFill>
        <a:effectLst/>
      </p:bgPr>
    </p:bg>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77D461A4-8970-4809-ABD0-39660BFC7476}"/>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2" y="0"/>
            <a:ext cx="7002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2AB6FC5-85CA-7055-D536-26F8A0CC665A}"/>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5AC9253E-8211-C8F0-2AAF-F31D5D103571}"/>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FEB10BE7-279D-46EB-66D7-0EFA70AFBC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0E8AC916-7148-38E3-DCED-E41CB2438655}"/>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1F4199B7-CB37-1628-38F3-B4CA1B0998C6}"/>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655209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PAGE IMAGE TOP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01">
            <a:extLst>
              <a:ext uri="{FF2B5EF4-FFF2-40B4-BE49-F238E27FC236}">
                <a16:creationId xmlns:a16="http://schemas.microsoft.com/office/drawing/2014/main" id="{86D8F57F-56C0-4587-B013-ACC9DA32D7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7201" y="-184771"/>
            <a:ext cx="3128359" cy="3128359"/>
          </a:xfrm>
          <a:prstGeom prst="ellipse">
            <a:avLst/>
          </a:prstGeom>
          <a:ln>
            <a:noFill/>
          </a:ln>
        </p:spPr>
      </p:pic>
      <p:sp>
        <p:nvSpPr>
          <p:cNvPr id="2" name="Text Placeholder 4">
            <a:extLst>
              <a:ext uri="{FF2B5EF4-FFF2-40B4-BE49-F238E27FC236}">
                <a16:creationId xmlns:a16="http://schemas.microsoft.com/office/drawing/2014/main" id="{C1F6FF43-1B44-0218-BE6D-74B0EEE7240C}"/>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C6DC90F-6D5D-B8CC-1240-4FE6AE5408C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0686796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PAGE IMAGE TOP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120" descr="A group of people posing for a photo&#10;&#10;Description automatically generated with low confidence">
            <a:extLst>
              <a:ext uri="{FF2B5EF4-FFF2-40B4-BE49-F238E27FC236}">
                <a16:creationId xmlns:a16="http://schemas.microsoft.com/office/drawing/2014/main" id="{8AF64015-9027-4C00-AA13-27AB6E8C50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26636" y="-197471"/>
            <a:ext cx="3128359" cy="3128359"/>
          </a:xfrm>
          <a:prstGeom prst="ellipse">
            <a:avLst/>
          </a:prstGeom>
          <a:ln>
            <a:noFill/>
          </a:ln>
        </p:spPr>
      </p:pic>
      <p:sp>
        <p:nvSpPr>
          <p:cNvPr id="2" name="Text Placeholder 4">
            <a:extLst>
              <a:ext uri="{FF2B5EF4-FFF2-40B4-BE49-F238E27FC236}">
                <a16:creationId xmlns:a16="http://schemas.microsoft.com/office/drawing/2014/main" id="{5B337798-3004-B2F2-BD4A-3517AFE49279}"/>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C7ED4D4-C95E-C8BC-C8BD-E126C27CD660}"/>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666955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PAGE IMAGE TOP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 name="Picture Placeholder 115">
            <a:extLst>
              <a:ext uri="{FF2B5EF4-FFF2-40B4-BE49-F238E27FC236}">
                <a16:creationId xmlns:a16="http://schemas.microsoft.com/office/drawing/2014/main" id="{CFFEB35F-6F7F-44D3-AC0B-C6A452C168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48002" y="-184771"/>
            <a:ext cx="3128359" cy="3128359"/>
          </a:xfrm>
          <a:prstGeom prst="ellipse">
            <a:avLst/>
          </a:prstGeom>
          <a:ln>
            <a:noFill/>
          </a:ln>
        </p:spPr>
      </p:pic>
      <p:sp>
        <p:nvSpPr>
          <p:cNvPr id="2" name="Text Placeholder 4">
            <a:extLst>
              <a:ext uri="{FF2B5EF4-FFF2-40B4-BE49-F238E27FC236}">
                <a16:creationId xmlns:a16="http://schemas.microsoft.com/office/drawing/2014/main" id="{F9997CC1-EAD6-F97E-D502-8E39E8EA080D}"/>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6C3FE78-8A96-EF76-BF8C-74B96E735B87}"/>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897181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PAGE IMAGE TOP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11" descr="A picture containing text, person, feet&#10;&#10;Description automatically generated">
            <a:extLst>
              <a:ext uri="{FF2B5EF4-FFF2-40B4-BE49-F238E27FC236}">
                <a16:creationId xmlns:a16="http://schemas.microsoft.com/office/drawing/2014/main" id="{F6ED375F-7F58-4C80-9463-D3CB2D5A93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6137" y="-172071"/>
            <a:ext cx="3128359" cy="3128359"/>
          </a:xfrm>
          <a:prstGeom prst="ellipse">
            <a:avLst/>
          </a:prstGeom>
          <a:ln>
            <a:noFill/>
          </a:ln>
        </p:spPr>
      </p:pic>
      <p:sp>
        <p:nvSpPr>
          <p:cNvPr id="2" name="Text Placeholder 4">
            <a:extLst>
              <a:ext uri="{FF2B5EF4-FFF2-40B4-BE49-F238E27FC236}">
                <a16:creationId xmlns:a16="http://schemas.microsoft.com/office/drawing/2014/main" id="{93B0EC30-966F-CE1F-BEE8-E7ECE82E97CF}"/>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99C136B-27D6-21E1-B60D-538584D2396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624185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PAGE IMAGE TOP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61" descr="A person holding a football ball&#10;&#10;Description automatically generated">
            <a:extLst>
              <a:ext uri="{FF2B5EF4-FFF2-40B4-BE49-F238E27FC236}">
                <a16:creationId xmlns:a16="http://schemas.microsoft.com/office/drawing/2014/main" id="{F705FA6C-BF95-4E05-93CA-B7ED29F1BA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4292" y="-194068"/>
            <a:ext cx="3128359" cy="3128359"/>
          </a:xfrm>
          <a:prstGeom prst="ellipse">
            <a:avLst/>
          </a:prstGeom>
          <a:ln>
            <a:noFill/>
          </a:ln>
        </p:spPr>
      </p:pic>
      <p:sp>
        <p:nvSpPr>
          <p:cNvPr id="2" name="Text Placeholder 4">
            <a:extLst>
              <a:ext uri="{FF2B5EF4-FFF2-40B4-BE49-F238E27FC236}">
                <a16:creationId xmlns:a16="http://schemas.microsoft.com/office/drawing/2014/main" id="{249CB060-90D4-4815-BF9B-D001CB268BBC}"/>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A96A8D1-2ED2-E8F4-16F9-134CEF61646D}"/>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338710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PAGE IMAGE TOP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256" descr="A group of people smiling&#10;&#10;Description automatically generated with low confidence">
            <a:extLst>
              <a:ext uri="{FF2B5EF4-FFF2-40B4-BE49-F238E27FC236}">
                <a16:creationId xmlns:a16="http://schemas.microsoft.com/office/drawing/2014/main" id="{0D8DA78A-2BCE-4BBC-BE2E-089E148988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6137" y="-196893"/>
            <a:ext cx="3128359" cy="3128359"/>
          </a:xfrm>
          <a:prstGeom prst="ellipse">
            <a:avLst/>
          </a:prstGeom>
          <a:ln>
            <a:noFill/>
          </a:ln>
        </p:spPr>
      </p:pic>
      <p:sp>
        <p:nvSpPr>
          <p:cNvPr id="2" name="Text Placeholder 4">
            <a:extLst>
              <a:ext uri="{FF2B5EF4-FFF2-40B4-BE49-F238E27FC236}">
                <a16:creationId xmlns:a16="http://schemas.microsoft.com/office/drawing/2014/main" id="{035527CE-B2D2-1972-687D-50447AB4C3B4}"/>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0685DC4-1131-4038-86FE-545313431CF6}"/>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85823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PAGE IMAGE TOP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46">
            <a:extLst>
              <a:ext uri="{FF2B5EF4-FFF2-40B4-BE49-F238E27FC236}">
                <a16:creationId xmlns:a16="http://schemas.microsoft.com/office/drawing/2014/main" id="{CAB63D51-5793-46F1-8744-861B3FD925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49887" y="-196893"/>
            <a:ext cx="3128359" cy="3128359"/>
          </a:xfrm>
          <a:prstGeom prst="ellipse">
            <a:avLst/>
          </a:prstGeom>
          <a:ln>
            <a:noFill/>
          </a:ln>
        </p:spPr>
      </p:pic>
      <p:sp>
        <p:nvSpPr>
          <p:cNvPr id="2" name="Text Placeholder 4">
            <a:extLst>
              <a:ext uri="{FF2B5EF4-FFF2-40B4-BE49-F238E27FC236}">
                <a16:creationId xmlns:a16="http://schemas.microsoft.com/office/drawing/2014/main" id="{A9157641-8FCB-B728-30A8-49C2DBB13C55}"/>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B223D4A-1C43-3727-1822-46246095CE3A}"/>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2461499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PAGE IMAGE TOP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51">
            <a:extLst>
              <a:ext uri="{FF2B5EF4-FFF2-40B4-BE49-F238E27FC236}">
                <a16:creationId xmlns:a16="http://schemas.microsoft.com/office/drawing/2014/main" id="{7C336B2F-321B-456B-81E0-9A1CEE04B3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0540" y="-186197"/>
            <a:ext cx="3128359" cy="3128359"/>
          </a:xfrm>
          <a:prstGeom prst="ellipse">
            <a:avLst/>
          </a:prstGeom>
          <a:ln>
            <a:noFill/>
          </a:ln>
        </p:spPr>
      </p:pic>
      <p:sp>
        <p:nvSpPr>
          <p:cNvPr id="2" name="Text Placeholder 4">
            <a:extLst>
              <a:ext uri="{FF2B5EF4-FFF2-40B4-BE49-F238E27FC236}">
                <a16:creationId xmlns:a16="http://schemas.microsoft.com/office/drawing/2014/main" id="{F2CB01D5-5CAC-A981-0A59-128A314160A0}"/>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AD7DBE2-82F0-AA0A-F146-B6347BEFB6A7}"/>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2612086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PAGE IMAGE TOP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7" descr="A boat in the water with a city in the background&#10;&#10;Description automatically generated with medium confidence">
            <a:extLst>
              <a:ext uri="{FF2B5EF4-FFF2-40B4-BE49-F238E27FC236}">
                <a16:creationId xmlns:a16="http://schemas.microsoft.com/office/drawing/2014/main" id="{93D9F701-A45B-4056-9089-69A8A0B881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4292" y="-172071"/>
            <a:ext cx="3128359" cy="3128359"/>
          </a:xfrm>
          <a:prstGeom prst="ellipse">
            <a:avLst/>
          </a:prstGeom>
          <a:ln>
            <a:noFill/>
          </a:ln>
        </p:spPr>
      </p:pic>
      <p:sp>
        <p:nvSpPr>
          <p:cNvPr id="2" name="Text Placeholder 4">
            <a:extLst>
              <a:ext uri="{FF2B5EF4-FFF2-40B4-BE49-F238E27FC236}">
                <a16:creationId xmlns:a16="http://schemas.microsoft.com/office/drawing/2014/main" id="{5A38E71E-BC9B-C633-4455-8E38AE9A7D87}"/>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354C7EB-6559-2FE5-72F4-F29ADE65C410}"/>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717189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PAGE IMAGE TOP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91">
            <a:extLst>
              <a:ext uri="{FF2B5EF4-FFF2-40B4-BE49-F238E27FC236}">
                <a16:creationId xmlns:a16="http://schemas.microsoft.com/office/drawing/2014/main" id="{AC988EF4-DC1B-47A5-9A3F-A94DF56565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4292" y="-206407"/>
            <a:ext cx="3128359" cy="3128359"/>
          </a:xfrm>
          <a:prstGeom prst="ellipse">
            <a:avLst/>
          </a:prstGeom>
          <a:ln>
            <a:noFill/>
          </a:ln>
        </p:spPr>
      </p:pic>
      <p:sp>
        <p:nvSpPr>
          <p:cNvPr id="2" name="Text Placeholder 4">
            <a:extLst>
              <a:ext uri="{FF2B5EF4-FFF2-40B4-BE49-F238E27FC236}">
                <a16:creationId xmlns:a16="http://schemas.microsoft.com/office/drawing/2014/main" id="{335D3E27-B89B-D97B-50D8-10FB957D86FE}"/>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12B13C2-C18B-351B-781C-F7F8F0F6BC71}"/>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7341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ASHPAGE SA 2">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800FDC1B-0B9C-4C20-A80D-DC43B0FD51C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B2FD31D6-857F-4AA6-8F21-E540A8982BFB}"/>
              </a:ext>
            </a:extLst>
          </p:cNvPr>
          <p:cNvPicPr>
            <a:picLocks noChangeAspect="1" noChangeArrowheads="1"/>
          </p:cNvPicPr>
          <p:nvPr userDrawn="1"/>
        </p:nvPicPr>
        <p:blipFill rotWithShape="1">
          <a:blip r:embed="rId3" cstate="screen">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29,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05582D7-2A91-0846-890B-2F2E17A152B5}"/>
              </a:ext>
            </a:extLst>
          </p:cNvPr>
          <p:cNvGrpSpPr/>
          <p:nvPr userDrawn="1"/>
        </p:nvGrpSpPr>
        <p:grpSpPr>
          <a:xfrm>
            <a:off x="180671" y="178402"/>
            <a:ext cx="5310809" cy="649423"/>
            <a:chOff x="0" y="0"/>
            <a:chExt cx="3793402" cy="559435"/>
          </a:xfrm>
        </p:grpSpPr>
        <p:sp>
          <p:nvSpPr>
            <p:cNvPr id="6" name="Rectangle 5">
              <a:extLst>
                <a:ext uri="{FF2B5EF4-FFF2-40B4-BE49-F238E27FC236}">
                  <a16:creationId xmlns:a16="http://schemas.microsoft.com/office/drawing/2014/main" id="{2A2A5765-39DF-9BDB-9655-AF8934C0468F}"/>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nl-NL"/>
            </a:p>
          </p:txBody>
        </p:sp>
        <p:pic>
          <p:nvPicPr>
            <p:cNvPr id="7" name="Picture 6">
              <a:extLst>
                <a:ext uri="{FF2B5EF4-FFF2-40B4-BE49-F238E27FC236}">
                  <a16:creationId xmlns:a16="http://schemas.microsoft.com/office/drawing/2014/main" id="{6762BBAF-C331-7245-4F01-34D85ECF44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3646BBF6-FCFD-3994-523A-567006A92597}"/>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48FA12A1-F396-83C2-E383-A466D3640D2E}"/>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5115309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PAGE IMAGE TOP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96">
            <a:extLst>
              <a:ext uri="{FF2B5EF4-FFF2-40B4-BE49-F238E27FC236}">
                <a16:creationId xmlns:a16="http://schemas.microsoft.com/office/drawing/2014/main" id="{BE534D03-BC3E-41D3-86E8-FE5C239CFD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7187" y="-186197"/>
            <a:ext cx="3128359" cy="3128359"/>
          </a:xfrm>
          <a:prstGeom prst="ellipse">
            <a:avLst/>
          </a:prstGeom>
          <a:ln>
            <a:noFill/>
          </a:ln>
        </p:spPr>
      </p:pic>
      <p:sp>
        <p:nvSpPr>
          <p:cNvPr id="2" name="Text Placeholder 4">
            <a:extLst>
              <a:ext uri="{FF2B5EF4-FFF2-40B4-BE49-F238E27FC236}">
                <a16:creationId xmlns:a16="http://schemas.microsoft.com/office/drawing/2014/main" id="{60A93605-5826-0331-3923-A09981D6B7FB}"/>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1ADD09C-DBD0-ABD9-4E40-F2CD08C70195}"/>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132884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PAGE IMAGE TOP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1" name="Circle: Hollow 10">
            <a:extLst>
              <a:ext uri="{FF2B5EF4-FFF2-40B4-BE49-F238E27FC236}">
                <a16:creationId xmlns:a16="http://schemas.microsoft.com/office/drawing/2014/main" id="{9C70BD3E-C9D9-4F81-94C9-3BE89B4CED01}"/>
              </a:ext>
            </a:extLst>
          </p:cNvPr>
          <p:cNvSpPr>
            <a:spLocks noChangeAspect="1"/>
          </p:cNvSpPr>
          <p:nvPr userDrawn="1"/>
        </p:nvSpPr>
        <p:spPr>
          <a:xfrm>
            <a:off x="9081128" y="-488511"/>
            <a:ext cx="3653741" cy="3618510"/>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AA6FAA8F-A86A-411A-9FC3-EFBDD1332726}"/>
              </a:ext>
            </a:extLst>
          </p:cNvPr>
          <p:cNvSpPr>
            <a:spLocks noChangeAspect="1"/>
          </p:cNvSpPr>
          <p:nvPr userDrawn="1"/>
        </p:nvSpPr>
        <p:spPr>
          <a:xfrm>
            <a:off x="9181713" y="-398814"/>
            <a:ext cx="3464711" cy="3431302"/>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0" name="Picture Placeholder 2">
            <a:extLst>
              <a:ext uri="{FF2B5EF4-FFF2-40B4-BE49-F238E27FC236}">
                <a16:creationId xmlns:a16="http://schemas.microsoft.com/office/drawing/2014/main" id="{69CCF839-CB7A-451F-9F2C-6D310B5F0286}"/>
              </a:ext>
            </a:extLst>
          </p:cNvPr>
          <p:cNvSpPr>
            <a:spLocks noGrp="1" noChangeAspect="1"/>
          </p:cNvSpPr>
          <p:nvPr>
            <p:ph type="pic" sz="quarter" idx="10"/>
          </p:nvPr>
        </p:nvSpPr>
        <p:spPr>
          <a:xfrm>
            <a:off x="9328725" y="-250939"/>
            <a:ext cx="3128359" cy="3128359"/>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969DCE78-5DAC-A743-A96F-73DBC5D08109}"/>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8984DDA-007B-7FC2-2C5A-1E2B96ECFB15}"/>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1411435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PAGE IMAGE TOP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53">
            <a:extLst>
              <a:ext uri="{FF2B5EF4-FFF2-40B4-BE49-F238E27FC236}">
                <a16:creationId xmlns:a16="http://schemas.microsoft.com/office/drawing/2014/main" id="{9B2EF9C4-E552-4E71-AE20-8B63C44450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74"/>
          <a:stretch/>
        </p:blipFill>
        <p:spPr>
          <a:xfrm>
            <a:off x="9452200" y="-185519"/>
            <a:ext cx="2881395" cy="2881395"/>
          </a:xfrm>
          <a:prstGeom prst="ellipse">
            <a:avLst/>
          </a:prstGeom>
          <a:ln>
            <a:noFill/>
          </a:ln>
        </p:spPr>
      </p:pic>
      <p:sp>
        <p:nvSpPr>
          <p:cNvPr id="2" name="Text Placeholder 4">
            <a:extLst>
              <a:ext uri="{FF2B5EF4-FFF2-40B4-BE49-F238E27FC236}">
                <a16:creationId xmlns:a16="http://schemas.microsoft.com/office/drawing/2014/main" id="{AE23CB62-78C7-75B1-B358-377FD7859B1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2F6AFAE-0502-876F-54E1-2C13B5A9C68C}"/>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9695357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PAGE IMAGE TOP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7" name="Picture Placeholder 43">
            <a:extLst>
              <a:ext uri="{FF2B5EF4-FFF2-40B4-BE49-F238E27FC236}">
                <a16:creationId xmlns:a16="http://schemas.microsoft.com/office/drawing/2014/main" id="{77C9E4C0-91E8-49BA-94FD-77F0192FB0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34123" y="-193655"/>
            <a:ext cx="2881395" cy="2881395"/>
          </a:xfrm>
          <a:prstGeom prst="ellipse">
            <a:avLst/>
          </a:prstGeom>
          <a:ln>
            <a:noFill/>
          </a:ln>
        </p:spPr>
      </p:pic>
      <p:sp>
        <p:nvSpPr>
          <p:cNvPr id="2" name="Text Placeholder 4">
            <a:extLst>
              <a:ext uri="{FF2B5EF4-FFF2-40B4-BE49-F238E27FC236}">
                <a16:creationId xmlns:a16="http://schemas.microsoft.com/office/drawing/2014/main" id="{472C0CB2-1F16-049A-31FD-677973F54E0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779D8EB-D4C9-DF2E-B45E-8958A23183B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42652946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PAGE IMAGE TOP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48">
            <a:extLst>
              <a:ext uri="{FF2B5EF4-FFF2-40B4-BE49-F238E27FC236}">
                <a16:creationId xmlns:a16="http://schemas.microsoft.com/office/drawing/2014/main" id="{E9D9A240-BDA6-4525-B95E-41E70455BE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27419" y="-154537"/>
            <a:ext cx="2881395" cy="2881395"/>
          </a:xfrm>
          <a:prstGeom prst="ellipse">
            <a:avLst/>
          </a:prstGeom>
          <a:ln>
            <a:noFill/>
          </a:ln>
        </p:spPr>
      </p:pic>
      <p:sp>
        <p:nvSpPr>
          <p:cNvPr id="2" name="Text Placeholder 4">
            <a:extLst>
              <a:ext uri="{FF2B5EF4-FFF2-40B4-BE49-F238E27FC236}">
                <a16:creationId xmlns:a16="http://schemas.microsoft.com/office/drawing/2014/main" id="{3D59AC4E-3806-7127-653E-D836E1E4166F}"/>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F8CA16D-F7FA-5F79-2CEE-6A14518BF176}"/>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2076931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PAGE IMAGE TOP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34">
            <a:extLst>
              <a:ext uri="{FF2B5EF4-FFF2-40B4-BE49-F238E27FC236}">
                <a16:creationId xmlns:a16="http://schemas.microsoft.com/office/drawing/2014/main" id="{E0B88EC2-4601-43F2-A32E-E9DD6E9881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56447" y="-171005"/>
            <a:ext cx="2881395" cy="2881395"/>
          </a:xfrm>
          <a:prstGeom prst="ellipse">
            <a:avLst/>
          </a:prstGeom>
          <a:ln>
            <a:noFill/>
          </a:ln>
        </p:spPr>
      </p:pic>
      <p:sp>
        <p:nvSpPr>
          <p:cNvPr id="2" name="Text Placeholder 4">
            <a:extLst>
              <a:ext uri="{FF2B5EF4-FFF2-40B4-BE49-F238E27FC236}">
                <a16:creationId xmlns:a16="http://schemas.microsoft.com/office/drawing/2014/main" id="{F9E8E79C-94DF-5ACB-9CA6-D9369BE764FB}"/>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B05B73C-53FF-F745-B753-DE3F55EEC97D}"/>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9438953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PAGE IMAGE TOP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55" descr="A picture containing person, people, close&#10;&#10;Description automatically generated">
            <a:extLst>
              <a:ext uri="{FF2B5EF4-FFF2-40B4-BE49-F238E27FC236}">
                <a16:creationId xmlns:a16="http://schemas.microsoft.com/office/drawing/2014/main" id="{A053A14F-3154-48C1-95DE-448E4809B2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17203" y="-211669"/>
            <a:ext cx="2945028" cy="2945028"/>
          </a:xfrm>
          <a:prstGeom prst="ellipse">
            <a:avLst/>
          </a:prstGeom>
          <a:ln>
            <a:noFill/>
          </a:ln>
        </p:spPr>
      </p:pic>
      <p:sp>
        <p:nvSpPr>
          <p:cNvPr id="2" name="Text Placeholder 4">
            <a:extLst>
              <a:ext uri="{FF2B5EF4-FFF2-40B4-BE49-F238E27FC236}">
                <a16:creationId xmlns:a16="http://schemas.microsoft.com/office/drawing/2014/main" id="{2A2B4C7B-0CCD-A517-9DFD-4D0DD12C4534}"/>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2909125-F63D-A48F-7CCC-1E7978E8471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7721151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PAGE IMAGE TOP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61">
            <a:extLst>
              <a:ext uri="{FF2B5EF4-FFF2-40B4-BE49-F238E27FC236}">
                <a16:creationId xmlns:a16="http://schemas.microsoft.com/office/drawing/2014/main" id="{08E6D46D-DA71-472B-A63A-5E527CCE27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17338" y="-196343"/>
            <a:ext cx="2941233" cy="2941233"/>
          </a:xfrm>
          <a:prstGeom prst="ellipse">
            <a:avLst/>
          </a:prstGeom>
          <a:ln>
            <a:noFill/>
          </a:ln>
        </p:spPr>
      </p:pic>
      <p:sp>
        <p:nvSpPr>
          <p:cNvPr id="2" name="Text Placeholder 4">
            <a:extLst>
              <a:ext uri="{FF2B5EF4-FFF2-40B4-BE49-F238E27FC236}">
                <a16:creationId xmlns:a16="http://schemas.microsoft.com/office/drawing/2014/main" id="{6F17382C-2B9B-FBCD-45D9-748CAA94F9DD}"/>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D9747E3-1A7F-8115-5AA9-504D08CB0AD6}"/>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2373569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PAGE IMAGE TOP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66">
            <a:extLst>
              <a:ext uri="{FF2B5EF4-FFF2-40B4-BE49-F238E27FC236}">
                <a16:creationId xmlns:a16="http://schemas.microsoft.com/office/drawing/2014/main" id="{74F869F0-BACE-41C7-A322-B09511CD34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31485" y="-145618"/>
            <a:ext cx="2881395" cy="2881395"/>
          </a:xfrm>
          <a:prstGeom prst="ellipse">
            <a:avLst/>
          </a:prstGeom>
          <a:ln>
            <a:noFill/>
          </a:ln>
        </p:spPr>
      </p:pic>
      <p:sp>
        <p:nvSpPr>
          <p:cNvPr id="2" name="Text Placeholder 4">
            <a:extLst>
              <a:ext uri="{FF2B5EF4-FFF2-40B4-BE49-F238E27FC236}">
                <a16:creationId xmlns:a16="http://schemas.microsoft.com/office/drawing/2014/main" id="{2C22D26E-9BC9-152A-A1A8-F6BE39BC5017}"/>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E33430D-FF27-2798-7E5B-A5E8E76E8366}"/>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37435931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PAGE IMAGE TOP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1" descr="A picture containing person, ground, outdoor&#10;&#10;Description automatically generated">
            <a:extLst>
              <a:ext uri="{FF2B5EF4-FFF2-40B4-BE49-F238E27FC236}">
                <a16:creationId xmlns:a16="http://schemas.microsoft.com/office/drawing/2014/main" id="{223E0373-AB26-4C70-8293-B94DD4302C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3648" y="-174605"/>
            <a:ext cx="2881395" cy="2881395"/>
          </a:xfrm>
          <a:prstGeom prst="ellipse">
            <a:avLst/>
          </a:prstGeom>
          <a:ln>
            <a:noFill/>
          </a:ln>
        </p:spPr>
      </p:pic>
      <p:sp>
        <p:nvSpPr>
          <p:cNvPr id="2" name="Text Placeholder 4">
            <a:extLst>
              <a:ext uri="{FF2B5EF4-FFF2-40B4-BE49-F238E27FC236}">
                <a16:creationId xmlns:a16="http://schemas.microsoft.com/office/drawing/2014/main" id="{604926F4-F1D8-5F88-6EC4-D0099F1AEFC0}"/>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17F9EF6-5C52-6B13-4A9B-CF95BAFCEB44}"/>
              </a:ext>
            </a:extLst>
          </p:cNvPr>
          <p:cNvSpPr>
            <a:spLocks noGrp="1"/>
          </p:cNvSpPr>
          <p:nvPr>
            <p:ph type="sldNum" sz="quarter" idx="12"/>
          </p:nvPr>
        </p:nvSpPr>
        <p:spPr/>
        <p:txBody>
          <a:bodyPr/>
          <a:lstStyle/>
          <a:p>
            <a:fld id="{DBE164C7-74C8-453F-9C67-C43C95DB737D}" type="slidenum">
              <a:rPr lang="nl-NL" smtClean="0"/>
              <a:pPr/>
              <a:t>‹#›</a:t>
            </a:fld>
            <a:endParaRPr lang="nl-NL"/>
          </a:p>
        </p:txBody>
      </p:sp>
    </p:spTree>
    <p:extLst>
      <p:ext uri="{BB962C8B-B14F-4D97-AF65-F5344CB8AC3E}">
        <p14:creationId xmlns:p14="http://schemas.microsoft.com/office/powerpoint/2010/main" val="1234143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theme" Target="../theme/theme10.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78.xml"/><Relationship Id="rId1" Type="http://schemas.openxmlformats.org/officeDocument/2006/relationships/slideLayout" Target="../slideLayouts/slideLayout1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theme" Target="../theme/theme13.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theme" Target="../theme/theme6.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theme" Target="../theme/theme7.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theme" Target="../theme/theme8.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theme" Target="../theme/theme9.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54122ED7-1914-434F-9883-AE5935302A81}"/>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Tree>
    <p:extLst>
      <p:ext uri="{BB962C8B-B14F-4D97-AF65-F5344CB8AC3E}">
        <p14:creationId xmlns:p14="http://schemas.microsoft.com/office/powerpoint/2010/main" val="2253695231"/>
      </p:ext>
    </p:extLst>
  </p:cSld>
  <p:clrMap bg1="lt1" tx1="dk1" bg2="lt2" tx2="dk2" accent1="accent1" accent2="accent2" accent3="accent3" accent4="accent4" accent5="accent5" accent6="accent6" hlink="hlink" folHlink="folHlink"/>
  <p:sldLayoutIdLst>
    <p:sldLayoutId id="2147483730" r:id="rId1"/>
    <p:sldLayoutId id="2147483744" r:id="rId2"/>
    <p:sldLayoutId id="2147483825" r:id="rId3"/>
    <p:sldLayoutId id="2147483826" r:id="rId4"/>
    <p:sldLayoutId id="2147483874" r:id="rId5"/>
    <p:sldLayoutId id="2147483876" r:id="rId6"/>
    <p:sldLayoutId id="2147483873" r:id="rId7"/>
    <p:sldLayoutId id="2147483875" r:id="rId8"/>
    <p:sldLayoutId id="2147483924" r:id="rId9"/>
    <p:sldLayoutId id="2147483925" r:id="rId10"/>
    <p:sldLayoutId id="2147483926" r:id="rId11"/>
    <p:sldLayoutId id="2147483927" r:id="rId12"/>
    <p:sldLayoutId id="2147483928" r:id="rId13"/>
    <p:sldLayoutId id="2147483976" r:id="rId14"/>
    <p:sldLayoutId id="2147483974" r:id="rId15"/>
    <p:sldLayoutId id="214748397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717D016D-D214-4C87-8FC7-68B10373FDFE}"/>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B3EE89B8-3638-1184-EA5A-06F21255DE4B}"/>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DBE164C7-74C8-453F-9C67-C43C95DB737D}" type="slidenum">
              <a:rPr lang="nl-NL" smtClean="0"/>
              <a:pPr/>
              <a:t>‹#›</a:t>
            </a:fld>
            <a:endParaRPr lang="nl-NL"/>
          </a:p>
        </p:txBody>
      </p:sp>
    </p:spTree>
    <p:extLst>
      <p:ext uri="{BB962C8B-B14F-4D97-AF65-F5344CB8AC3E}">
        <p14:creationId xmlns:p14="http://schemas.microsoft.com/office/powerpoint/2010/main" val="1868986140"/>
      </p:ext>
    </p:extLst>
  </p:cSld>
  <p:clrMap bg1="lt1" tx1="dk1" bg2="lt2" tx2="dk2" accent1="accent1" accent2="accent2" accent3="accent3" accent4="accent4" accent5="accent5" accent6="accent6" hlink="hlink" folHlink="folHlink"/>
  <p:sldLayoutIdLst>
    <p:sldLayoutId id="2147483816" r:id="rId1"/>
    <p:sldLayoutId id="2147483820" r:id="rId2"/>
    <p:sldLayoutId id="2147483821" r:id="rId3"/>
    <p:sldLayoutId id="2147483867" r:id="rId4"/>
    <p:sldLayoutId id="2147483868" r:id="rId5"/>
    <p:sldLayoutId id="2147483869" r:id="rId6"/>
    <p:sldLayoutId id="2147483915" r:id="rId7"/>
    <p:sldLayoutId id="2147483916" r:id="rId8"/>
    <p:sldLayoutId id="2147483917" r:id="rId9"/>
    <p:sldLayoutId id="2147483918" r:id="rId10"/>
    <p:sldLayoutId id="2147483997" r:id="rId11"/>
    <p:sldLayoutId id="2147483998" r:id="rId12"/>
    <p:sldLayoutId id="2147483999" r:id="rId13"/>
    <p:sldLayoutId id="2147484000" r:id="rId14"/>
    <p:sldLayoutId id="2147484004" r:id="rId15"/>
    <p:sldLayoutId id="2147484001" r:id="rId16"/>
    <p:sldLayoutId id="2147484002" r:id="rId17"/>
    <p:sldLayoutId id="2147484003" r:id="rId18"/>
    <p:sldLayoutId id="2147483822" r:id="rId19"/>
    <p:sldLayoutId id="2147483817" r:id="rId20"/>
    <p:sldLayoutId id="2147483819" r:id="rId21"/>
    <p:sldLayoutId id="214748402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FA67E5-D3AE-7626-EFBB-53273484BDFA}"/>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DBE164C7-74C8-453F-9C67-C43C95DB737D}" type="slidenum">
              <a:rPr lang="nl-NL" smtClean="0"/>
              <a:pPr/>
              <a:t>‹#›</a:t>
            </a:fld>
            <a:endParaRPr lang="nl-NL"/>
          </a:p>
        </p:txBody>
      </p:sp>
    </p:spTree>
    <p:extLst>
      <p:ext uri="{BB962C8B-B14F-4D97-AF65-F5344CB8AC3E}">
        <p14:creationId xmlns:p14="http://schemas.microsoft.com/office/powerpoint/2010/main" val="452284608"/>
      </p:ext>
    </p:extLst>
  </p:cSld>
  <p:clrMap bg1="lt1" tx1="dk1" bg2="lt2" tx2="dk2" accent1="accent1" accent2="accent2" accent3="accent3" accent4="accent4" accent5="accent5" accent6="accent6" hlink="hlink" folHlink="folHlink"/>
  <p:sldLayoutIdLst>
    <p:sldLayoutId id="2147484032" r:id="rId1"/>
    <p:sldLayoutId id="2147484040" r:id="rId2"/>
    <p:sldLayoutId id="214748404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0561B3-DD49-D57C-218A-DCA091F08020}"/>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DBE164C7-74C8-453F-9C67-C43C95DB737D}" type="slidenum">
              <a:rPr lang="nl-NL" smtClean="0"/>
              <a:pPr/>
              <a:t>‹#›</a:t>
            </a:fld>
            <a:endParaRPr lang="nl-NL"/>
          </a:p>
        </p:txBody>
      </p:sp>
    </p:spTree>
    <p:extLst>
      <p:ext uri="{BB962C8B-B14F-4D97-AF65-F5344CB8AC3E}">
        <p14:creationId xmlns:p14="http://schemas.microsoft.com/office/powerpoint/2010/main" val="346234790"/>
      </p:ext>
    </p:extLst>
  </p:cSld>
  <p:clrMap bg1="lt1" tx1="dk1" bg2="lt2" tx2="dk2" accent1="accent1" accent2="accent2" accent3="accent3" accent4="accent4" accent5="accent5" accent6="accent6" hlink="hlink" folHlink="folHlink"/>
  <p:sldLayoutIdLst>
    <p:sldLayoutId id="2147484037" r:id="rId1"/>
    <p:sldLayoutId id="214748404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A87EE1C9-E666-4B50-B7DD-2BDF88DB411D}"/>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Tree>
    <p:extLst>
      <p:ext uri="{BB962C8B-B14F-4D97-AF65-F5344CB8AC3E}">
        <p14:creationId xmlns:p14="http://schemas.microsoft.com/office/powerpoint/2010/main" val="279137213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835" r:id="rId3"/>
    <p:sldLayoutId id="2147483834" r:id="rId4"/>
    <p:sldLayoutId id="2147483877" r:id="rId5"/>
    <p:sldLayoutId id="2147483878" r:id="rId6"/>
    <p:sldLayoutId id="2147483879" r:id="rId7"/>
    <p:sldLayoutId id="2147483880" r:id="rId8"/>
    <p:sldLayoutId id="2147483937" r:id="rId9"/>
    <p:sldLayoutId id="2147483938" r:id="rId10"/>
    <p:sldLayoutId id="2147483939" r:id="rId11"/>
    <p:sldLayoutId id="2147483940" r:id="rId12"/>
    <p:sldLayoutId id="2147483941" r:id="rId13"/>
    <p:sldLayoutId id="2147483977" r:id="rId14"/>
    <p:sldLayoutId id="2147483978" r:id="rId15"/>
    <p:sldLayoutId id="2147483979"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D41F83-1D09-B84B-DEDF-00B56F06AA25}"/>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DBE164C7-74C8-453F-9C67-C43C95DB737D}" type="slidenum">
              <a:rPr lang="nl-NL" smtClean="0"/>
              <a:pPr/>
              <a:t>‹#›</a:t>
            </a:fld>
            <a:endParaRPr lang="nl-NL"/>
          </a:p>
        </p:txBody>
      </p:sp>
    </p:spTree>
    <p:extLst>
      <p:ext uri="{BB962C8B-B14F-4D97-AF65-F5344CB8AC3E}">
        <p14:creationId xmlns:p14="http://schemas.microsoft.com/office/powerpoint/2010/main" val="323497015"/>
      </p:ext>
    </p:extLst>
  </p:cSld>
  <p:clrMap bg1="lt1" tx1="dk1" bg2="lt2" tx2="dk2" accent1="accent1" accent2="accent2" accent3="accent3" accent4="accent4" accent5="accent5" accent6="accent6" hlink="hlink" folHlink="folHlink"/>
  <p:sldLayoutIdLst>
    <p:sldLayoutId id="2147484034" r:id="rId1"/>
    <p:sldLayoutId id="2147484038" r:id="rId2"/>
    <p:sldLayoutId id="2147484039" r:id="rId3"/>
    <p:sldLayoutId id="214748403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C52FD201-0153-4BF5-868F-D4D67620383C}"/>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EE7866D0-83AC-A9C9-1241-EB8382A66EBE}"/>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DBE164C7-74C8-453F-9C67-C43C95DB737D}" type="slidenum">
              <a:rPr lang="nl-NL" smtClean="0"/>
              <a:pPr/>
              <a:t>‹#›</a:t>
            </a:fld>
            <a:endParaRPr lang="nl-NL"/>
          </a:p>
        </p:txBody>
      </p:sp>
    </p:spTree>
    <p:extLst>
      <p:ext uri="{BB962C8B-B14F-4D97-AF65-F5344CB8AC3E}">
        <p14:creationId xmlns:p14="http://schemas.microsoft.com/office/powerpoint/2010/main" val="606287967"/>
      </p:ext>
    </p:extLst>
  </p:cSld>
  <p:clrMap bg1="lt1" tx1="dk1" bg2="lt2" tx2="dk2" accent1="accent1" accent2="accent2" accent3="accent3" accent4="accent4" accent5="accent5" accent6="accent6" hlink="hlink" folHlink="folHlink"/>
  <p:sldLayoutIdLst>
    <p:sldLayoutId id="2147483742" r:id="rId1"/>
    <p:sldLayoutId id="2147483814" r:id="rId2"/>
    <p:sldLayoutId id="2147483815" r:id="rId3"/>
    <p:sldLayoutId id="2147483833" r:id="rId4"/>
    <p:sldLayoutId id="2147483827" r:id="rId5"/>
    <p:sldLayoutId id="2147483828" r:id="rId6"/>
    <p:sldLayoutId id="2147483829" r:id="rId7"/>
    <p:sldLayoutId id="2147483881" r:id="rId8"/>
    <p:sldLayoutId id="2147483882" r:id="rId9"/>
    <p:sldLayoutId id="2147483883" r:id="rId10"/>
    <p:sldLayoutId id="2147483884"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769"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1919A812-8BC6-45B6-AC1F-C0396845F39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F2FA51B9-8097-6EF2-4F61-9158352A1F29}"/>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DBE164C7-74C8-453F-9C67-C43C95DB737D}" type="slidenum">
              <a:rPr lang="nl-NL" smtClean="0"/>
              <a:pPr/>
              <a:t>‹#›</a:t>
            </a:fld>
            <a:endParaRPr lang="nl-NL"/>
          </a:p>
        </p:txBody>
      </p:sp>
    </p:spTree>
    <p:extLst>
      <p:ext uri="{BB962C8B-B14F-4D97-AF65-F5344CB8AC3E}">
        <p14:creationId xmlns:p14="http://schemas.microsoft.com/office/powerpoint/2010/main" val="727954729"/>
      </p:ext>
    </p:extLst>
  </p:cSld>
  <p:clrMap bg1="lt1" tx1="dk1" bg2="lt2" tx2="dk2" accent1="accent1" accent2="accent2" accent3="accent3" accent4="accent4" accent5="accent5" accent6="accent6" hlink="hlink" folHlink="folHlink"/>
  <p:sldLayoutIdLst>
    <p:sldLayoutId id="2147483734" r:id="rId1"/>
    <p:sldLayoutId id="2147483773" r:id="rId2"/>
    <p:sldLayoutId id="2147483774" r:id="rId3"/>
    <p:sldLayoutId id="2147484017" r:id="rId4"/>
    <p:sldLayoutId id="2147484018" r:id="rId5"/>
    <p:sldLayoutId id="2147484019" r:id="rId6"/>
    <p:sldLayoutId id="2147484021" r:id="rId7"/>
    <p:sldLayoutId id="2147484022" r:id="rId8"/>
    <p:sldLayoutId id="2147484023" r:id="rId9"/>
    <p:sldLayoutId id="2147484026" r:id="rId10"/>
    <p:sldLayoutId id="214748402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0E8F3440-0754-4B0B-9851-5EFDBEFA1ED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3C9D55E1-BE5F-4493-0671-F7E0705BEEA5}"/>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DBE164C7-74C8-453F-9C67-C43C95DB737D}" type="slidenum">
              <a:rPr lang="nl-NL" smtClean="0"/>
              <a:pPr/>
              <a:t>‹#›</a:t>
            </a:fld>
            <a:endParaRPr lang="nl-NL"/>
          </a:p>
        </p:txBody>
      </p:sp>
    </p:spTree>
    <p:extLst>
      <p:ext uri="{BB962C8B-B14F-4D97-AF65-F5344CB8AC3E}">
        <p14:creationId xmlns:p14="http://schemas.microsoft.com/office/powerpoint/2010/main" val="3687066805"/>
      </p:ext>
    </p:extLst>
  </p:cSld>
  <p:clrMap bg1="lt1" tx1="dk1" bg2="lt2" tx2="dk2" accent1="accent1" accent2="accent2" accent3="accent3" accent4="accent4" accent5="accent5" accent6="accent6" hlink="hlink" folHlink="folHlink"/>
  <p:sldLayoutIdLst>
    <p:sldLayoutId id="2147483745" r:id="rId1"/>
    <p:sldLayoutId id="2147483776" r:id="rId2"/>
    <p:sldLayoutId id="2147483781" r:id="rId3"/>
    <p:sldLayoutId id="2147483839" r:id="rId4"/>
    <p:sldLayoutId id="2147483830" r:id="rId5"/>
    <p:sldLayoutId id="2147483831" r:id="rId6"/>
    <p:sldLayoutId id="2147483832" r:id="rId7"/>
    <p:sldLayoutId id="2147483889" r:id="rId8"/>
    <p:sldLayoutId id="2147483886" r:id="rId9"/>
    <p:sldLayoutId id="2147483887" r:id="rId10"/>
    <p:sldLayoutId id="2147483888"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78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A06B67D6-D2AA-4CB5-BB14-6A217937A716}"/>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BB1F8704-34D8-862F-C3DB-2C3E70C0E8DA}"/>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DBE164C7-74C8-453F-9C67-C43C95DB737D}" type="slidenum">
              <a:rPr lang="nl-NL" smtClean="0"/>
              <a:pPr/>
              <a:t>‹#›</a:t>
            </a:fld>
            <a:endParaRPr lang="nl-NL"/>
          </a:p>
        </p:txBody>
      </p:sp>
    </p:spTree>
    <p:extLst>
      <p:ext uri="{BB962C8B-B14F-4D97-AF65-F5344CB8AC3E}">
        <p14:creationId xmlns:p14="http://schemas.microsoft.com/office/powerpoint/2010/main" val="3009645139"/>
      </p:ext>
    </p:extLst>
  </p:cSld>
  <p:clrMap bg1="lt1" tx1="dk1" bg2="lt2" tx2="dk2" accent1="accent1" accent2="accent2" accent3="accent3" accent4="accent4" accent5="accent5" accent6="accent6" hlink="hlink" folHlink="folHlink"/>
  <p:sldLayoutIdLst>
    <p:sldLayoutId id="2147483746" r:id="rId1"/>
    <p:sldLayoutId id="2147483841" r:id="rId2"/>
    <p:sldLayoutId id="2147483842" r:id="rId3"/>
    <p:sldLayoutId id="2147483840" r:id="rId4"/>
    <p:sldLayoutId id="2147483843" r:id="rId5"/>
    <p:sldLayoutId id="2147483803" r:id="rId6"/>
    <p:sldLayoutId id="2147483802" r:id="rId7"/>
    <p:sldLayoutId id="2147483895" r:id="rId8"/>
    <p:sldLayoutId id="2147483896" r:id="rId9"/>
    <p:sldLayoutId id="2147483897" r:id="rId10"/>
    <p:sldLayoutId id="2147483898"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804"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5BC2915C-91CA-41FD-ADEC-0598F2C5F120}"/>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D1E3BD7C-1B21-974B-1701-C9CD4A6A27F0}"/>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DBE164C7-74C8-453F-9C67-C43C95DB737D}" type="slidenum">
              <a:rPr lang="nl-NL" smtClean="0"/>
              <a:pPr/>
              <a:t>‹#›</a:t>
            </a:fld>
            <a:endParaRPr lang="nl-NL"/>
          </a:p>
        </p:txBody>
      </p:sp>
    </p:spTree>
    <p:extLst>
      <p:ext uri="{BB962C8B-B14F-4D97-AF65-F5344CB8AC3E}">
        <p14:creationId xmlns:p14="http://schemas.microsoft.com/office/powerpoint/2010/main" val="1369645148"/>
      </p:ext>
    </p:extLst>
  </p:cSld>
  <p:clrMap bg1="lt1" tx1="dk1" bg2="lt2" tx2="dk2" accent1="accent1" accent2="accent2" accent3="accent3" accent4="accent4" accent5="accent5" accent6="accent6" hlink="hlink" folHlink="folHlink"/>
  <p:sldLayoutIdLst>
    <p:sldLayoutId id="2147483785" r:id="rId1"/>
    <p:sldLayoutId id="2147483805" r:id="rId2"/>
    <p:sldLayoutId id="2147483806" r:id="rId3"/>
    <p:sldLayoutId id="2147483845" r:id="rId4"/>
    <p:sldLayoutId id="2147483846" r:id="rId5"/>
    <p:sldLayoutId id="2147483847" r:id="rId6"/>
    <p:sldLayoutId id="2147483848" r:id="rId7"/>
    <p:sldLayoutId id="2147483900" r:id="rId8"/>
    <p:sldLayoutId id="2147483901" r:id="rId9"/>
    <p:sldLayoutId id="2147483902" r:id="rId10"/>
    <p:sldLayoutId id="2147483903" r:id="rId11"/>
    <p:sldLayoutId id="2147483963" r:id="rId12"/>
    <p:sldLayoutId id="2147483967" r:id="rId13"/>
    <p:sldLayoutId id="2147483968" r:id="rId14"/>
    <p:sldLayoutId id="2147483969" r:id="rId15"/>
    <p:sldLayoutId id="2147483970" r:id="rId16"/>
    <p:sldLayoutId id="2147483964" r:id="rId17"/>
    <p:sldLayoutId id="2147483965" r:id="rId18"/>
    <p:sldLayoutId id="2147483966" r:id="rId19"/>
    <p:sldLayoutId id="2147483807"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F9674E2C-1072-4356-A07B-0A32BBDF9221}"/>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3AA40DE8-C804-1B01-9B7C-76B8E57CC307}"/>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DBE164C7-74C8-453F-9C67-C43C95DB737D}" type="slidenum">
              <a:rPr lang="nl-NL" smtClean="0"/>
              <a:pPr/>
              <a:t>‹#›</a:t>
            </a:fld>
            <a:endParaRPr lang="nl-NL"/>
          </a:p>
        </p:txBody>
      </p:sp>
    </p:spTree>
    <p:extLst>
      <p:ext uri="{BB962C8B-B14F-4D97-AF65-F5344CB8AC3E}">
        <p14:creationId xmlns:p14="http://schemas.microsoft.com/office/powerpoint/2010/main" val="1560827226"/>
      </p:ext>
    </p:extLst>
  </p:cSld>
  <p:clrMap bg1="lt1" tx1="dk1" bg2="lt2" tx2="dk2" accent1="accent1" accent2="accent2" accent3="accent3" accent4="accent4" accent5="accent5" accent6="accent6" hlink="hlink" folHlink="folHlink"/>
  <p:sldLayoutIdLst>
    <p:sldLayoutId id="2147483748" r:id="rId1"/>
    <p:sldLayoutId id="2147483808" r:id="rId2"/>
    <p:sldLayoutId id="2147483809" r:id="rId3"/>
    <p:sldLayoutId id="2147483856" r:id="rId4"/>
    <p:sldLayoutId id="2147483853" r:id="rId5"/>
    <p:sldLayoutId id="2147483854" r:id="rId6"/>
    <p:sldLayoutId id="2147483855" r:id="rId7"/>
    <p:sldLayoutId id="2147483905" r:id="rId8"/>
    <p:sldLayoutId id="2147483906" r:id="rId9"/>
    <p:sldLayoutId id="2147483907" r:id="rId10"/>
    <p:sldLayoutId id="2147483908" r:id="rId11"/>
    <p:sldLayoutId id="2147483989" r:id="rId12"/>
    <p:sldLayoutId id="2147483990" r:id="rId13"/>
    <p:sldLayoutId id="2147483991" r:id="rId14"/>
    <p:sldLayoutId id="2147483992" r:id="rId15"/>
    <p:sldLayoutId id="2147483996" r:id="rId16"/>
    <p:sldLayoutId id="2147483993" r:id="rId17"/>
    <p:sldLayoutId id="2147483994" r:id="rId18"/>
    <p:sldLayoutId id="2147483995" r:id="rId19"/>
    <p:sldLayoutId id="214748381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D40E5C91-D701-4DF3-8EA8-6487D751F11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0D3B02E3-AAD7-8E62-9878-8ADF385B7621}"/>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DBE164C7-74C8-453F-9C67-C43C95DB737D}" type="slidenum">
              <a:rPr lang="nl-NL" smtClean="0"/>
              <a:pPr/>
              <a:t>‹#›</a:t>
            </a:fld>
            <a:endParaRPr lang="nl-NL"/>
          </a:p>
        </p:txBody>
      </p:sp>
    </p:spTree>
    <p:extLst>
      <p:ext uri="{BB962C8B-B14F-4D97-AF65-F5344CB8AC3E}">
        <p14:creationId xmlns:p14="http://schemas.microsoft.com/office/powerpoint/2010/main" val="380743489"/>
      </p:ext>
    </p:extLst>
  </p:cSld>
  <p:clrMap bg1="lt1" tx1="dk1" bg2="lt2" tx2="dk2" accent1="accent1" accent2="accent2" accent3="accent3" accent4="accent4" accent5="accent5" accent6="accent6" hlink="hlink" folHlink="folHlink"/>
  <p:sldLayoutIdLst>
    <p:sldLayoutId id="2147483799" r:id="rId1"/>
    <p:sldLayoutId id="2147483811" r:id="rId2"/>
    <p:sldLayoutId id="2147483812" r:id="rId3"/>
    <p:sldLayoutId id="2147483861" r:id="rId4"/>
    <p:sldLayoutId id="2147483858" r:id="rId5"/>
    <p:sldLayoutId id="2147483859" r:id="rId6"/>
    <p:sldLayoutId id="2147483860" r:id="rId7"/>
    <p:sldLayoutId id="2147483910" r:id="rId8"/>
    <p:sldLayoutId id="2147483911" r:id="rId9"/>
    <p:sldLayoutId id="2147483912" r:id="rId10"/>
    <p:sldLayoutId id="2147483913"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813"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50.xml"/><Relationship Id="rId4" Type="http://schemas.openxmlformats.org/officeDocument/2006/relationships/image" Target="../media/image199.png"/></Relationships>
</file>

<file path=ppt/slides/_rels/slide1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76.png"/><Relationship Id="rId1" Type="http://schemas.openxmlformats.org/officeDocument/2006/relationships/slideLayout" Target="../slideLayouts/slideLayout50.xml"/><Relationship Id="rId5" Type="http://schemas.openxmlformats.org/officeDocument/2006/relationships/image" Target="../media/image205.png"/><Relationship Id="rId4" Type="http://schemas.openxmlformats.org/officeDocument/2006/relationships/image" Target="../media/image177.png"/></Relationships>
</file>

<file path=ppt/slides/_rels/slide1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9.xml"/><Relationship Id="rId4" Type="http://schemas.openxmlformats.org/officeDocument/2006/relationships/image" Target="../media/image19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0.xml"/><Relationship Id="rId4" Type="http://schemas.openxmlformats.org/officeDocument/2006/relationships/image" Target="../media/image20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9.xml"/><Relationship Id="rId4" Type="http://schemas.openxmlformats.org/officeDocument/2006/relationships/image" Target="../media/image199.png"/></Relationships>
</file>

<file path=ppt/slides/_rels/slide2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0.xml"/><Relationship Id="rId4" Type="http://schemas.openxmlformats.org/officeDocument/2006/relationships/image" Target="../media/image20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9.xml"/><Relationship Id="rId4" Type="http://schemas.openxmlformats.org/officeDocument/2006/relationships/image" Target="../media/image19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7.png"/><Relationship Id="rId7" Type="http://schemas.openxmlformats.org/officeDocument/2006/relationships/image" Target="../media/image180.jpeg"/><Relationship Id="rId12" Type="http://schemas.microsoft.com/office/2007/relationships/hdphoto" Target="../media/hdphoto18.wdp"/><Relationship Id="rId2" Type="http://schemas.openxmlformats.org/officeDocument/2006/relationships/image" Target="../media/image176.png"/><Relationship Id="rId1" Type="http://schemas.openxmlformats.org/officeDocument/2006/relationships/slideLayout" Target="../slideLayouts/slideLayout50.xml"/><Relationship Id="rId6" Type="http://schemas.microsoft.com/office/2007/relationships/hdphoto" Target="../media/hdphoto17.wdp"/><Relationship Id="rId11" Type="http://schemas.openxmlformats.org/officeDocument/2006/relationships/image" Target="../media/image184.png"/><Relationship Id="rId5" Type="http://schemas.openxmlformats.org/officeDocument/2006/relationships/image" Target="../media/image179.png"/><Relationship Id="rId10" Type="http://schemas.openxmlformats.org/officeDocument/2006/relationships/image" Target="../media/image183.jpeg"/><Relationship Id="rId4" Type="http://schemas.openxmlformats.org/officeDocument/2006/relationships/image" Target="../media/image178.png"/><Relationship Id="rId9" Type="http://schemas.openxmlformats.org/officeDocument/2006/relationships/image" Target="../media/image18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78.png"/><Relationship Id="rId7" Type="http://schemas.openxmlformats.org/officeDocument/2006/relationships/image" Target="../media/image187.jpeg"/><Relationship Id="rId2" Type="http://schemas.openxmlformats.org/officeDocument/2006/relationships/image" Target="../media/image177.png"/><Relationship Id="rId1" Type="http://schemas.openxmlformats.org/officeDocument/2006/relationships/slideLayout" Target="../slideLayouts/slideLayout50.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76.png"/></Relationships>
</file>

<file path=ppt/slides/_rels/slide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131.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svg"/></Relationships>
</file>

<file path=ppt/slides/_rels/slide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4.jpeg"/><Relationship Id="rId1" Type="http://schemas.openxmlformats.org/officeDocument/2006/relationships/slideLayout" Target="../slideLayouts/slideLayout91.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svg"/></Relationships>
</file>

<file path=ppt/slides/_rels/slide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5.jpeg"/><Relationship Id="rId1" Type="http://schemas.openxmlformats.org/officeDocument/2006/relationships/slideLayout" Target="../slideLayouts/slideLayout131.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svg"/></Relationships>
</file>

<file path=ppt/slides/_rels/slide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6.jpeg"/><Relationship Id="rId1" Type="http://schemas.openxmlformats.org/officeDocument/2006/relationships/slideLayout" Target="../slideLayouts/slideLayout91.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svg"/></Relationships>
</file>

<file path=ppt/slides/_rels/slide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71.xml"/><Relationship Id="rId4" Type="http://schemas.openxmlformats.org/officeDocument/2006/relationships/image" Target="../media/image1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EEB54-5B76-4306-D25A-4C81DBFA028A}"/>
              </a:ext>
            </a:extLst>
          </p:cNvPr>
          <p:cNvSpPr>
            <a:spLocks noGrp="1"/>
          </p:cNvSpPr>
          <p:nvPr>
            <p:ph type="title"/>
          </p:nvPr>
        </p:nvSpPr>
        <p:spPr/>
        <p:txBody>
          <a:bodyPr/>
          <a:lstStyle/>
          <a:p>
            <a:r>
              <a:rPr lang="nl-NL" dirty="0"/>
              <a:t>THE LOGISTICS CHALLENGE</a:t>
            </a:r>
          </a:p>
        </p:txBody>
      </p:sp>
      <p:sp>
        <p:nvSpPr>
          <p:cNvPr id="3" name="Text Placeholder 2">
            <a:extLst>
              <a:ext uri="{FF2B5EF4-FFF2-40B4-BE49-F238E27FC236}">
                <a16:creationId xmlns:a16="http://schemas.microsoft.com/office/drawing/2014/main" id="{C01AD43D-F824-08C8-5624-31D236224EAD}"/>
              </a:ext>
            </a:extLst>
          </p:cNvPr>
          <p:cNvSpPr>
            <a:spLocks noGrp="1"/>
          </p:cNvSpPr>
          <p:nvPr>
            <p:ph type="body" sz="quarter" idx="10"/>
          </p:nvPr>
        </p:nvSpPr>
        <p:spPr>
          <a:xfrm>
            <a:off x="4234071" y="6191077"/>
            <a:ext cx="7686458" cy="431780"/>
          </a:xfrm>
        </p:spPr>
        <p:txBody>
          <a:bodyPr>
            <a:normAutofit fontScale="85000" lnSpcReduction="10000"/>
          </a:bodyPr>
          <a:lstStyle/>
          <a:p>
            <a:r>
              <a:rPr lang="nl-NL" dirty="0"/>
              <a:t>A VIEW ON THE LOGISTICS INDUSTRY -  </a:t>
            </a:r>
            <a:r>
              <a:rPr lang="nl-NL" dirty="0">
                <a:solidFill>
                  <a:schemeClr val="accent4">
                    <a:lumMod val="75000"/>
                  </a:schemeClr>
                </a:solidFill>
              </a:rPr>
              <a:t>CLASSROOM</a:t>
            </a:r>
          </a:p>
        </p:txBody>
      </p:sp>
    </p:spTree>
    <p:extLst>
      <p:ext uri="{BB962C8B-B14F-4D97-AF65-F5344CB8AC3E}">
        <p14:creationId xmlns:p14="http://schemas.microsoft.com/office/powerpoint/2010/main" val="2338473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p:txBody>
          <a:bodyPr/>
          <a:lstStyle/>
          <a:p>
            <a:r>
              <a:rPr lang="nl-NL" dirty="0"/>
              <a:t>LOGISITICS CHALLENGE – </a:t>
            </a:r>
            <a:r>
              <a:rPr lang="nl-NL" dirty="0">
                <a:solidFill>
                  <a:schemeClr val="accent4">
                    <a:lumMod val="75000"/>
                  </a:schemeClr>
                </a:solidFill>
              </a:rPr>
              <a:t>MY TEAM</a:t>
            </a:r>
          </a:p>
        </p:txBody>
      </p:sp>
      <p:sp>
        <p:nvSpPr>
          <p:cNvPr id="3" name="Text Placeholder 2">
            <a:extLst>
              <a:ext uri="{FF2B5EF4-FFF2-40B4-BE49-F238E27FC236}">
                <a16:creationId xmlns:a16="http://schemas.microsoft.com/office/drawing/2014/main" id="{B212CC16-211F-8952-9078-7C16E14C92B4}"/>
              </a:ext>
            </a:extLst>
          </p:cNvPr>
          <p:cNvSpPr>
            <a:spLocks noGrp="1"/>
          </p:cNvSpPr>
          <p:nvPr>
            <p:ph type="body" sz="quarter" idx="11"/>
          </p:nvPr>
        </p:nvSpPr>
        <p:spPr>
          <a:xfrm>
            <a:off x="347928" y="991483"/>
            <a:ext cx="8814545" cy="1470010"/>
          </a:xfrm>
        </p:spPr>
        <p:txBody>
          <a:bodyPr/>
          <a:lstStyle/>
          <a:p>
            <a:r>
              <a:rPr lang="en-US" dirty="0"/>
              <a:t>This handout contains everything you need to complete your logistics challenge.</a:t>
            </a:r>
            <a:r>
              <a:rPr lang="nl-NL" dirty="0"/>
              <a:t> </a:t>
            </a:r>
          </a:p>
          <a:p>
            <a:r>
              <a:rPr lang="nl-NL" dirty="0"/>
              <a:t>Your team members are:</a:t>
            </a:r>
          </a:p>
          <a:p>
            <a:endParaRPr lang="nl-NL" dirty="0"/>
          </a:p>
          <a:p>
            <a:endParaRPr lang="nl-NL" dirty="0"/>
          </a:p>
        </p:txBody>
      </p:sp>
      <p:cxnSp>
        <p:nvCxnSpPr>
          <p:cNvPr id="5" name="Straight Connector 4">
            <a:extLst>
              <a:ext uri="{FF2B5EF4-FFF2-40B4-BE49-F238E27FC236}">
                <a16:creationId xmlns:a16="http://schemas.microsoft.com/office/drawing/2014/main" id="{CC81FADB-256D-00E7-C168-8115F1E2FD85}"/>
              </a:ext>
            </a:extLst>
          </p:cNvPr>
          <p:cNvCxnSpPr/>
          <p:nvPr/>
        </p:nvCxnSpPr>
        <p:spPr>
          <a:xfrm>
            <a:off x="498764" y="3112655"/>
            <a:ext cx="10871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E61D6D6-B98E-7D3C-0D94-E560E50E5A6F}"/>
              </a:ext>
            </a:extLst>
          </p:cNvPr>
          <p:cNvCxnSpPr/>
          <p:nvPr/>
        </p:nvCxnSpPr>
        <p:spPr>
          <a:xfrm>
            <a:off x="498764" y="3745346"/>
            <a:ext cx="10871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4228A65-B0C4-AC25-86CC-7359CB71E6BF}"/>
              </a:ext>
            </a:extLst>
          </p:cNvPr>
          <p:cNvCxnSpPr/>
          <p:nvPr/>
        </p:nvCxnSpPr>
        <p:spPr>
          <a:xfrm>
            <a:off x="498764" y="4378037"/>
            <a:ext cx="10871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8EE6861-BA2E-8BF5-2DFA-59CCE64C41AC}"/>
              </a:ext>
            </a:extLst>
          </p:cNvPr>
          <p:cNvCxnSpPr/>
          <p:nvPr/>
        </p:nvCxnSpPr>
        <p:spPr>
          <a:xfrm>
            <a:off x="498764" y="5029200"/>
            <a:ext cx="10871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BCF193-3B03-1129-1722-2E6028DB5922}"/>
              </a:ext>
            </a:extLst>
          </p:cNvPr>
          <p:cNvCxnSpPr/>
          <p:nvPr/>
        </p:nvCxnSpPr>
        <p:spPr>
          <a:xfrm>
            <a:off x="498764" y="5717310"/>
            <a:ext cx="10871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53027AA3-8B1F-E222-AAF9-CA16840BEDB8}"/>
              </a:ext>
            </a:extLst>
          </p:cNvPr>
          <p:cNvSpPr>
            <a:spLocks noGrp="1"/>
          </p:cNvSpPr>
          <p:nvPr>
            <p:ph type="sldNum" sz="quarter" idx="12"/>
          </p:nvPr>
        </p:nvSpPr>
        <p:spPr/>
        <p:txBody>
          <a:bodyPr/>
          <a:lstStyle/>
          <a:p>
            <a:fld id="{DBE164C7-74C8-453F-9C67-C43C95DB737D}" type="slidenum">
              <a:rPr lang="nl-NL" smtClean="0"/>
              <a:pPr/>
              <a:t>10</a:t>
            </a:fld>
            <a:endParaRPr lang="nl-NL"/>
          </a:p>
        </p:txBody>
      </p:sp>
    </p:spTree>
    <p:extLst>
      <p:ext uri="{BB962C8B-B14F-4D97-AF65-F5344CB8AC3E}">
        <p14:creationId xmlns:p14="http://schemas.microsoft.com/office/powerpoint/2010/main" val="2301066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A50FCA0-45EF-7B71-7BA8-43467C8050CC}"/>
              </a:ext>
            </a:extLst>
          </p:cNvPr>
          <p:cNvSpPr/>
          <p:nvPr/>
        </p:nvSpPr>
        <p:spPr>
          <a:xfrm>
            <a:off x="172770" y="4005555"/>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a:xfrm>
            <a:off x="163534" y="62654"/>
            <a:ext cx="8869630" cy="706438"/>
          </a:xfrm>
        </p:spPr>
        <p:txBody>
          <a:bodyPr>
            <a:normAutofit/>
          </a:bodyPr>
          <a:lstStyle/>
          <a:p>
            <a:r>
              <a:rPr lang="nl-NL" dirty="0"/>
              <a:t>LOGISITICS CHALLENGE – </a:t>
            </a:r>
            <a:r>
              <a:rPr lang="nl-NL" dirty="0">
                <a:solidFill>
                  <a:schemeClr val="accent4">
                    <a:lumMod val="75000"/>
                  </a:schemeClr>
                </a:solidFill>
              </a:rPr>
              <a:t>GENERIC INFORMATION</a:t>
            </a:r>
            <a:endParaRPr lang="nl-NL" dirty="0"/>
          </a:p>
        </p:txBody>
      </p:sp>
      <p:sp>
        <p:nvSpPr>
          <p:cNvPr id="4" name="Text Placeholder 2">
            <a:extLst>
              <a:ext uri="{FF2B5EF4-FFF2-40B4-BE49-F238E27FC236}">
                <a16:creationId xmlns:a16="http://schemas.microsoft.com/office/drawing/2014/main" id="{4C8EC31A-E6D7-3640-4CB0-3830F39C7413}"/>
              </a:ext>
            </a:extLst>
          </p:cNvPr>
          <p:cNvSpPr txBox="1">
            <a:spLocks/>
          </p:cNvSpPr>
          <p:nvPr/>
        </p:nvSpPr>
        <p:spPr>
          <a:xfrm>
            <a:off x="347928" y="991483"/>
            <a:ext cx="8500508" cy="14700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Ink Free" panose="03080402000500000000"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k Free" panose="03080402000500000000"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k Free" panose="03080402000500000000"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b="0" dirty="0"/>
              <a:t>First, find a name for your logistics company (who are you?).</a:t>
            </a:r>
          </a:p>
          <a:p>
            <a:r>
              <a:rPr lang="nl-NL" sz="2000" b="0" dirty="0"/>
              <a:t>To succeed, your group must create a logistics plan for the product you are transporting that stays within the allocated </a:t>
            </a:r>
            <a:r>
              <a:rPr lang="nl-NL" sz="2000" dirty="0">
                <a:solidFill>
                  <a:srgbClr val="00AEEF"/>
                </a:solidFill>
              </a:rPr>
              <a:t>budget</a:t>
            </a:r>
            <a:r>
              <a:rPr lang="nl-NL" sz="2000" b="0" dirty="0"/>
              <a:t>, </a:t>
            </a:r>
            <a:r>
              <a:rPr lang="nl-NL" sz="2000" dirty="0">
                <a:solidFill>
                  <a:srgbClr val="00AEEF"/>
                </a:solidFill>
              </a:rPr>
              <a:t>timeframe</a:t>
            </a:r>
            <a:r>
              <a:rPr lang="nl-NL" sz="2000" b="0" dirty="0"/>
              <a:t> and </a:t>
            </a:r>
            <a:r>
              <a:rPr lang="nl-NL" sz="2000" dirty="0">
                <a:solidFill>
                  <a:srgbClr val="00AEEF"/>
                </a:solidFill>
              </a:rPr>
              <a:t>environmental impact </a:t>
            </a:r>
            <a:r>
              <a:rPr lang="nl-NL" sz="2000" b="0" dirty="0"/>
              <a:t>criteria.</a:t>
            </a:r>
          </a:p>
          <a:p>
            <a:r>
              <a:rPr lang="nl-NL" sz="2000" b="0" dirty="0"/>
              <a:t>Your budget is 50,000 USD.</a:t>
            </a:r>
          </a:p>
          <a:p>
            <a:r>
              <a:rPr lang="nl-NL" sz="2000" b="0" dirty="0"/>
              <a:t>You have to transport the goods over four legs from China to the UK. On the next pages you will find information on these legs (from where to where, cost for each mode of transportation and the environmental impact)</a:t>
            </a:r>
          </a:p>
          <a:p>
            <a:endParaRPr lang="nl-NL" sz="2000" b="0" dirty="0"/>
          </a:p>
          <a:p>
            <a:r>
              <a:rPr lang="nl-NL" sz="2000" dirty="0">
                <a:solidFill>
                  <a:schemeClr val="accent4">
                    <a:lumMod val="75000"/>
                  </a:schemeClr>
                </a:solidFill>
              </a:rPr>
              <a:t>Environmental impact:</a:t>
            </a:r>
          </a:p>
          <a:p>
            <a:r>
              <a:rPr lang="en-US" sz="2000" b="0" dirty="0"/>
              <a:t>A recent survey amongst DHL customers revealed that 94% feel the environmental impact of deliveries is extremely important to them.  As a result of this, you must ensure that no more than 2 of your transport options have a high environmental impact.</a:t>
            </a:r>
            <a:endParaRPr lang="nl-NL" sz="2000" b="0" dirty="0"/>
          </a:p>
          <a:p>
            <a:endParaRPr lang="nl-NL" sz="2000" b="0" dirty="0"/>
          </a:p>
          <a:p>
            <a:endParaRPr lang="nl-NL" sz="2000" b="0" dirty="0"/>
          </a:p>
        </p:txBody>
      </p:sp>
      <p:pic>
        <p:nvPicPr>
          <p:cNvPr id="5" name="Picture 2">
            <a:extLst>
              <a:ext uri="{FF2B5EF4-FFF2-40B4-BE49-F238E27FC236}">
                <a16:creationId xmlns:a16="http://schemas.microsoft.com/office/drawing/2014/main" id="{D781F3C1-96D8-5DB8-009E-6B28DF2CC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3274" y="4540842"/>
            <a:ext cx="2146383" cy="22509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452C05A-9CB6-9A69-40F9-0B3E0940F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5320" y="0"/>
            <a:ext cx="2384337" cy="2158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C9C511-5B3C-0EAE-FC06-E67139A534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5790" y="2403645"/>
            <a:ext cx="2071458" cy="205070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ADE6233-6CEE-C569-D8E8-852B894DDA8A}"/>
              </a:ext>
            </a:extLst>
          </p:cNvPr>
          <p:cNvSpPr>
            <a:spLocks noGrp="1"/>
          </p:cNvSpPr>
          <p:nvPr>
            <p:ph type="sldNum" sz="quarter" idx="12"/>
          </p:nvPr>
        </p:nvSpPr>
        <p:spPr/>
        <p:txBody>
          <a:bodyPr/>
          <a:lstStyle/>
          <a:p>
            <a:fld id="{DBE164C7-74C8-453F-9C67-C43C95DB737D}" type="slidenum">
              <a:rPr lang="nl-NL" smtClean="0"/>
              <a:pPr/>
              <a:t>11</a:t>
            </a:fld>
            <a:endParaRPr lang="nl-NL"/>
          </a:p>
        </p:txBody>
      </p:sp>
    </p:spTree>
    <p:extLst>
      <p:ext uri="{BB962C8B-B14F-4D97-AF65-F5344CB8AC3E}">
        <p14:creationId xmlns:p14="http://schemas.microsoft.com/office/powerpoint/2010/main" val="355505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p:txBody>
          <a:bodyPr/>
          <a:lstStyle/>
          <a:p>
            <a:r>
              <a:rPr lang="nl-NL" dirty="0"/>
              <a:t>LEG 1 – CHONGQUING TO SHANGHAI</a:t>
            </a:r>
          </a:p>
        </p:txBody>
      </p:sp>
      <p:grpSp>
        <p:nvGrpSpPr>
          <p:cNvPr id="4" name="Group 3">
            <a:extLst>
              <a:ext uri="{FF2B5EF4-FFF2-40B4-BE49-F238E27FC236}">
                <a16:creationId xmlns:a16="http://schemas.microsoft.com/office/drawing/2014/main" id="{4EDC90FB-40DA-E23E-6CC9-9B2D8B705CEF}"/>
              </a:ext>
            </a:extLst>
          </p:cNvPr>
          <p:cNvGrpSpPr/>
          <p:nvPr/>
        </p:nvGrpSpPr>
        <p:grpSpPr>
          <a:xfrm>
            <a:off x="5420300" y="855971"/>
            <a:ext cx="5472430" cy="3302000"/>
            <a:chOff x="2928538" y="2046299"/>
            <a:chExt cx="6489050" cy="3899130"/>
          </a:xfrm>
        </p:grpSpPr>
        <p:pic>
          <p:nvPicPr>
            <p:cNvPr id="5" name="Picture 4">
              <a:extLst>
                <a:ext uri="{FF2B5EF4-FFF2-40B4-BE49-F238E27FC236}">
                  <a16:creationId xmlns:a16="http://schemas.microsoft.com/office/drawing/2014/main" id="{2405D5B2-1996-B1F5-F2DD-F789637DA4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28538" y="2046299"/>
              <a:ext cx="6489050" cy="3899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Connector 5">
              <a:extLst>
                <a:ext uri="{FF2B5EF4-FFF2-40B4-BE49-F238E27FC236}">
                  <a16:creationId xmlns:a16="http://schemas.microsoft.com/office/drawing/2014/main" id="{31126655-9FE4-3A15-E7FC-CE5358B5C7BA}"/>
                </a:ext>
              </a:extLst>
            </p:cNvPr>
            <p:cNvCxnSpPr/>
            <p:nvPr/>
          </p:nvCxnSpPr>
          <p:spPr>
            <a:xfrm flipH="1">
              <a:off x="4573188" y="3557829"/>
              <a:ext cx="3067050" cy="37665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aphicFrame>
        <p:nvGraphicFramePr>
          <p:cNvPr id="8" name="Table 7">
            <a:extLst>
              <a:ext uri="{FF2B5EF4-FFF2-40B4-BE49-F238E27FC236}">
                <a16:creationId xmlns:a16="http://schemas.microsoft.com/office/drawing/2014/main" id="{885DC8E8-96A1-E4A3-1D9A-AC8D629240D8}"/>
              </a:ext>
            </a:extLst>
          </p:cNvPr>
          <p:cNvGraphicFramePr>
            <a:graphicFrameLocks noGrp="1"/>
          </p:cNvGraphicFramePr>
          <p:nvPr>
            <p:extLst>
              <p:ext uri="{D42A27DB-BD31-4B8C-83A1-F6EECF244321}">
                <p14:modId xmlns:p14="http://schemas.microsoft.com/office/powerpoint/2010/main" val="3585083246"/>
              </p:ext>
            </p:extLst>
          </p:nvPr>
        </p:nvGraphicFramePr>
        <p:xfrm>
          <a:off x="452582" y="4501239"/>
          <a:ext cx="5769604" cy="2080387"/>
        </p:xfrm>
        <a:graphic>
          <a:graphicData uri="http://schemas.openxmlformats.org/drawingml/2006/table">
            <a:tbl>
              <a:tblPr firstRow="1" bandRow="1">
                <a:tableStyleId>{7DF18680-E054-41AD-8BC1-D1AEF772440D}</a:tableStyleId>
              </a:tblPr>
              <a:tblGrid>
                <a:gridCol w="1442401">
                  <a:extLst>
                    <a:ext uri="{9D8B030D-6E8A-4147-A177-3AD203B41FA5}">
                      <a16:colId xmlns:a16="http://schemas.microsoft.com/office/drawing/2014/main" val="1375214487"/>
                    </a:ext>
                  </a:extLst>
                </a:gridCol>
                <a:gridCol w="1442401">
                  <a:extLst>
                    <a:ext uri="{9D8B030D-6E8A-4147-A177-3AD203B41FA5}">
                      <a16:colId xmlns:a16="http://schemas.microsoft.com/office/drawing/2014/main" val="3172914067"/>
                    </a:ext>
                  </a:extLst>
                </a:gridCol>
                <a:gridCol w="1442401">
                  <a:extLst>
                    <a:ext uri="{9D8B030D-6E8A-4147-A177-3AD203B41FA5}">
                      <a16:colId xmlns:a16="http://schemas.microsoft.com/office/drawing/2014/main" val="1902382006"/>
                    </a:ext>
                  </a:extLst>
                </a:gridCol>
                <a:gridCol w="1442401">
                  <a:extLst>
                    <a:ext uri="{9D8B030D-6E8A-4147-A177-3AD203B41FA5}">
                      <a16:colId xmlns:a16="http://schemas.microsoft.com/office/drawing/2014/main" val="703247399"/>
                    </a:ext>
                  </a:extLst>
                </a:gridCol>
              </a:tblGrid>
              <a:tr h="302646">
                <a:tc>
                  <a:txBody>
                    <a:bodyPr/>
                    <a:lstStyle/>
                    <a:p>
                      <a:pPr algn="l">
                        <a:lnSpc>
                          <a:spcPct val="107000"/>
                        </a:lnSpc>
                        <a:spcAft>
                          <a:spcPts val="800"/>
                        </a:spcAft>
                      </a:pPr>
                      <a:r>
                        <a:rPr lang="en-GB" sz="1600" dirty="0">
                          <a:effectLst/>
                        </a:rPr>
                        <a:t>Method</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Cost</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Speed</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Environmental Impact</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005620788"/>
                  </a:ext>
                </a:extLst>
              </a:tr>
              <a:tr h="493395">
                <a:tc>
                  <a:txBody>
                    <a:bodyPr/>
                    <a:lstStyle/>
                    <a:p>
                      <a:pPr algn="l">
                        <a:lnSpc>
                          <a:spcPct val="107000"/>
                        </a:lnSpc>
                        <a:spcAft>
                          <a:spcPts val="800"/>
                        </a:spcAft>
                      </a:pPr>
                      <a:r>
                        <a:rPr lang="en-GB" sz="1400" dirty="0">
                          <a:effectLst/>
                        </a:rPr>
                        <a:t>RAIL</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£120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2 days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Low</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93019287"/>
                  </a:ext>
                </a:extLst>
              </a:tr>
              <a:tr h="493395">
                <a:tc>
                  <a:txBody>
                    <a:bodyPr/>
                    <a:lstStyle/>
                    <a:p>
                      <a:pPr algn="l">
                        <a:lnSpc>
                          <a:spcPct val="107000"/>
                        </a:lnSpc>
                        <a:spcAft>
                          <a:spcPts val="800"/>
                        </a:spcAft>
                      </a:pPr>
                      <a:r>
                        <a:rPr lang="en-GB" sz="1400" dirty="0">
                          <a:effectLst/>
                        </a:rPr>
                        <a:t>ROAD</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£180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2 days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Medium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443998975"/>
                  </a:ext>
                </a:extLst>
              </a:tr>
              <a:tr h="493395">
                <a:tc>
                  <a:txBody>
                    <a:bodyPr/>
                    <a:lstStyle/>
                    <a:p>
                      <a:pPr algn="l">
                        <a:lnSpc>
                          <a:spcPct val="107000"/>
                        </a:lnSpc>
                        <a:spcAft>
                          <a:spcPts val="800"/>
                        </a:spcAft>
                      </a:pPr>
                      <a:r>
                        <a:rPr lang="en-GB" sz="1400" dirty="0">
                          <a:effectLst/>
                        </a:rPr>
                        <a:t>AIR</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£280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5 hours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High</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015138480"/>
                  </a:ext>
                </a:extLst>
              </a:tr>
            </a:tbl>
          </a:graphicData>
        </a:graphic>
      </p:graphicFrame>
      <p:sp>
        <p:nvSpPr>
          <p:cNvPr id="7" name="Text Placeholder 2">
            <a:extLst>
              <a:ext uri="{FF2B5EF4-FFF2-40B4-BE49-F238E27FC236}">
                <a16:creationId xmlns:a16="http://schemas.microsoft.com/office/drawing/2014/main" id="{60A33641-5755-2409-C55D-22BDB1088ADC}"/>
              </a:ext>
            </a:extLst>
          </p:cNvPr>
          <p:cNvSpPr>
            <a:spLocks noGrp="1"/>
          </p:cNvSpPr>
          <p:nvPr>
            <p:ph type="body" sz="quarter" idx="11"/>
          </p:nvPr>
        </p:nvSpPr>
        <p:spPr>
          <a:xfrm>
            <a:off x="2581683" y="1019997"/>
            <a:ext cx="2838617" cy="522476"/>
          </a:xfrm>
        </p:spPr>
        <p:txBody>
          <a:bodyPr/>
          <a:lstStyle/>
          <a:p>
            <a:r>
              <a:rPr lang="nl-NL" dirty="0"/>
              <a:t>1800 kilometers</a:t>
            </a:r>
          </a:p>
          <a:p>
            <a:endParaRPr lang="nl-NL" dirty="0"/>
          </a:p>
          <a:p>
            <a:endParaRPr lang="nl-NL" dirty="0"/>
          </a:p>
        </p:txBody>
      </p:sp>
      <p:sp>
        <p:nvSpPr>
          <p:cNvPr id="10" name="Text Placeholder 2">
            <a:extLst>
              <a:ext uri="{FF2B5EF4-FFF2-40B4-BE49-F238E27FC236}">
                <a16:creationId xmlns:a16="http://schemas.microsoft.com/office/drawing/2014/main" id="{288E4F83-3FD7-41D5-6378-3AB629A82C2C}"/>
              </a:ext>
            </a:extLst>
          </p:cNvPr>
          <p:cNvSpPr txBox="1">
            <a:spLocks/>
          </p:cNvSpPr>
          <p:nvPr/>
        </p:nvSpPr>
        <p:spPr>
          <a:xfrm>
            <a:off x="498767" y="3896733"/>
            <a:ext cx="3325088" cy="5224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Ink Free" panose="03080402000500000000"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k Free" panose="03080402000500000000"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k Free" panose="03080402000500000000"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Transport options</a:t>
            </a:r>
          </a:p>
          <a:p>
            <a:endParaRPr lang="nl-NL" dirty="0"/>
          </a:p>
          <a:p>
            <a:endParaRPr lang="nl-NL" dirty="0"/>
          </a:p>
        </p:txBody>
      </p:sp>
      <p:sp>
        <p:nvSpPr>
          <p:cNvPr id="3" name="Slide Number Placeholder 2">
            <a:extLst>
              <a:ext uri="{FF2B5EF4-FFF2-40B4-BE49-F238E27FC236}">
                <a16:creationId xmlns:a16="http://schemas.microsoft.com/office/drawing/2014/main" id="{44160F01-9F25-A850-4C97-DF1ECFFE0EA4}"/>
              </a:ext>
            </a:extLst>
          </p:cNvPr>
          <p:cNvSpPr>
            <a:spLocks noGrp="1"/>
          </p:cNvSpPr>
          <p:nvPr>
            <p:ph type="sldNum" sz="quarter" idx="12"/>
          </p:nvPr>
        </p:nvSpPr>
        <p:spPr/>
        <p:txBody>
          <a:bodyPr/>
          <a:lstStyle/>
          <a:p>
            <a:fld id="{DBE164C7-74C8-453F-9C67-C43C95DB737D}" type="slidenum">
              <a:rPr lang="nl-NL" smtClean="0"/>
              <a:pPr/>
              <a:t>12</a:t>
            </a:fld>
            <a:endParaRPr lang="nl-NL"/>
          </a:p>
        </p:txBody>
      </p:sp>
    </p:spTree>
    <p:extLst>
      <p:ext uri="{BB962C8B-B14F-4D97-AF65-F5344CB8AC3E}">
        <p14:creationId xmlns:p14="http://schemas.microsoft.com/office/powerpoint/2010/main" val="1144248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p:txBody>
          <a:bodyPr/>
          <a:lstStyle/>
          <a:p>
            <a:r>
              <a:rPr lang="nl-NL" dirty="0"/>
              <a:t>LEG 2 – SHANGHAI TO MUMBAI</a:t>
            </a:r>
          </a:p>
        </p:txBody>
      </p:sp>
      <p:sp>
        <p:nvSpPr>
          <p:cNvPr id="7" name="Text Placeholder 2">
            <a:extLst>
              <a:ext uri="{FF2B5EF4-FFF2-40B4-BE49-F238E27FC236}">
                <a16:creationId xmlns:a16="http://schemas.microsoft.com/office/drawing/2014/main" id="{60A33641-5755-2409-C55D-22BDB1088ADC}"/>
              </a:ext>
            </a:extLst>
          </p:cNvPr>
          <p:cNvSpPr>
            <a:spLocks noGrp="1"/>
          </p:cNvSpPr>
          <p:nvPr>
            <p:ph type="body" sz="quarter" idx="11"/>
          </p:nvPr>
        </p:nvSpPr>
        <p:spPr>
          <a:xfrm>
            <a:off x="2581683" y="906082"/>
            <a:ext cx="2838617" cy="522476"/>
          </a:xfrm>
        </p:spPr>
        <p:txBody>
          <a:bodyPr/>
          <a:lstStyle/>
          <a:p>
            <a:r>
              <a:rPr lang="nl-NL" dirty="0"/>
              <a:t>5000 kilometers</a:t>
            </a:r>
          </a:p>
          <a:p>
            <a:endParaRPr lang="nl-NL" dirty="0"/>
          </a:p>
          <a:p>
            <a:endParaRPr lang="nl-NL" dirty="0"/>
          </a:p>
        </p:txBody>
      </p:sp>
      <p:sp>
        <p:nvSpPr>
          <p:cNvPr id="10" name="Text Placeholder 2">
            <a:extLst>
              <a:ext uri="{FF2B5EF4-FFF2-40B4-BE49-F238E27FC236}">
                <a16:creationId xmlns:a16="http://schemas.microsoft.com/office/drawing/2014/main" id="{288E4F83-3FD7-41D5-6378-3AB629A82C2C}"/>
              </a:ext>
            </a:extLst>
          </p:cNvPr>
          <p:cNvSpPr txBox="1">
            <a:spLocks/>
          </p:cNvSpPr>
          <p:nvPr/>
        </p:nvSpPr>
        <p:spPr>
          <a:xfrm>
            <a:off x="435760" y="3754269"/>
            <a:ext cx="3325088" cy="5224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Ink Free" panose="03080402000500000000"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k Free" panose="03080402000500000000"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k Free" panose="03080402000500000000"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Transport options</a:t>
            </a:r>
          </a:p>
          <a:p>
            <a:endParaRPr lang="nl-NL" dirty="0"/>
          </a:p>
          <a:p>
            <a:endParaRPr lang="nl-NL" dirty="0"/>
          </a:p>
        </p:txBody>
      </p:sp>
      <p:grpSp>
        <p:nvGrpSpPr>
          <p:cNvPr id="3" name="Group 2">
            <a:extLst>
              <a:ext uri="{FF2B5EF4-FFF2-40B4-BE49-F238E27FC236}">
                <a16:creationId xmlns:a16="http://schemas.microsoft.com/office/drawing/2014/main" id="{1BD8D807-063C-AABD-3420-1B284F8B5DA5}"/>
              </a:ext>
            </a:extLst>
          </p:cNvPr>
          <p:cNvGrpSpPr/>
          <p:nvPr/>
        </p:nvGrpSpPr>
        <p:grpSpPr>
          <a:xfrm>
            <a:off x="5420300" y="906082"/>
            <a:ext cx="5988107" cy="3228198"/>
            <a:chOff x="0" y="0"/>
            <a:chExt cx="6343582" cy="3924300"/>
          </a:xfrm>
        </p:grpSpPr>
        <p:pic>
          <p:nvPicPr>
            <p:cNvPr id="9" name="Picture 8">
              <a:extLst>
                <a:ext uri="{FF2B5EF4-FFF2-40B4-BE49-F238E27FC236}">
                  <a16:creationId xmlns:a16="http://schemas.microsoft.com/office/drawing/2014/main" id="{9CF90321-5541-6C07-5C2F-B773CFE421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634358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1" name="Straight Connector 10">
              <a:extLst>
                <a:ext uri="{FF2B5EF4-FFF2-40B4-BE49-F238E27FC236}">
                  <a16:creationId xmlns:a16="http://schemas.microsoft.com/office/drawing/2014/main" id="{3354B2AE-7156-1325-451B-A2D40C56C8F0}"/>
                </a:ext>
              </a:extLst>
            </p:cNvPr>
            <p:cNvCxnSpPr/>
            <p:nvPr/>
          </p:nvCxnSpPr>
          <p:spPr>
            <a:xfrm flipH="1">
              <a:off x="534153" y="1066800"/>
              <a:ext cx="4922775" cy="138048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aphicFrame>
        <p:nvGraphicFramePr>
          <p:cNvPr id="12" name="Table 11">
            <a:extLst>
              <a:ext uri="{FF2B5EF4-FFF2-40B4-BE49-F238E27FC236}">
                <a16:creationId xmlns:a16="http://schemas.microsoft.com/office/drawing/2014/main" id="{8EEB8382-8852-309C-4503-C66AE680AAC7}"/>
              </a:ext>
            </a:extLst>
          </p:cNvPr>
          <p:cNvGraphicFramePr>
            <a:graphicFrameLocks noGrp="1"/>
          </p:cNvGraphicFramePr>
          <p:nvPr>
            <p:extLst>
              <p:ext uri="{D42A27DB-BD31-4B8C-83A1-F6EECF244321}">
                <p14:modId xmlns:p14="http://schemas.microsoft.com/office/powerpoint/2010/main" val="2557529205"/>
              </p:ext>
            </p:extLst>
          </p:nvPr>
        </p:nvGraphicFramePr>
        <p:xfrm>
          <a:off x="570485" y="4403252"/>
          <a:ext cx="6136612" cy="2327402"/>
        </p:xfrm>
        <a:graphic>
          <a:graphicData uri="http://schemas.openxmlformats.org/drawingml/2006/table">
            <a:tbl>
              <a:tblPr firstRow="1" bandRow="1">
                <a:tableStyleId>{7DF18680-E054-41AD-8BC1-D1AEF772440D}</a:tableStyleId>
              </a:tblPr>
              <a:tblGrid>
                <a:gridCol w="1513296">
                  <a:extLst>
                    <a:ext uri="{9D8B030D-6E8A-4147-A177-3AD203B41FA5}">
                      <a16:colId xmlns:a16="http://schemas.microsoft.com/office/drawing/2014/main" val="986565453"/>
                    </a:ext>
                  </a:extLst>
                </a:gridCol>
                <a:gridCol w="1502334">
                  <a:extLst>
                    <a:ext uri="{9D8B030D-6E8A-4147-A177-3AD203B41FA5}">
                      <a16:colId xmlns:a16="http://schemas.microsoft.com/office/drawing/2014/main" val="2023054793"/>
                    </a:ext>
                  </a:extLst>
                </a:gridCol>
                <a:gridCol w="1507815">
                  <a:extLst>
                    <a:ext uri="{9D8B030D-6E8A-4147-A177-3AD203B41FA5}">
                      <a16:colId xmlns:a16="http://schemas.microsoft.com/office/drawing/2014/main" val="2771074904"/>
                    </a:ext>
                  </a:extLst>
                </a:gridCol>
                <a:gridCol w="1613167">
                  <a:extLst>
                    <a:ext uri="{9D8B030D-6E8A-4147-A177-3AD203B41FA5}">
                      <a16:colId xmlns:a16="http://schemas.microsoft.com/office/drawing/2014/main" val="99867014"/>
                    </a:ext>
                  </a:extLst>
                </a:gridCol>
              </a:tblGrid>
              <a:tr h="467995">
                <a:tc>
                  <a:txBody>
                    <a:bodyPr/>
                    <a:lstStyle/>
                    <a:p>
                      <a:pPr algn="l">
                        <a:lnSpc>
                          <a:spcPct val="107000"/>
                        </a:lnSpc>
                        <a:spcAft>
                          <a:spcPts val="800"/>
                        </a:spcAft>
                      </a:pPr>
                      <a:r>
                        <a:rPr lang="en-GB" sz="1600" dirty="0">
                          <a:effectLst/>
                        </a:rPr>
                        <a:t>Method</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Cost</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Speed</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Environmental Impact</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23524824"/>
                  </a:ext>
                </a:extLst>
              </a:tr>
              <a:tr h="431800">
                <a:tc>
                  <a:txBody>
                    <a:bodyPr/>
                    <a:lstStyle/>
                    <a:p>
                      <a:pPr algn="l">
                        <a:lnSpc>
                          <a:spcPct val="107000"/>
                        </a:lnSpc>
                        <a:spcAft>
                          <a:spcPts val="800"/>
                        </a:spcAft>
                      </a:pPr>
                      <a:r>
                        <a:rPr lang="en-GB" sz="1400" dirty="0">
                          <a:effectLst/>
                        </a:rPr>
                        <a:t>RAIL</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£310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8 days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Medium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335954215"/>
                  </a:ext>
                </a:extLst>
              </a:tr>
              <a:tr h="431800">
                <a:tc>
                  <a:txBody>
                    <a:bodyPr/>
                    <a:lstStyle/>
                    <a:p>
                      <a:pPr algn="l">
                        <a:lnSpc>
                          <a:spcPct val="107000"/>
                        </a:lnSpc>
                        <a:spcAft>
                          <a:spcPts val="800"/>
                        </a:spcAft>
                      </a:pPr>
                      <a:r>
                        <a:rPr lang="en-GB" sz="1400" dirty="0">
                          <a:effectLst/>
                        </a:rPr>
                        <a:t>ROAD</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£270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15 days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Medium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452542154"/>
                  </a:ext>
                </a:extLst>
              </a:tr>
              <a:tr h="431800">
                <a:tc>
                  <a:txBody>
                    <a:bodyPr/>
                    <a:lstStyle/>
                    <a:p>
                      <a:pPr algn="l">
                        <a:lnSpc>
                          <a:spcPct val="107000"/>
                        </a:lnSpc>
                        <a:spcAft>
                          <a:spcPts val="800"/>
                        </a:spcAft>
                      </a:pPr>
                      <a:r>
                        <a:rPr lang="en-GB" sz="1400" dirty="0">
                          <a:effectLst/>
                        </a:rPr>
                        <a:t>AIR</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£350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12 hours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High</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54423038"/>
                  </a:ext>
                </a:extLst>
              </a:tr>
              <a:tr h="431800">
                <a:tc>
                  <a:txBody>
                    <a:bodyPr/>
                    <a:lstStyle/>
                    <a:p>
                      <a:pPr algn="l">
                        <a:lnSpc>
                          <a:spcPct val="107000"/>
                        </a:lnSpc>
                        <a:spcAft>
                          <a:spcPts val="800"/>
                        </a:spcAft>
                      </a:pPr>
                      <a:r>
                        <a:rPr lang="en-GB" sz="1400" dirty="0">
                          <a:effectLst/>
                        </a:rPr>
                        <a:t>SEA</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£140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22 days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Low</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598872791"/>
                  </a:ext>
                </a:extLst>
              </a:tr>
            </a:tbl>
          </a:graphicData>
        </a:graphic>
      </p:graphicFrame>
      <p:sp>
        <p:nvSpPr>
          <p:cNvPr id="4" name="Slide Number Placeholder 3">
            <a:extLst>
              <a:ext uri="{FF2B5EF4-FFF2-40B4-BE49-F238E27FC236}">
                <a16:creationId xmlns:a16="http://schemas.microsoft.com/office/drawing/2014/main" id="{8277BE61-5C64-B77D-7584-C9854F9ED17C}"/>
              </a:ext>
            </a:extLst>
          </p:cNvPr>
          <p:cNvSpPr>
            <a:spLocks noGrp="1"/>
          </p:cNvSpPr>
          <p:nvPr>
            <p:ph type="sldNum" sz="quarter" idx="12"/>
          </p:nvPr>
        </p:nvSpPr>
        <p:spPr/>
        <p:txBody>
          <a:bodyPr/>
          <a:lstStyle/>
          <a:p>
            <a:fld id="{DBE164C7-74C8-453F-9C67-C43C95DB737D}" type="slidenum">
              <a:rPr lang="nl-NL" smtClean="0"/>
              <a:pPr/>
              <a:t>13</a:t>
            </a:fld>
            <a:endParaRPr lang="nl-NL"/>
          </a:p>
        </p:txBody>
      </p:sp>
    </p:spTree>
    <p:extLst>
      <p:ext uri="{BB962C8B-B14F-4D97-AF65-F5344CB8AC3E}">
        <p14:creationId xmlns:p14="http://schemas.microsoft.com/office/powerpoint/2010/main" val="2905365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p:txBody>
          <a:bodyPr/>
          <a:lstStyle/>
          <a:p>
            <a:r>
              <a:rPr lang="nl-NL" dirty="0"/>
              <a:t>LEG 3 – MUMBAI TO INSTANBUL</a:t>
            </a:r>
          </a:p>
        </p:txBody>
      </p:sp>
      <p:sp>
        <p:nvSpPr>
          <p:cNvPr id="7" name="Text Placeholder 2">
            <a:extLst>
              <a:ext uri="{FF2B5EF4-FFF2-40B4-BE49-F238E27FC236}">
                <a16:creationId xmlns:a16="http://schemas.microsoft.com/office/drawing/2014/main" id="{60A33641-5755-2409-C55D-22BDB1088ADC}"/>
              </a:ext>
            </a:extLst>
          </p:cNvPr>
          <p:cNvSpPr>
            <a:spLocks noGrp="1"/>
          </p:cNvSpPr>
          <p:nvPr>
            <p:ph type="body" sz="quarter" idx="11"/>
          </p:nvPr>
        </p:nvSpPr>
        <p:spPr>
          <a:xfrm>
            <a:off x="2581683" y="1019997"/>
            <a:ext cx="2838617" cy="522476"/>
          </a:xfrm>
        </p:spPr>
        <p:txBody>
          <a:bodyPr/>
          <a:lstStyle/>
          <a:p>
            <a:r>
              <a:rPr lang="nl-NL" dirty="0"/>
              <a:t>4800 kilometers</a:t>
            </a:r>
          </a:p>
          <a:p>
            <a:endParaRPr lang="nl-NL" dirty="0"/>
          </a:p>
          <a:p>
            <a:endParaRPr lang="nl-NL" dirty="0"/>
          </a:p>
        </p:txBody>
      </p:sp>
      <p:sp>
        <p:nvSpPr>
          <p:cNvPr id="10" name="Text Placeholder 2">
            <a:extLst>
              <a:ext uri="{FF2B5EF4-FFF2-40B4-BE49-F238E27FC236}">
                <a16:creationId xmlns:a16="http://schemas.microsoft.com/office/drawing/2014/main" id="{288E4F83-3FD7-41D5-6378-3AB629A82C2C}"/>
              </a:ext>
            </a:extLst>
          </p:cNvPr>
          <p:cNvSpPr txBox="1">
            <a:spLocks/>
          </p:cNvSpPr>
          <p:nvPr/>
        </p:nvSpPr>
        <p:spPr>
          <a:xfrm>
            <a:off x="498767" y="3447796"/>
            <a:ext cx="5171493" cy="5224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Ink Free" panose="03080402000500000000"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k Free" panose="03080402000500000000"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k Free" panose="03080402000500000000"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Transport options</a:t>
            </a:r>
          </a:p>
          <a:p>
            <a:r>
              <a:rPr lang="en-US" sz="1800" dirty="0"/>
              <a:t>NOTE: </a:t>
            </a:r>
            <a:r>
              <a:rPr lang="en-US" sz="1800" b="0" dirty="0"/>
              <a:t>There is political and military unrest in several countries covered in leg 3, and it is not possible to transport goods via road or rail.  You must use only air or sea transport.</a:t>
            </a:r>
          </a:p>
          <a:p>
            <a:endParaRPr lang="en-US" dirty="0"/>
          </a:p>
          <a:p>
            <a:endParaRPr lang="nl-NL" dirty="0"/>
          </a:p>
          <a:p>
            <a:endParaRPr lang="nl-NL" dirty="0"/>
          </a:p>
        </p:txBody>
      </p:sp>
      <p:grpSp>
        <p:nvGrpSpPr>
          <p:cNvPr id="3" name="Group 2">
            <a:extLst>
              <a:ext uri="{FF2B5EF4-FFF2-40B4-BE49-F238E27FC236}">
                <a16:creationId xmlns:a16="http://schemas.microsoft.com/office/drawing/2014/main" id="{69554343-0D16-ABC5-606E-4A0301A2468D}"/>
              </a:ext>
            </a:extLst>
          </p:cNvPr>
          <p:cNvGrpSpPr/>
          <p:nvPr/>
        </p:nvGrpSpPr>
        <p:grpSpPr>
          <a:xfrm>
            <a:off x="5670260" y="769092"/>
            <a:ext cx="5856721" cy="3780603"/>
            <a:chOff x="0" y="0"/>
            <a:chExt cx="5964962" cy="4241800"/>
          </a:xfrm>
        </p:grpSpPr>
        <p:pic>
          <p:nvPicPr>
            <p:cNvPr id="4" name="Picture 3">
              <a:extLst>
                <a:ext uri="{FF2B5EF4-FFF2-40B4-BE49-F238E27FC236}">
                  <a16:creationId xmlns:a16="http://schemas.microsoft.com/office/drawing/2014/main" id="{5467D965-BAAB-839E-47AF-813C1D1507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5964962" cy="424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Connector 4">
              <a:extLst>
                <a:ext uri="{FF2B5EF4-FFF2-40B4-BE49-F238E27FC236}">
                  <a16:creationId xmlns:a16="http://schemas.microsoft.com/office/drawing/2014/main" id="{CBC69D1D-4F13-A1C4-2EAD-E9DD7C2E1EC7}"/>
                </a:ext>
              </a:extLst>
            </p:cNvPr>
            <p:cNvCxnSpPr/>
            <p:nvPr/>
          </p:nvCxnSpPr>
          <p:spPr>
            <a:xfrm flipH="1" flipV="1">
              <a:off x="940589" y="715642"/>
              <a:ext cx="3868672" cy="225615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aphicFrame>
        <p:nvGraphicFramePr>
          <p:cNvPr id="6" name="Table 5">
            <a:extLst>
              <a:ext uri="{FF2B5EF4-FFF2-40B4-BE49-F238E27FC236}">
                <a16:creationId xmlns:a16="http://schemas.microsoft.com/office/drawing/2014/main" id="{AB897814-4407-7B13-A92F-5EEFDFAC8AD7}"/>
              </a:ext>
            </a:extLst>
          </p:cNvPr>
          <p:cNvGraphicFramePr>
            <a:graphicFrameLocks noGrp="1"/>
          </p:cNvGraphicFramePr>
          <p:nvPr>
            <p:extLst>
              <p:ext uri="{D42A27DB-BD31-4B8C-83A1-F6EECF244321}">
                <p14:modId xmlns:p14="http://schemas.microsoft.com/office/powerpoint/2010/main" val="2464457735"/>
              </p:ext>
            </p:extLst>
          </p:nvPr>
        </p:nvGraphicFramePr>
        <p:xfrm>
          <a:off x="623137" y="5187528"/>
          <a:ext cx="6221009" cy="1409192"/>
        </p:xfrm>
        <a:graphic>
          <a:graphicData uri="http://schemas.openxmlformats.org/drawingml/2006/table">
            <a:tbl>
              <a:tblPr firstRow="1" bandRow="1">
                <a:tableStyleId>{7DF18680-E054-41AD-8BC1-D1AEF772440D}</a:tableStyleId>
              </a:tblPr>
              <a:tblGrid>
                <a:gridCol w="1539053">
                  <a:extLst>
                    <a:ext uri="{9D8B030D-6E8A-4147-A177-3AD203B41FA5}">
                      <a16:colId xmlns:a16="http://schemas.microsoft.com/office/drawing/2014/main" val="2713502500"/>
                    </a:ext>
                  </a:extLst>
                </a:gridCol>
                <a:gridCol w="1529797">
                  <a:extLst>
                    <a:ext uri="{9D8B030D-6E8A-4147-A177-3AD203B41FA5}">
                      <a16:colId xmlns:a16="http://schemas.microsoft.com/office/drawing/2014/main" val="2340555520"/>
                    </a:ext>
                  </a:extLst>
                </a:gridCol>
                <a:gridCol w="1534734">
                  <a:extLst>
                    <a:ext uri="{9D8B030D-6E8A-4147-A177-3AD203B41FA5}">
                      <a16:colId xmlns:a16="http://schemas.microsoft.com/office/drawing/2014/main" val="3936805382"/>
                    </a:ext>
                  </a:extLst>
                </a:gridCol>
                <a:gridCol w="1617425">
                  <a:extLst>
                    <a:ext uri="{9D8B030D-6E8A-4147-A177-3AD203B41FA5}">
                      <a16:colId xmlns:a16="http://schemas.microsoft.com/office/drawing/2014/main" val="4201885113"/>
                    </a:ext>
                  </a:extLst>
                </a:gridCol>
              </a:tblGrid>
              <a:tr h="379730">
                <a:tc>
                  <a:txBody>
                    <a:bodyPr/>
                    <a:lstStyle/>
                    <a:p>
                      <a:pPr algn="l">
                        <a:lnSpc>
                          <a:spcPct val="107000"/>
                        </a:lnSpc>
                        <a:spcAft>
                          <a:spcPts val="800"/>
                        </a:spcAft>
                      </a:pPr>
                      <a:r>
                        <a:rPr lang="en-GB" sz="1600" dirty="0">
                          <a:effectLst/>
                        </a:rPr>
                        <a:t>Method</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Cost</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Speed</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Environmental Impact</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46313152"/>
                  </a:ext>
                </a:extLst>
              </a:tr>
              <a:tr h="404495">
                <a:tc>
                  <a:txBody>
                    <a:bodyPr/>
                    <a:lstStyle/>
                    <a:p>
                      <a:pPr algn="l">
                        <a:lnSpc>
                          <a:spcPct val="107000"/>
                        </a:lnSpc>
                        <a:spcAft>
                          <a:spcPts val="800"/>
                        </a:spcAft>
                      </a:pPr>
                      <a:r>
                        <a:rPr lang="en-GB" sz="1400" dirty="0">
                          <a:effectLst/>
                        </a:rPr>
                        <a:t>AIR</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£400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8 hours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High</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97372833"/>
                  </a:ext>
                </a:extLst>
              </a:tr>
              <a:tr h="404495">
                <a:tc>
                  <a:txBody>
                    <a:bodyPr/>
                    <a:lstStyle/>
                    <a:p>
                      <a:pPr algn="l">
                        <a:lnSpc>
                          <a:spcPct val="107000"/>
                        </a:lnSpc>
                        <a:spcAft>
                          <a:spcPts val="800"/>
                        </a:spcAft>
                      </a:pPr>
                      <a:r>
                        <a:rPr lang="en-GB" sz="1400" dirty="0">
                          <a:effectLst/>
                        </a:rPr>
                        <a:t>SEA</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£170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19 days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Medium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762727346"/>
                  </a:ext>
                </a:extLst>
              </a:tr>
            </a:tbl>
          </a:graphicData>
        </a:graphic>
      </p:graphicFrame>
      <p:sp>
        <p:nvSpPr>
          <p:cNvPr id="8" name="Slide Number Placeholder 7">
            <a:extLst>
              <a:ext uri="{FF2B5EF4-FFF2-40B4-BE49-F238E27FC236}">
                <a16:creationId xmlns:a16="http://schemas.microsoft.com/office/drawing/2014/main" id="{063B6FD2-B8AE-E136-53FA-17E19AC31B32}"/>
              </a:ext>
            </a:extLst>
          </p:cNvPr>
          <p:cNvSpPr>
            <a:spLocks noGrp="1"/>
          </p:cNvSpPr>
          <p:nvPr>
            <p:ph type="sldNum" sz="quarter" idx="12"/>
          </p:nvPr>
        </p:nvSpPr>
        <p:spPr/>
        <p:txBody>
          <a:bodyPr/>
          <a:lstStyle/>
          <a:p>
            <a:fld id="{DBE164C7-74C8-453F-9C67-C43C95DB737D}" type="slidenum">
              <a:rPr lang="nl-NL" smtClean="0"/>
              <a:pPr/>
              <a:t>14</a:t>
            </a:fld>
            <a:endParaRPr lang="nl-NL"/>
          </a:p>
        </p:txBody>
      </p:sp>
    </p:spTree>
    <p:extLst>
      <p:ext uri="{BB962C8B-B14F-4D97-AF65-F5344CB8AC3E}">
        <p14:creationId xmlns:p14="http://schemas.microsoft.com/office/powerpoint/2010/main" val="3550256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p:txBody>
          <a:bodyPr/>
          <a:lstStyle/>
          <a:p>
            <a:r>
              <a:rPr lang="nl-NL" dirty="0"/>
              <a:t>LEG 4 – ISTANBUL TO LONDON</a:t>
            </a:r>
          </a:p>
        </p:txBody>
      </p:sp>
      <p:sp>
        <p:nvSpPr>
          <p:cNvPr id="7" name="Text Placeholder 2">
            <a:extLst>
              <a:ext uri="{FF2B5EF4-FFF2-40B4-BE49-F238E27FC236}">
                <a16:creationId xmlns:a16="http://schemas.microsoft.com/office/drawing/2014/main" id="{60A33641-5755-2409-C55D-22BDB1088ADC}"/>
              </a:ext>
            </a:extLst>
          </p:cNvPr>
          <p:cNvSpPr>
            <a:spLocks noGrp="1"/>
          </p:cNvSpPr>
          <p:nvPr>
            <p:ph type="body" sz="quarter" idx="11"/>
          </p:nvPr>
        </p:nvSpPr>
        <p:spPr>
          <a:xfrm>
            <a:off x="2581683" y="1019997"/>
            <a:ext cx="2838617" cy="522476"/>
          </a:xfrm>
        </p:spPr>
        <p:txBody>
          <a:bodyPr/>
          <a:lstStyle/>
          <a:p>
            <a:r>
              <a:rPr lang="nl-NL" dirty="0"/>
              <a:t>3000 kilometers</a:t>
            </a:r>
          </a:p>
          <a:p>
            <a:endParaRPr lang="nl-NL" dirty="0"/>
          </a:p>
          <a:p>
            <a:endParaRPr lang="nl-NL" dirty="0"/>
          </a:p>
        </p:txBody>
      </p:sp>
      <p:sp>
        <p:nvSpPr>
          <p:cNvPr id="10" name="Text Placeholder 2">
            <a:extLst>
              <a:ext uri="{FF2B5EF4-FFF2-40B4-BE49-F238E27FC236}">
                <a16:creationId xmlns:a16="http://schemas.microsoft.com/office/drawing/2014/main" id="{288E4F83-3FD7-41D5-6378-3AB629A82C2C}"/>
              </a:ext>
            </a:extLst>
          </p:cNvPr>
          <p:cNvSpPr txBox="1">
            <a:spLocks/>
          </p:cNvSpPr>
          <p:nvPr/>
        </p:nvSpPr>
        <p:spPr>
          <a:xfrm>
            <a:off x="429173" y="3770530"/>
            <a:ext cx="3325088" cy="5224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Ink Free" panose="03080402000500000000"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k Free" panose="03080402000500000000"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k Free" panose="03080402000500000000"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Transport options</a:t>
            </a:r>
          </a:p>
          <a:p>
            <a:endParaRPr lang="nl-NL" dirty="0"/>
          </a:p>
          <a:p>
            <a:endParaRPr lang="nl-NL" dirty="0"/>
          </a:p>
        </p:txBody>
      </p:sp>
      <p:grpSp>
        <p:nvGrpSpPr>
          <p:cNvPr id="3" name="Group 2">
            <a:extLst>
              <a:ext uri="{FF2B5EF4-FFF2-40B4-BE49-F238E27FC236}">
                <a16:creationId xmlns:a16="http://schemas.microsoft.com/office/drawing/2014/main" id="{31332A15-9C14-890F-72EA-2D8358D92569}"/>
              </a:ext>
            </a:extLst>
          </p:cNvPr>
          <p:cNvGrpSpPr/>
          <p:nvPr/>
        </p:nvGrpSpPr>
        <p:grpSpPr>
          <a:xfrm>
            <a:off x="5669395" y="628072"/>
            <a:ext cx="5562023" cy="4208607"/>
            <a:chOff x="0" y="0"/>
            <a:chExt cx="5194006" cy="4200255"/>
          </a:xfrm>
        </p:grpSpPr>
        <p:pic>
          <p:nvPicPr>
            <p:cNvPr id="4" name="Picture 3">
              <a:extLst>
                <a:ext uri="{FF2B5EF4-FFF2-40B4-BE49-F238E27FC236}">
                  <a16:creationId xmlns:a16="http://schemas.microsoft.com/office/drawing/2014/main" id="{823A40FD-883C-9A2D-1F08-3D305D424D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5194006" cy="4200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Connector 4">
              <a:extLst>
                <a:ext uri="{FF2B5EF4-FFF2-40B4-BE49-F238E27FC236}">
                  <a16:creationId xmlns:a16="http://schemas.microsoft.com/office/drawing/2014/main" id="{3618BE32-AED4-8672-3E7C-D0E437465F7D}"/>
                </a:ext>
              </a:extLst>
            </p:cNvPr>
            <p:cNvCxnSpPr/>
            <p:nvPr/>
          </p:nvCxnSpPr>
          <p:spPr>
            <a:xfrm flipH="1" flipV="1">
              <a:off x="1181699" y="1374819"/>
              <a:ext cx="2894706" cy="151733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aphicFrame>
        <p:nvGraphicFramePr>
          <p:cNvPr id="6" name="Table 5">
            <a:extLst>
              <a:ext uri="{FF2B5EF4-FFF2-40B4-BE49-F238E27FC236}">
                <a16:creationId xmlns:a16="http://schemas.microsoft.com/office/drawing/2014/main" id="{B31A9004-7211-E06E-F467-37C91BE91DC0}"/>
              </a:ext>
            </a:extLst>
          </p:cNvPr>
          <p:cNvGraphicFramePr>
            <a:graphicFrameLocks noGrp="1"/>
          </p:cNvGraphicFramePr>
          <p:nvPr>
            <p:extLst>
              <p:ext uri="{D42A27DB-BD31-4B8C-83A1-F6EECF244321}">
                <p14:modId xmlns:p14="http://schemas.microsoft.com/office/powerpoint/2010/main" val="77527106"/>
              </p:ext>
            </p:extLst>
          </p:nvPr>
        </p:nvGraphicFramePr>
        <p:xfrm>
          <a:off x="429173" y="4293006"/>
          <a:ext cx="6184063" cy="2218182"/>
        </p:xfrm>
        <a:graphic>
          <a:graphicData uri="http://schemas.openxmlformats.org/drawingml/2006/table">
            <a:tbl>
              <a:tblPr firstRow="1" bandRow="1">
                <a:tableStyleId>{7DF18680-E054-41AD-8BC1-D1AEF772440D}</a:tableStyleId>
              </a:tblPr>
              <a:tblGrid>
                <a:gridCol w="1529913">
                  <a:extLst>
                    <a:ext uri="{9D8B030D-6E8A-4147-A177-3AD203B41FA5}">
                      <a16:colId xmlns:a16="http://schemas.microsoft.com/office/drawing/2014/main" val="1060658275"/>
                    </a:ext>
                  </a:extLst>
                </a:gridCol>
                <a:gridCol w="1520711">
                  <a:extLst>
                    <a:ext uri="{9D8B030D-6E8A-4147-A177-3AD203B41FA5}">
                      <a16:colId xmlns:a16="http://schemas.microsoft.com/office/drawing/2014/main" val="2847464780"/>
                    </a:ext>
                  </a:extLst>
                </a:gridCol>
                <a:gridCol w="1525619">
                  <a:extLst>
                    <a:ext uri="{9D8B030D-6E8A-4147-A177-3AD203B41FA5}">
                      <a16:colId xmlns:a16="http://schemas.microsoft.com/office/drawing/2014/main" val="293770457"/>
                    </a:ext>
                  </a:extLst>
                </a:gridCol>
                <a:gridCol w="1607820">
                  <a:extLst>
                    <a:ext uri="{9D8B030D-6E8A-4147-A177-3AD203B41FA5}">
                      <a16:colId xmlns:a16="http://schemas.microsoft.com/office/drawing/2014/main" val="4163683879"/>
                    </a:ext>
                  </a:extLst>
                </a:gridCol>
              </a:tblGrid>
              <a:tr h="379730">
                <a:tc>
                  <a:txBody>
                    <a:bodyPr/>
                    <a:lstStyle/>
                    <a:p>
                      <a:pPr algn="l">
                        <a:lnSpc>
                          <a:spcPct val="107000"/>
                        </a:lnSpc>
                        <a:spcAft>
                          <a:spcPts val="800"/>
                        </a:spcAft>
                      </a:pPr>
                      <a:r>
                        <a:rPr lang="en-GB" sz="1600" dirty="0">
                          <a:effectLst/>
                        </a:rPr>
                        <a:t>Method</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Cost</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Speed</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600" dirty="0">
                          <a:effectLst/>
                        </a:rPr>
                        <a:t>Environmental Impact</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13324309"/>
                  </a:ext>
                </a:extLst>
              </a:tr>
              <a:tr h="404495">
                <a:tc>
                  <a:txBody>
                    <a:bodyPr/>
                    <a:lstStyle/>
                    <a:p>
                      <a:pPr algn="l">
                        <a:lnSpc>
                          <a:spcPct val="107000"/>
                        </a:lnSpc>
                        <a:spcAft>
                          <a:spcPts val="800"/>
                        </a:spcAft>
                      </a:pPr>
                      <a:r>
                        <a:rPr lang="en-GB" sz="1400" dirty="0">
                          <a:effectLst/>
                        </a:rPr>
                        <a:t>RAIL</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£300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5 days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Low</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696411371"/>
                  </a:ext>
                </a:extLst>
              </a:tr>
              <a:tr h="404495">
                <a:tc>
                  <a:txBody>
                    <a:bodyPr/>
                    <a:lstStyle/>
                    <a:p>
                      <a:pPr algn="l">
                        <a:lnSpc>
                          <a:spcPct val="107000"/>
                        </a:lnSpc>
                        <a:spcAft>
                          <a:spcPts val="800"/>
                        </a:spcAft>
                      </a:pPr>
                      <a:r>
                        <a:rPr lang="en-GB" sz="1400" dirty="0">
                          <a:effectLst/>
                        </a:rPr>
                        <a:t>ROAD</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£270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4 days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Medium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11176904"/>
                  </a:ext>
                </a:extLst>
              </a:tr>
              <a:tr h="404495">
                <a:tc>
                  <a:txBody>
                    <a:bodyPr/>
                    <a:lstStyle/>
                    <a:p>
                      <a:pPr algn="l">
                        <a:lnSpc>
                          <a:spcPct val="107000"/>
                        </a:lnSpc>
                        <a:spcAft>
                          <a:spcPts val="800"/>
                        </a:spcAft>
                      </a:pPr>
                      <a:r>
                        <a:rPr lang="en-GB" sz="1400" dirty="0">
                          <a:effectLst/>
                        </a:rPr>
                        <a:t>AIR</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£340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5 hours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High</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42893096"/>
                  </a:ext>
                </a:extLst>
              </a:tr>
              <a:tr h="404495">
                <a:tc>
                  <a:txBody>
                    <a:bodyPr/>
                    <a:lstStyle/>
                    <a:p>
                      <a:pPr algn="l">
                        <a:lnSpc>
                          <a:spcPct val="107000"/>
                        </a:lnSpc>
                        <a:spcAft>
                          <a:spcPts val="800"/>
                        </a:spcAft>
                      </a:pPr>
                      <a:r>
                        <a:rPr lang="en-GB" sz="1400" dirty="0">
                          <a:effectLst/>
                        </a:rPr>
                        <a:t>SEA</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£150 per 100 km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15 days</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tc>
                  <a:txBody>
                    <a:bodyPr/>
                    <a:lstStyle/>
                    <a:p>
                      <a:pPr algn="l">
                        <a:lnSpc>
                          <a:spcPct val="107000"/>
                        </a:lnSpc>
                        <a:spcAft>
                          <a:spcPts val="800"/>
                        </a:spcAft>
                      </a:pPr>
                      <a:r>
                        <a:rPr lang="en-GB" sz="1400" dirty="0">
                          <a:effectLst/>
                        </a:rPr>
                        <a:t>Medium</a:t>
                      </a:r>
                      <a:endParaRPr lang="nl-NL" sz="1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251757914"/>
                  </a:ext>
                </a:extLst>
              </a:tr>
            </a:tbl>
          </a:graphicData>
        </a:graphic>
      </p:graphicFrame>
      <p:sp>
        <p:nvSpPr>
          <p:cNvPr id="8" name="Slide Number Placeholder 7">
            <a:extLst>
              <a:ext uri="{FF2B5EF4-FFF2-40B4-BE49-F238E27FC236}">
                <a16:creationId xmlns:a16="http://schemas.microsoft.com/office/drawing/2014/main" id="{036CEEDE-3770-9CF1-A1A1-CBB2A264710E}"/>
              </a:ext>
            </a:extLst>
          </p:cNvPr>
          <p:cNvSpPr>
            <a:spLocks noGrp="1"/>
          </p:cNvSpPr>
          <p:nvPr>
            <p:ph type="sldNum" sz="quarter" idx="12"/>
          </p:nvPr>
        </p:nvSpPr>
        <p:spPr/>
        <p:txBody>
          <a:bodyPr/>
          <a:lstStyle/>
          <a:p>
            <a:fld id="{DBE164C7-74C8-453F-9C67-C43C95DB737D}" type="slidenum">
              <a:rPr lang="nl-NL" smtClean="0"/>
              <a:pPr/>
              <a:t>15</a:t>
            </a:fld>
            <a:endParaRPr lang="nl-NL"/>
          </a:p>
        </p:txBody>
      </p:sp>
    </p:spTree>
    <p:extLst>
      <p:ext uri="{BB962C8B-B14F-4D97-AF65-F5344CB8AC3E}">
        <p14:creationId xmlns:p14="http://schemas.microsoft.com/office/powerpoint/2010/main" val="3029178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D497B8B7-D990-70FE-F9C8-1C95699EFA5C}"/>
              </a:ext>
            </a:extLst>
          </p:cNvPr>
          <p:cNvPicPr>
            <a:picLocks noChangeAspect="1"/>
          </p:cNvPicPr>
          <p:nvPr/>
        </p:nvPicPr>
        <p:blipFill rotWithShape="1">
          <a:blip r:embed="rId2" cstate="screen">
            <a:alphaModFix amt="50000"/>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rot="5400000">
            <a:off x="8096960" y="475040"/>
            <a:ext cx="4595233" cy="3592898"/>
          </a:xfrm>
          <a:prstGeom prst="rect">
            <a:avLst/>
          </a:prstGeom>
          <a:effectLst/>
        </p:spPr>
      </p:pic>
      <p:pic>
        <p:nvPicPr>
          <p:cNvPr id="15" name="Picture 4">
            <a:extLst>
              <a:ext uri="{FF2B5EF4-FFF2-40B4-BE49-F238E27FC236}">
                <a16:creationId xmlns:a16="http://schemas.microsoft.com/office/drawing/2014/main" id="{5BBA5D63-5B3C-D3DA-44DA-97FD47EADE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547"/>
          <a:stretch/>
        </p:blipFill>
        <p:spPr bwMode="auto">
          <a:xfrm>
            <a:off x="7805599" y="672759"/>
            <a:ext cx="4403899" cy="272456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4" name="Picture 13" descr="Shape, circle&#10;&#10;Description automatically generated">
            <a:extLst>
              <a:ext uri="{FF2B5EF4-FFF2-40B4-BE49-F238E27FC236}">
                <a16:creationId xmlns:a16="http://schemas.microsoft.com/office/drawing/2014/main" id="{EF509C1D-1841-7169-8FD7-9BD8F0D45FA9}"/>
              </a:ext>
            </a:extLst>
          </p:cNvPr>
          <p:cNvPicPr>
            <a:picLocks noChangeAspect="1"/>
          </p:cNvPicPr>
          <p:nvPr/>
        </p:nvPicPr>
        <p:blipFill rotWithShape="1">
          <a:blip r:embed="rId4" cstate="screen">
            <a:alphaModFix amt="50000"/>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rot="16200000">
            <a:off x="-398667" y="3418612"/>
            <a:ext cx="3826334" cy="3027050"/>
          </a:xfrm>
          <a:prstGeom prst="rect">
            <a:avLst/>
          </a:prstGeom>
          <a:effectLst/>
        </p:spPr>
      </p:pic>
      <p:sp>
        <p:nvSpPr>
          <p:cNvPr id="8" name="Rectangle: Rounded Corners 7">
            <a:extLst>
              <a:ext uri="{FF2B5EF4-FFF2-40B4-BE49-F238E27FC236}">
                <a16:creationId xmlns:a16="http://schemas.microsoft.com/office/drawing/2014/main" id="{FA50FCA0-45EF-7B71-7BA8-43467C8050CC}"/>
              </a:ext>
            </a:extLst>
          </p:cNvPr>
          <p:cNvSpPr/>
          <p:nvPr/>
        </p:nvSpPr>
        <p:spPr>
          <a:xfrm>
            <a:off x="274371" y="2193030"/>
            <a:ext cx="9266793" cy="3234124"/>
          </a:xfrm>
          <a:prstGeom prst="roundRect">
            <a:avLst>
              <a:gd name="adj" fmla="val 5523"/>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a:xfrm>
            <a:off x="163534" y="62654"/>
            <a:ext cx="8869630" cy="706438"/>
          </a:xfrm>
        </p:spPr>
        <p:txBody>
          <a:bodyPr>
            <a:normAutofit/>
          </a:bodyPr>
          <a:lstStyle/>
          <a:p>
            <a:r>
              <a:rPr lang="nl-NL" dirty="0"/>
              <a:t>LOGISITICS CHALLENGE – </a:t>
            </a:r>
            <a:r>
              <a:rPr lang="nl-NL" dirty="0">
                <a:solidFill>
                  <a:schemeClr val="accent4">
                    <a:lumMod val="75000"/>
                  </a:schemeClr>
                </a:solidFill>
              </a:rPr>
              <a:t>SPECIFIC INFORMATION</a:t>
            </a:r>
            <a:endParaRPr lang="nl-NL" dirty="0"/>
          </a:p>
        </p:txBody>
      </p:sp>
      <p:sp>
        <p:nvSpPr>
          <p:cNvPr id="4" name="Text Placeholder 2">
            <a:extLst>
              <a:ext uri="{FF2B5EF4-FFF2-40B4-BE49-F238E27FC236}">
                <a16:creationId xmlns:a16="http://schemas.microsoft.com/office/drawing/2014/main" id="{4C8EC31A-E6D7-3640-4CB0-3830F39C7413}"/>
              </a:ext>
            </a:extLst>
          </p:cNvPr>
          <p:cNvSpPr txBox="1">
            <a:spLocks/>
          </p:cNvSpPr>
          <p:nvPr/>
        </p:nvSpPr>
        <p:spPr>
          <a:xfrm>
            <a:off x="463147" y="2786123"/>
            <a:ext cx="7964798" cy="14700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Ink Free" panose="03080402000500000000"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k Free" panose="03080402000500000000"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k Free" panose="03080402000500000000"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nl-NL" sz="2400" dirty="0">
                <a:solidFill>
                  <a:srgbClr val="00AEEF"/>
                </a:solidFill>
              </a:rPr>
              <a:t>Product to transport</a:t>
            </a:r>
            <a:r>
              <a:rPr lang="nl-NL" sz="2400" b="0" dirty="0"/>
              <a:t>: 600 boxes of cookies</a:t>
            </a:r>
          </a:p>
          <a:p>
            <a:pPr>
              <a:spcBef>
                <a:spcPts val="0"/>
              </a:spcBef>
              <a:spcAft>
                <a:spcPts val="1800"/>
              </a:spcAft>
            </a:pPr>
            <a:r>
              <a:rPr lang="nl-NL" sz="2400" dirty="0">
                <a:solidFill>
                  <a:srgbClr val="00AEEF"/>
                </a:solidFill>
              </a:rPr>
              <a:t>Transport details</a:t>
            </a:r>
            <a:r>
              <a:rPr lang="nl-NL" sz="2400" b="0" dirty="0"/>
              <a:t>: </a:t>
            </a:r>
            <a:r>
              <a:rPr lang="en-US" sz="2400" b="0" dirty="0"/>
              <a:t>Can only be transported by road or rail once, otherwise they will be damaged in transit</a:t>
            </a:r>
          </a:p>
          <a:p>
            <a:pPr>
              <a:spcBef>
                <a:spcPts val="0"/>
              </a:spcBef>
              <a:spcAft>
                <a:spcPts val="1800"/>
              </a:spcAft>
            </a:pPr>
            <a:r>
              <a:rPr lang="en-US" sz="2400" dirty="0">
                <a:solidFill>
                  <a:srgbClr val="00AEEF"/>
                </a:solidFill>
              </a:rPr>
              <a:t>Timeframe</a:t>
            </a:r>
            <a:r>
              <a:rPr lang="en-US" sz="2400" b="0" dirty="0"/>
              <a:t>: Must arrive at destination within 2 weeks</a:t>
            </a:r>
          </a:p>
        </p:txBody>
      </p:sp>
      <p:grpSp>
        <p:nvGrpSpPr>
          <p:cNvPr id="3" name="Group 2">
            <a:extLst>
              <a:ext uri="{FF2B5EF4-FFF2-40B4-BE49-F238E27FC236}">
                <a16:creationId xmlns:a16="http://schemas.microsoft.com/office/drawing/2014/main" id="{BA573147-128A-4C4D-A75A-99CF77E32E8E}"/>
              </a:ext>
            </a:extLst>
          </p:cNvPr>
          <p:cNvGrpSpPr/>
          <p:nvPr/>
        </p:nvGrpSpPr>
        <p:grpSpPr>
          <a:xfrm>
            <a:off x="7542331" y="1287621"/>
            <a:ext cx="4667167" cy="5652745"/>
            <a:chOff x="7542331" y="1287621"/>
            <a:chExt cx="4667167" cy="5652745"/>
          </a:xfrm>
        </p:grpSpPr>
        <p:pic>
          <p:nvPicPr>
            <p:cNvPr id="9" name="Picture 6">
              <a:extLst>
                <a:ext uri="{FF2B5EF4-FFF2-40B4-BE49-F238E27FC236}">
                  <a16:creationId xmlns:a16="http://schemas.microsoft.com/office/drawing/2014/main" id="{0E7FAA4A-24B2-8CFF-48C8-089644472E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4997" b="4942"/>
            <a:stretch/>
          </p:blipFill>
          <p:spPr bwMode="auto">
            <a:xfrm>
              <a:off x="7542331" y="1287621"/>
              <a:ext cx="4667167" cy="557961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387E9A1-7D89-68E5-36A6-338F5F099117}"/>
                </a:ext>
              </a:extLst>
            </p:cNvPr>
            <p:cNvSpPr txBox="1"/>
            <p:nvPr/>
          </p:nvSpPr>
          <p:spPr>
            <a:xfrm>
              <a:off x="9152505" y="6571034"/>
              <a:ext cx="2233305" cy="369332"/>
            </a:xfrm>
            <a:prstGeom prst="rect">
              <a:avLst/>
            </a:prstGeom>
            <a:noFill/>
          </p:spPr>
          <p:txBody>
            <a:bodyPr wrap="none" rtlCol="0">
              <a:spAutoFit/>
            </a:bodyPr>
            <a:lstStyle/>
            <a:p>
              <a:pPr algn="ctr"/>
              <a:r>
                <a:rPr lang="nl-NL" b="1" dirty="0">
                  <a:solidFill>
                    <a:schemeClr val="accent4">
                      <a:lumMod val="75000"/>
                    </a:schemeClr>
                  </a:solidFill>
                  <a:latin typeface="Baguet Script" panose="020B0604020202020204" pitchFamily="2" charset="0"/>
                  <a:ea typeface="Delivery" panose="020F0503020204020204" pitchFamily="34" charset="0"/>
                  <a:cs typeface="Arabic Typesetting" panose="020B0604020202020204" pitchFamily="66" charset="-78"/>
                </a:rPr>
                <a:t>CHEWY COOKIES CO</a:t>
              </a:r>
            </a:p>
          </p:txBody>
        </p:sp>
        <p:sp>
          <p:nvSpPr>
            <p:cNvPr id="11" name="TextBox 10">
              <a:extLst>
                <a:ext uri="{FF2B5EF4-FFF2-40B4-BE49-F238E27FC236}">
                  <a16:creationId xmlns:a16="http://schemas.microsoft.com/office/drawing/2014/main" id="{11E47EEA-7599-E377-F54F-DBD9A1320DE1}"/>
                </a:ext>
              </a:extLst>
            </p:cNvPr>
            <p:cNvSpPr txBox="1"/>
            <p:nvPr/>
          </p:nvSpPr>
          <p:spPr>
            <a:xfrm>
              <a:off x="8809464" y="2782464"/>
              <a:ext cx="2919389" cy="738664"/>
            </a:xfrm>
            <a:prstGeom prst="rect">
              <a:avLst/>
            </a:prstGeom>
            <a:noFill/>
          </p:spPr>
          <p:txBody>
            <a:bodyPr wrap="none" rtlCol="0">
              <a:spAutoFit/>
            </a:bodyPr>
            <a:lstStyle/>
            <a:p>
              <a:pPr algn="ctr"/>
              <a:r>
                <a:rPr lang="nl-NL" sz="2400" b="1" dirty="0">
                  <a:solidFill>
                    <a:schemeClr val="accent4">
                      <a:lumMod val="75000"/>
                    </a:schemeClr>
                  </a:solidFill>
                  <a:latin typeface="Baguet Script" panose="020B0604020202020204" pitchFamily="2" charset="0"/>
                  <a:ea typeface="Delivery" panose="020F0503020204020204" pitchFamily="34" charset="0"/>
                  <a:cs typeface="Arabic Typesetting" panose="020B0604020202020204" pitchFamily="66" charset="-78"/>
                </a:rPr>
                <a:t>CHEWY COOKIES CO</a:t>
              </a:r>
            </a:p>
            <a:p>
              <a:pPr algn="ctr"/>
              <a:r>
                <a:rPr lang="nl-NL" dirty="0">
                  <a:solidFill>
                    <a:schemeClr val="accent4">
                      <a:lumMod val="50000"/>
                    </a:schemeClr>
                  </a:solidFill>
                  <a:latin typeface="Baguet Script" panose="020B0604020202020204" pitchFamily="2" charset="0"/>
                  <a:ea typeface="Delivery" panose="020F0503020204020204" pitchFamily="34" charset="0"/>
                  <a:cs typeface="Arabic Typesetting" panose="020B0604020202020204" pitchFamily="66" charset="-78"/>
                </a:rPr>
                <a:t>A delight with every bite</a:t>
              </a:r>
            </a:p>
          </p:txBody>
        </p:sp>
      </p:grpSp>
      <p:sp>
        <p:nvSpPr>
          <p:cNvPr id="5" name="Slide Number Placeholder 4">
            <a:extLst>
              <a:ext uri="{FF2B5EF4-FFF2-40B4-BE49-F238E27FC236}">
                <a16:creationId xmlns:a16="http://schemas.microsoft.com/office/drawing/2014/main" id="{5E7A31B9-B407-8037-DE4B-1D5F5E405FC6}"/>
              </a:ext>
            </a:extLst>
          </p:cNvPr>
          <p:cNvSpPr>
            <a:spLocks noGrp="1"/>
          </p:cNvSpPr>
          <p:nvPr>
            <p:ph type="sldNum" sz="quarter" idx="12"/>
          </p:nvPr>
        </p:nvSpPr>
        <p:spPr/>
        <p:txBody>
          <a:bodyPr/>
          <a:lstStyle/>
          <a:p>
            <a:fld id="{DBE164C7-74C8-453F-9C67-C43C95DB737D}" type="slidenum">
              <a:rPr lang="nl-NL" smtClean="0"/>
              <a:pPr/>
              <a:t>16</a:t>
            </a:fld>
            <a:endParaRPr lang="nl-NL"/>
          </a:p>
        </p:txBody>
      </p:sp>
    </p:spTree>
    <p:extLst>
      <p:ext uri="{BB962C8B-B14F-4D97-AF65-F5344CB8AC3E}">
        <p14:creationId xmlns:p14="http://schemas.microsoft.com/office/powerpoint/2010/main" val="1139327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p:txBody>
          <a:bodyPr/>
          <a:lstStyle/>
          <a:p>
            <a:r>
              <a:rPr lang="nl-NL" dirty="0"/>
              <a:t>LOGISTICS PLAN</a:t>
            </a:r>
          </a:p>
        </p:txBody>
      </p:sp>
      <p:graphicFrame>
        <p:nvGraphicFramePr>
          <p:cNvPr id="4" name="Table 3">
            <a:extLst>
              <a:ext uri="{FF2B5EF4-FFF2-40B4-BE49-F238E27FC236}">
                <a16:creationId xmlns:a16="http://schemas.microsoft.com/office/drawing/2014/main" id="{126112D9-8C06-3B89-6D3F-2753284914A2}"/>
              </a:ext>
            </a:extLst>
          </p:cNvPr>
          <p:cNvGraphicFramePr>
            <a:graphicFrameLocks noGrp="1"/>
          </p:cNvGraphicFramePr>
          <p:nvPr>
            <p:extLst>
              <p:ext uri="{D42A27DB-BD31-4B8C-83A1-F6EECF244321}">
                <p14:modId xmlns:p14="http://schemas.microsoft.com/office/powerpoint/2010/main" val="419929344"/>
              </p:ext>
            </p:extLst>
          </p:nvPr>
        </p:nvGraphicFramePr>
        <p:xfrm>
          <a:off x="413049" y="1184644"/>
          <a:ext cx="11365902" cy="5299283"/>
        </p:xfrm>
        <a:graphic>
          <a:graphicData uri="http://schemas.openxmlformats.org/drawingml/2006/table">
            <a:tbl>
              <a:tblPr firstRow="1" firstCol="1" bandRow="1">
                <a:tableStyleId>{7DF18680-E054-41AD-8BC1-D1AEF772440D}</a:tableStyleId>
              </a:tblPr>
              <a:tblGrid>
                <a:gridCol w="1178193">
                  <a:extLst>
                    <a:ext uri="{9D8B030D-6E8A-4147-A177-3AD203B41FA5}">
                      <a16:colId xmlns:a16="http://schemas.microsoft.com/office/drawing/2014/main" val="2342139054"/>
                    </a:ext>
                  </a:extLst>
                </a:gridCol>
                <a:gridCol w="2547580">
                  <a:extLst>
                    <a:ext uri="{9D8B030D-6E8A-4147-A177-3AD203B41FA5}">
                      <a16:colId xmlns:a16="http://schemas.microsoft.com/office/drawing/2014/main" val="956293834"/>
                    </a:ext>
                  </a:extLst>
                </a:gridCol>
                <a:gridCol w="2486516">
                  <a:extLst>
                    <a:ext uri="{9D8B030D-6E8A-4147-A177-3AD203B41FA5}">
                      <a16:colId xmlns:a16="http://schemas.microsoft.com/office/drawing/2014/main" val="1238500596"/>
                    </a:ext>
                  </a:extLst>
                </a:gridCol>
                <a:gridCol w="1904042">
                  <a:extLst>
                    <a:ext uri="{9D8B030D-6E8A-4147-A177-3AD203B41FA5}">
                      <a16:colId xmlns:a16="http://schemas.microsoft.com/office/drawing/2014/main" val="627758890"/>
                    </a:ext>
                  </a:extLst>
                </a:gridCol>
                <a:gridCol w="3249571">
                  <a:extLst>
                    <a:ext uri="{9D8B030D-6E8A-4147-A177-3AD203B41FA5}">
                      <a16:colId xmlns:a16="http://schemas.microsoft.com/office/drawing/2014/main" val="3746480456"/>
                    </a:ext>
                  </a:extLst>
                </a:gridCol>
              </a:tblGrid>
              <a:tr h="487228">
                <a:tc gridSpan="5">
                  <a:txBody>
                    <a:bodyPr/>
                    <a:lstStyle/>
                    <a:p>
                      <a:pPr marL="0" algn="l" defTabSz="914400" rtl="0" eaLnBrk="1" latinLnBrk="0" hangingPunct="1">
                        <a:lnSpc>
                          <a:spcPct val="115000"/>
                        </a:lnSpc>
                        <a:spcAft>
                          <a:spcPts val="1000"/>
                        </a:spcAft>
                      </a:pPr>
                      <a:r>
                        <a:rPr lang="en-US" sz="2800" b="1" kern="1200" dirty="0">
                          <a:solidFill>
                            <a:schemeClr val="lt1"/>
                          </a:solidFill>
                          <a:effectLst/>
                        </a:rPr>
                        <a:t>LOGISTICS PLAN FOR: </a:t>
                      </a:r>
                      <a:r>
                        <a:rPr lang="en-US" sz="2800" b="1" kern="1200" dirty="0">
                          <a:solidFill>
                            <a:schemeClr val="tx1"/>
                          </a:solidFill>
                          <a:effectLst/>
                        </a:rPr>
                        <a:t>CHEWY COOKIES CO</a:t>
                      </a:r>
                      <a:r>
                        <a:rPr lang="en-US" sz="2800" b="1" kern="1200" dirty="0">
                          <a:solidFill>
                            <a:schemeClr val="accent4">
                              <a:lumMod val="75000"/>
                            </a:schemeClr>
                          </a:solidFill>
                          <a:effectLst/>
                        </a:rPr>
                        <a:t> </a:t>
                      </a:r>
                      <a:endParaRPr lang="en-GB" sz="2800" b="1" kern="1200" dirty="0">
                        <a:solidFill>
                          <a:schemeClr val="accent4">
                            <a:lumMod val="75000"/>
                          </a:schemeClr>
                        </a:solidFill>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08294043"/>
                  </a:ext>
                </a:extLst>
              </a:tr>
              <a:tr h="760035">
                <a:tc>
                  <a:txBody>
                    <a:bodyPr/>
                    <a:lstStyle/>
                    <a:p>
                      <a:pPr algn="ctr">
                        <a:lnSpc>
                          <a:spcPct val="115000"/>
                        </a:lnSpc>
                        <a:spcAft>
                          <a:spcPts val="1000"/>
                        </a:spcAft>
                      </a:pPr>
                      <a:r>
                        <a:rPr lang="en-GB" sz="2800" dirty="0">
                          <a:effectLst/>
                        </a:rPr>
                        <a:t> </a:t>
                      </a: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dirty="0">
                          <a:effectLst/>
                        </a:rPr>
                        <a:t>Transport</a:t>
                      </a:r>
                      <a:br>
                        <a:rPr lang="en-US" sz="2400" b="1" dirty="0">
                          <a:effectLst/>
                        </a:rPr>
                      </a:br>
                      <a:r>
                        <a:rPr lang="en-US" sz="2400" b="1" dirty="0">
                          <a:effectLst/>
                        </a:rPr>
                        <a:t>Method</a:t>
                      </a:r>
                      <a:endParaRPr lang="en-GB" sz="1600" b="1"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dirty="0">
                          <a:effectLst/>
                        </a:rPr>
                        <a:t>Cost</a:t>
                      </a:r>
                      <a:endParaRPr lang="en-GB" sz="1600" b="1"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dirty="0">
                          <a:effectLst/>
                        </a:rPr>
                        <a:t>Time</a:t>
                      </a:r>
                      <a:endParaRPr lang="en-GB" sz="1600" b="1"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dirty="0">
                          <a:effectLst/>
                        </a:rPr>
                        <a:t>Environmental</a:t>
                      </a:r>
                      <a:br>
                        <a:rPr lang="en-US" sz="2400" b="1" dirty="0">
                          <a:effectLst/>
                        </a:rPr>
                      </a:br>
                      <a:r>
                        <a:rPr lang="en-US" sz="2400" b="1" dirty="0">
                          <a:effectLst/>
                        </a:rPr>
                        <a:t>Impact</a:t>
                      </a:r>
                      <a:endParaRPr lang="en-GB" sz="1600" b="1"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2793767235"/>
                  </a:ext>
                </a:extLst>
              </a:tr>
              <a:tr h="770991">
                <a:tc>
                  <a:txBody>
                    <a:bodyPr/>
                    <a:lstStyle/>
                    <a:p>
                      <a:pPr algn="ctr">
                        <a:lnSpc>
                          <a:spcPct val="115000"/>
                        </a:lnSpc>
                        <a:spcAft>
                          <a:spcPts val="1000"/>
                        </a:spcAft>
                      </a:pPr>
                      <a:r>
                        <a:rPr lang="en-US" sz="2400" dirty="0">
                          <a:effectLst/>
                        </a:rPr>
                        <a:t>Leg 1</a:t>
                      </a: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3372583196"/>
                  </a:ext>
                </a:extLst>
              </a:tr>
              <a:tr h="786934">
                <a:tc>
                  <a:txBody>
                    <a:bodyPr/>
                    <a:lstStyle/>
                    <a:p>
                      <a:pPr algn="ctr">
                        <a:lnSpc>
                          <a:spcPct val="115000"/>
                        </a:lnSpc>
                        <a:spcAft>
                          <a:spcPts val="1000"/>
                        </a:spcAft>
                      </a:pPr>
                      <a:r>
                        <a:rPr lang="en-US" sz="2400" dirty="0">
                          <a:effectLst/>
                        </a:rPr>
                        <a:t>Leg 2</a:t>
                      </a: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74506181"/>
                  </a:ext>
                </a:extLst>
              </a:tr>
              <a:tr h="779452">
                <a:tc>
                  <a:txBody>
                    <a:bodyPr/>
                    <a:lstStyle/>
                    <a:p>
                      <a:pPr algn="ctr">
                        <a:lnSpc>
                          <a:spcPct val="115000"/>
                        </a:lnSpc>
                        <a:spcAft>
                          <a:spcPts val="1000"/>
                        </a:spcAft>
                      </a:pPr>
                      <a:r>
                        <a:rPr lang="en-US" sz="2400" dirty="0">
                          <a:effectLst/>
                        </a:rPr>
                        <a:t>Leg 3</a:t>
                      </a: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1853060112"/>
                  </a:ext>
                </a:extLst>
              </a:tr>
              <a:tr h="793806">
                <a:tc>
                  <a:txBody>
                    <a:bodyPr/>
                    <a:lstStyle/>
                    <a:p>
                      <a:pPr algn="ctr">
                        <a:lnSpc>
                          <a:spcPct val="115000"/>
                        </a:lnSpc>
                        <a:spcAft>
                          <a:spcPts val="1000"/>
                        </a:spcAft>
                      </a:pPr>
                      <a:r>
                        <a:rPr lang="en-US" sz="2400" dirty="0">
                          <a:effectLst/>
                        </a:rPr>
                        <a:t>Leg 4</a:t>
                      </a: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2520622735"/>
                  </a:ext>
                </a:extLst>
              </a:tr>
              <a:tr h="920837">
                <a:tc>
                  <a:txBody>
                    <a:bodyPr/>
                    <a:lstStyle/>
                    <a:p>
                      <a:pPr algn="ctr">
                        <a:lnSpc>
                          <a:spcPct val="115000"/>
                        </a:lnSpc>
                        <a:spcAft>
                          <a:spcPts val="1000"/>
                        </a:spcAft>
                      </a:pPr>
                      <a:r>
                        <a:rPr lang="en-US" sz="2400" dirty="0">
                          <a:effectLst/>
                        </a:rPr>
                        <a:t>Total</a:t>
                      </a: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b="1"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b="1"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b="1"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4178274268"/>
                  </a:ext>
                </a:extLst>
              </a:tr>
            </a:tbl>
          </a:graphicData>
        </a:graphic>
      </p:graphicFrame>
      <p:pic>
        <p:nvPicPr>
          <p:cNvPr id="6" name="Picture 2">
            <a:extLst>
              <a:ext uri="{FF2B5EF4-FFF2-40B4-BE49-F238E27FC236}">
                <a16:creationId xmlns:a16="http://schemas.microsoft.com/office/drawing/2014/main" id="{748FD023-D8FA-55BB-1FA7-B64CDDDE00D9}"/>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822400" y="1683370"/>
            <a:ext cx="664541" cy="6969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D68500E-D226-622B-3F8A-70C3E7914047}"/>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708420" y="1697689"/>
            <a:ext cx="738214" cy="668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88BD60E-2D9E-E18C-66E0-F8DCCCBDD66D}"/>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743405" y="1731034"/>
            <a:ext cx="641344" cy="6349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09BED67-96CB-91FE-CD35-062ECBA7085E}"/>
              </a:ext>
            </a:extLst>
          </p:cNvPr>
          <p:cNvSpPr>
            <a:spLocks noGrp="1"/>
          </p:cNvSpPr>
          <p:nvPr>
            <p:ph type="sldNum" sz="quarter" idx="12"/>
          </p:nvPr>
        </p:nvSpPr>
        <p:spPr/>
        <p:txBody>
          <a:bodyPr/>
          <a:lstStyle/>
          <a:p>
            <a:fld id="{DBE164C7-74C8-453F-9C67-C43C95DB737D}" type="slidenum">
              <a:rPr lang="nl-NL" smtClean="0"/>
              <a:pPr/>
              <a:t>17</a:t>
            </a:fld>
            <a:endParaRPr lang="nl-NL"/>
          </a:p>
        </p:txBody>
      </p:sp>
    </p:spTree>
    <p:extLst>
      <p:ext uri="{BB962C8B-B14F-4D97-AF65-F5344CB8AC3E}">
        <p14:creationId xmlns:p14="http://schemas.microsoft.com/office/powerpoint/2010/main" val="1804933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8A8DCB-083B-E938-D089-5BD75EF6EADF}"/>
              </a:ext>
            </a:extLst>
          </p:cNvPr>
          <p:cNvSpPr>
            <a:spLocks noGrp="1"/>
          </p:cNvSpPr>
          <p:nvPr>
            <p:ph type="title"/>
          </p:nvPr>
        </p:nvSpPr>
        <p:spPr/>
        <p:txBody>
          <a:bodyPr/>
          <a:lstStyle/>
          <a:p>
            <a:r>
              <a:rPr lang="nl-NL" dirty="0"/>
              <a:t>YOUR NOTES ...</a:t>
            </a:r>
          </a:p>
        </p:txBody>
      </p:sp>
      <p:sp>
        <p:nvSpPr>
          <p:cNvPr id="2" name="Slide Number Placeholder 1">
            <a:extLst>
              <a:ext uri="{FF2B5EF4-FFF2-40B4-BE49-F238E27FC236}">
                <a16:creationId xmlns:a16="http://schemas.microsoft.com/office/drawing/2014/main" id="{BA78BF17-CB88-295E-34F2-96C421070DCE}"/>
              </a:ext>
            </a:extLst>
          </p:cNvPr>
          <p:cNvSpPr>
            <a:spLocks noGrp="1"/>
          </p:cNvSpPr>
          <p:nvPr>
            <p:ph type="sldNum" sz="quarter" idx="10"/>
          </p:nvPr>
        </p:nvSpPr>
        <p:spPr/>
        <p:txBody>
          <a:bodyPr/>
          <a:lstStyle/>
          <a:p>
            <a:fld id="{DBE164C7-74C8-453F-9C67-C43C95DB737D}" type="slidenum">
              <a:rPr lang="nl-NL" smtClean="0"/>
              <a:pPr/>
              <a:t>18</a:t>
            </a:fld>
            <a:endParaRPr lang="nl-NL"/>
          </a:p>
        </p:txBody>
      </p:sp>
    </p:spTree>
    <p:extLst>
      <p:ext uri="{BB962C8B-B14F-4D97-AF65-F5344CB8AC3E}">
        <p14:creationId xmlns:p14="http://schemas.microsoft.com/office/powerpoint/2010/main" val="1160261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D497B8B7-D990-70FE-F9C8-1C95699EFA5C}"/>
              </a:ext>
            </a:extLst>
          </p:cNvPr>
          <p:cNvPicPr>
            <a:picLocks noChangeAspect="1"/>
          </p:cNvPicPr>
          <p:nvPr/>
        </p:nvPicPr>
        <p:blipFill rotWithShape="1">
          <a:blip r:embed="rId2" cstate="screen">
            <a:alphaModFix amt="50000"/>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rot="5400000">
            <a:off x="8096960" y="475040"/>
            <a:ext cx="4595233" cy="3592898"/>
          </a:xfrm>
          <a:prstGeom prst="rect">
            <a:avLst/>
          </a:prstGeom>
          <a:effectLst/>
        </p:spPr>
      </p:pic>
      <p:pic>
        <p:nvPicPr>
          <p:cNvPr id="14" name="Picture 13" descr="Shape, circle&#10;&#10;Description automatically generated">
            <a:extLst>
              <a:ext uri="{FF2B5EF4-FFF2-40B4-BE49-F238E27FC236}">
                <a16:creationId xmlns:a16="http://schemas.microsoft.com/office/drawing/2014/main" id="{EF509C1D-1841-7169-8FD7-9BD8F0D45FA9}"/>
              </a:ext>
            </a:extLst>
          </p:cNvPr>
          <p:cNvPicPr>
            <a:picLocks noChangeAspect="1"/>
          </p:cNvPicPr>
          <p:nvPr/>
        </p:nvPicPr>
        <p:blipFill rotWithShape="1">
          <a:blip r:embed="rId3" cstate="screen">
            <a:alphaModFix amt="50000"/>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rot="16200000">
            <a:off x="-398667" y="3418612"/>
            <a:ext cx="3826334" cy="3027050"/>
          </a:xfrm>
          <a:prstGeom prst="rect">
            <a:avLst/>
          </a:prstGeom>
          <a:effectLst/>
        </p:spPr>
      </p:pic>
      <p:sp>
        <p:nvSpPr>
          <p:cNvPr id="8" name="Rectangle: Rounded Corners 7">
            <a:extLst>
              <a:ext uri="{FF2B5EF4-FFF2-40B4-BE49-F238E27FC236}">
                <a16:creationId xmlns:a16="http://schemas.microsoft.com/office/drawing/2014/main" id="{FA50FCA0-45EF-7B71-7BA8-43467C8050CC}"/>
              </a:ext>
            </a:extLst>
          </p:cNvPr>
          <p:cNvSpPr/>
          <p:nvPr/>
        </p:nvSpPr>
        <p:spPr>
          <a:xfrm>
            <a:off x="274371" y="2193030"/>
            <a:ext cx="9543884" cy="3234124"/>
          </a:xfrm>
          <a:prstGeom prst="roundRect">
            <a:avLst>
              <a:gd name="adj" fmla="val 5523"/>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a:xfrm>
            <a:off x="163534" y="62654"/>
            <a:ext cx="8869630" cy="706438"/>
          </a:xfrm>
        </p:spPr>
        <p:txBody>
          <a:bodyPr>
            <a:normAutofit/>
          </a:bodyPr>
          <a:lstStyle/>
          <a:p>
            <a:r>
              <a:rPr lang="nl-NL" dirty="0"/>
              <a:t>LOGISITICS CHALLENGE – </a:t>
            </a:r>
            <a:r>
              <a:rPr lang="nl-NL" dirty="0">
                <a:solidFill>
                  <a:schemeClr val="accent4">
                    <a:lumMod val="75000"/>
                  </a:schemeClr>
                </a:solidFill>
              </a:rPr>
              <a:t>SPECIFIC INFORMATION</a:t>
            </a:r>
            <a:endParaRPr lang="nl-NL" dirty="0"/>
          </a:p>
        </p:txBody>
      </p:sp>
      <p:sp>
        <p:nvSpPr>
          <p:cNvPr id="4" name="Text Placeholder 2">
            <a:extLst>
              <a:ext uri="{FF2B5EF4-FFF2-40B4-BE49-F238E27FC236}">
                <a16:creationId xmlns:a16="http://schemas.microsoft.com/office/drawing/2014/main" id="{4C8EC31A-E6D7-3640-4CB0-3830F39C7413}"/>
              </a:ext>
            </a:extLst>
          </p:cNvPr>
          <p:cNvSpPr txBox="1">
            <a:spLocks/>
          </p:cNvSpPr>
          <p:nvPr/>
        </p:nvSpPr>
        <p:spPr>
          <a:xfrm>
            <a:off x="463146" y="2573687"/>
            <a:ext cx="6331796" cy="14700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Ink Free" panose="03080402000500000000"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k Free" panose="03080402000500000000"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k Free" panose="03080402000500000000"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nl-NL" sz="2400" dirty="0">
                <a:solidFill>
                  <a:srgbClr val="00AEEF"/>
                </a:solidFill>
              </a:rPr>
              <a:t>Product </a:t>
            </a:r>
            <a:r>
              <a:rPr lang="nl-NL" sz="2400" dirty="0" err="1">
                <a:solidFill>
                  <a:srgbClr val="00AEEF"/>
                </a:solidFill>
              </a:rPr>
              <a:t>to</a:t>
            </a:r>
            <a:r>
              <a:rPr lang="nl-NL" sz="2400" dirty="0">
                <a:solidFill>
                  <a:srgbClr val="00AEEF"/>
                </a:solidFill>
              </a:rPr>
              <a:t> transport</a:t>
            </a:r>
            <a:r>
              <a:rPr lang="nl-NL" sz="2400" b="0" dirty="0"/>
              <a:t>: 200 </a:t>
            </a:r>
            <a:r>
              <a:rPr lang="nl-NL" sz="2400" b="0" dirty="0" err="1"/>
              <a:t>boxes</a:t>
            </a:r>
            <a:r>
              <a:rPr lang="nl-NL" sz="2400" b="0" dirty="0"/>
              <a:t> of </a:t>
            </a:r>
            <a:r>
              <a:rPr lang="nl-NL" sz="2400" b="0" dirty="0" err="1"/>
              <a:t>medicine</a:t>
            </a:r>
            <a:endParaRPr lang="nl-NL" sz="2400" b="0" dirty="0"/>
          </a:p>
          <a:p>
            <a:pPr>
              <a:spcBef>
                <a:spcPts val="0"/>
              </a:spcBef>
              <a:spcAft>
                <a:spcPts val="1800"/>
              </a:spcAft>
            </a:pPr>
            <a:r>
              <a:rPr lang="nl-NL" sz="2400" dirty="0">
                <a:solidFill>
                  <a:srgbClr val="00AEEF"/>
                </a:solidFill>
              </a:rPr>
              <a:t>Transport details</a:t>
            </a:r>
            <a:r>
              <a:rPr lang="nl-NL" sz="2400" b="0" dirty="0"/>
              <a:t>: </a:t>
            </a:r>
            <a:r>
              <a:rPr lang="en-US" sz="2400" b="0" dirty="0"/>
              <a:t>Can only transport by road or air, as products must be </a:t>
            </a:r>
            <a:r>
              <a:rPr lang="en-US" sz="2400" b="0"/>
              <a:t>kept cool </a:t>
            </a:r>
            <a:r>
              <a:rPr lang="en-US" sz="2400" b="0" dirty="0"/>
              <a:t>at all times</a:t>
            </a:r>
          </a:p>
          <a:p>
            <a:pPr>
              <a:spcBef>
                <a:spcPts val="0"/>
              </a:spcBef>
              <a:spcAft>
                <a:spcPts val="1800"/>
              </a:spcAft>
            </a:pPr>
            <a:r>
              <a:rPr lang="en-US" sz="2400" dirty="0">
                <a:solidFill>
                  <a:srgbClr val="00AEEF"/>
                </a:solidFill>
              </a:rPr>
              <a:t>Timeframe</a:t>
            </a:r>
            <a:r>
              <a:rPr lang="en-US" sz="2400" b="0" dirty="0"/>
              <a:t>: Must arrive at destination within 1 week</a:t>
            </a:r>
          </a:p>
        </p:txBody>
      </p:sp>
      <p:sp>
        <p:nvSpPr>
          <p:cNvPr id="5" name="TextBox 4">
            <a:extLst>
              <a:ext uri="{FF2B5EF4-FFF2-40B4-BE49-F238E27FC236}">
                <a16:creationId xmlns:a16="http://schemas.microsoft.com/office/drawing/2014/main" id="{317A496D-1085-5A12-CD12-320CDB026533}"/>
              </a:ext>
            </a:extLst>
          </p:cNvPr>
          <p:cNvSpPr txBox="1"/>
          <p:nvPr/>
        </p:nvSpPr>
        <p:spPr>
          <a:xfrm>
            <a:off x="7450596" y="2137807"/>
            <a:ext cx="3881741" cy="176232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lIns="360000" tIns="324000" rIns="360000" bIns="324000" rtlCol="0">
            <a:spAutoFit/>
          </a:bodyPr>
          <a:lstStyle/>
          <a:p>
            <a:pPr algn="ctr"/>
            <a:r>
              <a:rPr lang="nl-NL" sz="3600" b="1">
                <a:solidFill>
                  <a:srgbClr val="C00000"/>
                </a:solidFill>
                <a:effectLst/>
                <a:latin typeface="Bauhaus 93" panose="04030905020B02020C02" pitchFamily="82" charset="0"/>
                <a:ea typeface="Delivery" panose="020F0503020204020204" pitchFamily="34" charset="0"/>
                <a:cs typeface="Delivery" panose="020F0503020204020204" pitchFamily="34" charset="0"/>
              </a:rPr>
              <a:t>SUPER PHARMA</a:t>
            </a:r>
          </a:p>
          <a:p>
            <a:pPr algn="ctr"/>
            <a:r>
              <a:rPr lang="nl-NL" sz="3600" b="1">
                <a:solidFill>
                  <a:srgbClr val="FFFFCC"/>
                </a:solidFill>
                <a:effectLst/>
                <a:latin typeface="Bauhaus 93" panose="04030905020B02020C02" pitchFamily="82" charset="0"/>
                <a:ea typeface="Delivery" panose="020F0503020204020204" pitchFamily="34" charset="0"/>
                <a:cs typeface="Delivery" panose="020F0503020204020204" pitchFamily="34" charset="0"/>
              </a:rPr>
              <a:t>In love with life</a:t>
            </a:r>
          </a:p>
        </p:txBody>
      </p:sp>
      <p:pic>
        <p:nvPicPr>
          <p:cNvPr id="6" name="Picture 2">
            <a:extLst>
              <a:ext uri="{FF2B5EF4-FFF2-40B4-BE49-F238E27FC236}">
                <a16:creationId xmlns:a16="http://schemas.microsoft.com/office/drawing/2014/main" id="{6AAF1D34-7182-72D7-734D-26398E78F9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692" b="7626"/>
          <a:stretch/>
        </p:blipFill>
        <p:spPr bwMode="auto">
          <a:xfrm>
            <a:off x="6794943" y="3438828"/>
            <a:ext cx="5396084" cy="3419172"/>
          </a:xfrm>
          <a:prstGeom prst="rect">
            <a:avLst/>
          </a:prstGeom>
          <a:noFill/>
          <a:effectLst>
            <a:outerShdw blurRad="50800" dist="38100" dir="13500000" algn="br"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C8250E9-49F6-6775-DF0D-292FB9B5296C}"/>
              </a:ext>
            </a:extLst>
          </p:cNvPr>
          <p:cNvSpPr>
            <a:spLocks noGrp="1"/>
          </p:cNvSpPr>
          <p:nvPr>
            <p:ph type="sldNum" sz="quarter" idx="12"/>
          </p:nvPr>
        </p:nvSpPr>
        <p:spPr/>
        <p:txBody>
          <a:bodyPr/>
          <a:lstStyle/>
          <a:p>
            <a:fld id="{DBE164C7-74C8-453F-9C67-C43C95DB737D}" type="slidenum">
              <a:rPr lang="nl-NL" smtClean="0"/>
              <a:pPr/>
              <a:t>19</a:t>
            </a:fld>
            <a:endParaRPr lang="nl-NL"/>
          </a:p>
        </p:txBody>
      </p:sp>
    </p:spTree>
    <p:extLst>
      <p:ext uri="{BB962C8B-B14F-4D97-AF65-F5344CB8AC3E}">
        <p14:creationId xmlns:p14="http://schemas.microsoft.com/office/powerpoint/2010/main" val="3074890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34E63A5-28A9-C358-E985-A9EFA5693590}"/>
              </a:ext>
            </a:extLst>
          </p:cNvPr>
          <p:cNvSpPr>
            <a:spLocks noGrp="1"/>
          </p:cNvSpPr>
          <p:nvPr>
            <p:ph type="body" sz="quarter" idx="10"/>
          </p:nvPr>
        </p:nvSpPr>
        <p:spPr/>
        <p:txBody>
          <a:bodyPr/>
          <a:lstStyle/>
          <a:p>
            <a:pPr marL="457200" indent="-457200">
              <a:buFont typeface="Ink Free" panose="03080402000500000000" pitchFamily="66" charset="0"/>
              <a:buChar char="•"/>
            </a:pPr>
            <a:r>
              <a:rPr lang="en-US" dirty="0"/>
              <a:t>Explain</a:t>
            </a:r>
            <a:r>
              <a:rPr lang="nl-NL" dirty="0"/>
              <a:t> in </a:t>
            </a:r>
            <a:r>
              <a:rPr lang="nl-NL" dirty="0" err="1"/>
              <a:t>general</a:t>
            </a:r>
            <a:r>
              <a:rPr lang="nl-NL" dirty="0"/>
              <a:t> </a:t>
            </a:r>
            <a:r>
              <a:rPr lang="en-US" dirty="0"/>
              <a:t>terms</a:t>
            </a:r>
            <a:r>
              <a:rPr lang="nl-NL" dirty="0"/>
              <a:t> what the </a:t>
            </a:r>
            <a:r>
              <a:rPr lang="nl-NL" dirty="0" err="1"/>
              <a:t>logistics</a:t>
            </a:r>
            <a:r>
              <a:rPr lang="nl-NL" dirty="0"/>
              <a:t> </a:t>
            </a:r>
            <a:r>
              <a:rPr lang="en-US" dirty="0"/>
              <a:t>industry</a:t>
            </a:r>
            <a:r>
              <a:rPr lang="nl-NL" dirty="0"/>
              <a:t> is about</a:t>
            </a:r>
            <a:endParaRPr lang="nl-NL" sz="2400" dirty="0"/>
          </a:p>
        </p:txBody>
      </p:sp>
      <p:sp>
        <p:nvSpPr>
          <p:cNvPr id="7" name="Text Placeholder 3">
            <a:extLst>
              <a:ext uri="{FF2B5EF4-FFF2-40B4-BE49-F238E27FC236}">
                <a16:creationId xmlns:a16="http://schemas.microsoft.com/office/drawing/2014/main" id="{1B9FA386-4E30-6F2E-4CB9-665C266C93CA}"/>
              </a:ext>
            </a:extLst>
          </p:cNvPr>
          <p:cNvSpPr>
            <a:spLocks noGrp="1"/>
          </p:cNvSpPr>
          <p:nvPr>
            <p:ph type="body" sz="quarter" idx="11"/>
          </p:nvPr>
        </p:nvSpPr>
        <p:spPr>
          <a:xfrm>
            <a:off x="512171" y="2979306"/>
            <a:ext cx="8234665" cy="914400"/>
          </a:xfrm>
        </p:spPr>
        <p:txBody>
          <a:bodyPr/>
          <a:lstStyle/>
          <a:p>
            <a:pPr marL="457200" indent="-457200">
              <a:buFont typeface="Ink Free" panose="03080402000500000000" pitchFamily="66" charset="0"/>
              <a:buChar char="•"/>
            </a:pPr>
            <a:r>
              <a:rPr lang="nl-NL" dirty="0"/>
              <a:t>Using DHL Group as an example, present</a:t>
            </a:r>
            <a:r>
              <a:rPr lang="nl-NL" sz="2400" dirty="0"/>
              <a:t> the key specifics of the DHL Group divisions Express, Supply Chain and Global Forwarding as well as specifics of the </a:t>
            </a:r>
            <a:r>
              <a:rPr lang="fr-FR" sz="2400" dirty="0"/>
              <a:t>DHL </a:t>
            </a:r>
            <a:r>
              <a:rPr lang="fr-FR" sz="2400" dirty="0" err="1"/>
              <a:t>Group’s</a:t>
            </a:r>
            <a:r>
              <a:rPr lang="fr-FR" sz="2400" dirty="0"/>
              <a:t> </a:t>
            </a:r>
            <a:r>
              <a:rPr lang="fr-FR" sz="2400" dirty="0" err="1"/>
              <a:t>Environmental</a:t>
            </a:r>
            <a:r>
              <a:rPr lang="fr-FR" sz="2400" dirty="0"/>
              <a:t> Focus</a:t>
            </a:r>
            <a:endParaRPr lang="nl-NL" sz="2400" dirty="0"/>
          </a:p>
        </p:txBody>
      </p:sp>
      <p:sp>
        <p:nvSpPr>
          <p:cNvPr id="8" name="Text Placeholder 4">
            <a:extLst>
              <a:ext uri="{FF2B5EF4-FFF2-40B4-BE49-F238E27FC236}">
                <a16:creationId xmlns:a16="http://schemas.microsoft.com/office/drawing/2014/main" id="{BAE2AE44-BCF0-702F-EFCC-B7D3204A0C54}"/>
              </a:ext>
            </a:extLst>
          </p:cNvPr>
          <p:cNvSpPr>
            <a:spLocks noGrp="1"/>
          </p:cNvSpPr>
          <p:nvPr>
            <p:ph type="body" sz="quarter" idx="12"/>
          </p:nvPr>
        </p:nvSpPr>
        <p:spPr>
          <a:xfrm>
            <a:off x="512170" y="4681775"/>
            <a:ext cx="8003183" cy="914400"/>
          </a:xfrm>
        </p:spPr>
        <p:txBody>
          <a:bodyPr/>
          <a:lstStyle/>
          <a:p>
            <a:pPr marL="457200" indent="-457200">
              <a:buFont typeface="Ink Free" panose="03080402000500000000" pitchFamily="66" charset="0"/>
              <a:buChar char="•"/>
            </a:pPr>
            <a:r>
              <a:rPr lang="nl-NL" sz="2400" dirty="0"/>
              <a:t>Prepare a pitch and present this in a professional setting</a:t>
            </a:r>
          </a:p>
        </p:txBody>
      </p:sp>
      <p:sp>
        <p:nvSpPr>
          <p:cNvPr id="2" name="Slide Number Placeholder 1">
            <a:extLst>
              <a:ext uri="{FF2B5EF4-FFF2-40B4-BE49-F238E27FC236}">
                <a16:creationId xmlns:a16="http://schemas.microsoft.com/office/drawing/2014/main" id="{F5E6D5E7-6D81-7ECA-2004-7275AC8350FD}"/>
              </a:ext>
            </a:extLst>
          </p:cNvPr>
          <p:cNvSpPr>
            <a:spLocks noGrp="1"/>
          </p:cNvSpPr>
          <p:nvPr>
            <p:ph type="sldNum" sz="quarter" idx="14"/>
          </p:nvPr>
        </p:nvSpPr>
        <p:spPr/>
        <p:txBody>
          <a:bodyPr/>
          <a:lstStyle/>
          <a:p>
            <a:fld id="{DBE164C7-74C8-453F-9C67-C43C95DB737D}" type="slidenum">
              <a:rPr lang="nl-NL" smtClean="0"/>
              <a:pPr/>
              <a:t>2</a:t>
            </a:fld>
            <a:endParaRPr lang="nl-NL"/>
          </a:p>
        </p:txBody>
      </p:sp>
    </p:spTree>
    <p:extLst>
      <p:ext uri="{BB962C8B-B14F-4D97-AF65-F5344CB8AC3E}">
        <p14:creationId xmlns:p14="http://schemas.microsoft.com/office/powerpoint/2010/main" val="3658597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8A8DCB-083B-E938-D089-5BD75EF6EADF}"/>
              </a:ext>
            </a:extLst>
          </p:cNvPr>
          <p:cNvSpPr>
            <a:spLocks noGrp="1"/>
          </p:cNvSpPr>
          <p:nvPr>
            <p:ph type="title"/>
          </p:nvPr>
        </p:nvSpPr>
        <p:spPr/>
        <p:txBody>
          <a:bodyPr/>
          <a:lstStyle/>
          <a:p>
            <a:r>
              <a:rPr lang="nl-NL"/>
              <a:t>YOUR NOTES ...</a:t>
            </a:r>
          </a:p>
        </p:txBody>
      </p:sp>
      <p:sp>
        <p:nvSpPr>
          <p:cNvPr id="2" name="Slide Number Placeholder 1">
            <a:extLst>
              <a:ext uri="{FF2B5EF4-FFF2-40B4-BE49-F238E27FC236}">
                <a16:creationId xmlns:a16="http://schemas.microsoft.com/office/drawing/2014/main" id="{CB396FE9-4CF0-C680-F60D-CC02330BC9F4}"/>
              </a:ext>
            </a:extLst>
          </p:cNvPr>
          <p:cNvSpPr>
            <a:spLocks noGrp="1"/>
          </p:cNvSpPr>
          <p:nvPr>
            <p:ph type="sldNum" sz="quarter" idx="10"/>
          </p:nvPr>
        </p:nvSpPr>
        <p:spPr/>
        <p:txBody>
          <a:bodyPr/>
          <a:lstStyle/>
          <a:p>
            <a:fld id="{DBE164C7-74C8-453F-9C67-C43C95DB737D}" type="slidenum">
              <a:rPr lang="nl-NL" smtClean="0"/>
              <a:pPr/>
              <a:t>20</a:t>
            </a:fld>
            <a:endParaRPr lang="nl-NL"/>
          </a:p>
        </p:txBody>
      </p:sp>
    </p:spTree>
    <p:extLst>
      <p:ext uri="{BB962C8B-B14F-4D97-AF65-F5344CB8AC3E}">
        <p14:creationId xmlns:p14="http://schemas.microsoft.com/office/powerpoint/2010/main" val="2031827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p:txBody>
          <a:bodyPr/>
          <a:lstStyle/>
          <a:p>
            <a:r>
              <a:rPr lang="nl-NL"/>
              <a:t>LOGISTICS PLAN</a:t>
            </a:r>
          </a:p>
        </p:txBody>
      </p:sp>
      <p:graphicFrame>
        <p:nvGraphicFramePr>
          <p:cNvPr id="4" name="Table 3">
            <a:extLst>
              <a:ext uri="{FF2B5EF4-FFF2-40B4-BE49-F238E27FC236}">
                <a16:creationId xmlns:a16="http://schemas.microsoft.com/office/drawing/2014/main" id="{126112D9-8C06-3B89-6D3F-2753284914A2}"/>
              </a:ext>
            </a:extLst>
          </p:cNvPr>
          <p:cNvGraphicFramePr>
            <a:graphicFrameLocks noGrp="1"/>
          </p:cNvGraphicFramePr>
          <p:nvPr>
            <p:extLst>
              <p:ext uri="{D42A27DB-BD31-4B8C-83A1-F6EECF244321}">
                <p14:modId xmlns:p14="http://schemas.microsoft.com/office/powerpoint/2010/main" val="3910856713"/>
              </p:ext>
            </p:extLst>
          </p:nvPr>
        </p:nvGraphicFramePr>
        <p:xfrm>
          <a:off x="413049" y="1184644"/>
          <a:ext cx="11365902" cy="5299283"/>
        </p:xfrm>
        <a:graphic>
          <a:graphicData uri="http://schemas.openxmlformats.org/drawingml/2006/table">
            <a:tbl>
              <a:tblPr firstRow="1" firstCol="1" bandRow="1">
                <a:tableStyleId>{21E4AEA4-8DFA-4A89-87EB-49C32662AFE0}</a:tableStyleId>
              </a:tblPr>
              <a:tblGrid>
                <a:gridCol w="1178193">
                  <a:extLst>
                    <a:ext uri="{9D8B030D-6E8A-4147-A177-3AD203B41FA5}">
                      <a16:colId xmlns:a16="http://schemas.microsoft.com/office/drawing/2014/main" val="2342139054"/>
                    </a:ext>
                  </a:extLst>
                </a:gridCol>
                <a:gridCol w="2547580">
                  <a:extLst>
                    <a:ext uri="{9D8B030D-6E8A-4147-A177-3AD203B41FA5}">
                      <a16:colId xmlns:a16="http://schemas.microsoft.com/office/drawing/2014/main" val="956293834"/>
                    </a:ext>
                  </a:extLst>
                </a:gridCol>
                <a:gridCol w="2486516">
                  <a:extLst>
                    <a:ext uri="{9D8B030D-6E8A-4147-A177-3AD203B41FA5}">
                      <a16:colId xmlns:a16="http://schemas.microsoft.com/office/drawing/2014/main" val="1238500596"/>
                    </a:ext>
                  </a:extLst>
                </a:gridCol>
                <a:gridCol w="1904042">
                  <a:extLst>
                    <a:ext uri="{9D8B030D-6E8A-4147-A177-3AD203B41FA5}">
                      <a16:colId xmlns:a16="http://schemas.microsoft.com/office/drawing/2014/main" val="627758890"/>
                    </a:ext>
                  </a:extLst>
                </a:gridCol>
                <a:gridCol w="3249571">
                  <a:extLst>
                    <a:ext uri="{9D8B030D-6E8A-4147-A177-3AD203B41FA5}">
                      <a16:colId xmlns:a16="http://schemas.microsoft.com/office/drawing/2014/main" val="3746480456"/>
                    </a:ext>
                  </a:extLst>
                </a:gridCol>
              </a:tblGrid>
              <a:tr h="487228">
                <a:tc gridSpan="5">
                  <a:txBody>
                    <a:bodyPr/>
                    <a:lstStyle/>
                    <a:p>
                      <a:pPr marL="0" algn="l" defTabSz="914400" rtl="0" eaLnBrk="1" latinLnBrk="0" hangingPunct="1">
                        <a:lnSpc>
                          <a:spcPct val="115000"/>
                        </a:lnSpc>
                        <a:spcAft>
                          <a:spcPts val="1000"/>
                        </a:spcAft>
                      </a:pPr>
                      <a:r>
                        <a:rPr lang="en-US" sz="2800" b="1" kern="1200">
                          <a:solidFill>
                            <a:schemeClr val="lt1"/>
                          </a:solidFill>
                          <a:effectLst/>
                          <a:latin typeface="Delivery" panose="020F0503020204020204" pitchFamily="34" charset="0"/>
                          <a:ea typeface="Delivery" panose="020F0503020204020204" pitchFamily="34" charset="0"/>
                          <a:cs typeface="Delivery" panose="020F0503020204020204" pitchFamily="34" charset="0"/>
                        </a:rPr>
                        <a:t>LOGISTICS PLAN FOR: </a:t>
                      </a:r>
                      <a:r>
                        <a:rPr lang="en-US" sz="2800" b="1" kern="1200">
                          <a:solidFill>
                            <a:schemeClr val="tx1"/>
                          </a:solidFill>
                          <a:effectLst/>
                          <a:latin typeface="Delivery" panose="020F0503020204020204" pitchFamily="34" charset="0"/>
                          <a:ea typeface="Delivery" panose="020F0503020204020204" pitchFamily="34" charset="0"/>
                          <a:cs typeface="Delivery" panose="020F0503020204020204" pitchFamily="34" charset="0"/>
                        </a:rPr>
                        <a:t>SUPER PHARMA</a:t>
                      </a:r>
                      <a:endParaRPr lang="en-GB" sz="2800" b="1" kern="1200">
                        <a:solidFill>
                          <a:schemeClr val="accent4">
                            <a:lumMod val="75000"/>
                          </a:schemeClr>
                        </a:solidFill>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08294043"/>
                  </a:ext>
                </a:extLst>
              </a:tr>
              <a:tr h="760035">
                <a:tc>
                  <a:txBody>
                    <a:bodyPr/>
                    <a:lstStyle/>
                    <a:p>
                      <a:pPr algn="ctr">
                        <a:lnSpc>
                          <a:spcPct val="115000"/>
                        </a:lnSpc>
                        <a:spcAft>
                          <a:spcPts val="1000"/>
                        </a:spcAft>
                      </a:pPr>
                      <a:r>
                        <a:rPr lang="en-GB" sz="2800">
                          <a:effectLst/>
                          <a:latin typeface="Delivery" panose="020F0503020204020204" pitchFamily="34" charset="0"/>
                          <a:ea typeface="Delivery" panose="020F0503020204020204" pitchFamily="34" charset="0"/>
                          <a:cs typeface="Delivery" panose="020F0503020204020204" pitchFamily="34" charset="0"/>
                        </a:rPr>
                        <a:t> </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a:effectLst/>
                          <a:latin typeface="Delivery" panose="020F0503020204020204" pitchFamily="34" charset="0"/>
                          <a:ea typeface="Delivery" panose="020F0503020204020204" pitchFamily="34" charset="0"/>
                          <a:cs typeface="Delivery" panose="020F0503020204020204" pitchFamily="34" charset="0"/>
                        </a:rPr>
                        <a:t>Transport</a:t>
                      </a:r>
                      <a:br>
                        <a:rPr lang="en-US" sz="2400" b="1">
                          <a:effectLst/>
                          <a:latin typeface="Delivery" panose="020F0503020204020204" pitchFamily="34" charset="0"/>
                          <a:ea typeface="Delivery" panose="020F0503020204020204" pitchFamily="34" charset="0"/>
                          <a:cs typeface="Delivery" panose="020F0503020204020204" pitchFamily="34" charset="0"/>
                        </a:rPr>
                      </a:br>
                      <a:r>
                        <a:rPr lang="en-US" sz="2400" b="1">
                          <a:effectLst/>
                          <a:latin typeface="Delivery" panose="020F0503020204020204" pitchFamily="34" charset="0"/>
                          <a:ea typeface="Delivery" panose="020F0503020204020204" pitchFamily="34" charset="0"/>
                          <a:cs typeface="Delivery" panose="020F0503020204020204" pitchFamily="34" charset="0"/>
                        </a:rPr>
                        <a:t>Method</a:t>
                      </a: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a:effectLst/>
                          <a:latin typeface="Delivery" panose="020F0503020204020204" pitchFamily="34" charset="0"/>
                          <a:ea typeface="Delivery" panose="020F0503020204020204" pitchFamily="34" charset="0"/>
                          <a:cs typeface="Delivery" panose="020F0503020204020204" pitchFamily="34" charset="0"/>
                        </a:rPr>
                        <a:t>Cost</a:t>
                      </a: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a:effectLst/>
                          <a:latin typeface="Delivery" panose="020F0503020204020204" pitchFamily="34" charset="0"/>
                          <a:ea typeface="Delivery" panose="020F0503020204020204" pitchFamily="34" charset="0"/>
                          <a:cs typeface="Delivery" panose="020F0503020204020204" pitchFamily="34" charset="0"/>
                        </a:rPr>
                        <a:t>Time</a:t>
                      </a: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a:effectLst/>
                          <a:latin typeface="Delivery" panose="020F0503020204020204" pitchFamily="34" charset="0"/>
                          <a:ea typeface="Delivery" panose="020F0503020204020204" pitchFamily="34" charset="0"/>
                          <a:cs typeface="Delivery" panose="020F0503020204020204" pitchFamily="34" charset="0"/>
                        </a:rPr>
                        <a:t>Environmental</a:t>
                      </a:r>
                      <a:br>
                        <a:rPr lang="en-US" sz="2400" b="1">
                          <a:effectLst/>
                          <a:latin typeface="Delivery" panose="020F0503020204020204" pitchFamily="34" charset="0"/>
                          <a:ea typeface="Delivery" panose="020F0503020204020204" pitchFamily="34" charset="0"/>
                          <a:cs typeface="Delivery" panose="020F0503020204020204" pitchFamily="34" charset="0"/>
                        </a:rPr>
                      </a:br>
                      <a:r>
                        <a:rPr lang="en-US" sz="2400" b="1">
                          <a:effectLst/>
                          <a:latin typeface="Delivery" panose="020F0503020204020204" pitchFamily="34" charset="0"/>
                          <a:ea typeface="Delivery" panose="020F0503020204020204" pitchFamily="34" charset="0"/>
                          <a:cs typeface="Delivery" panose="020F0503020204020204" pitchFamily="34" charset="0"/>
                        </a:rPr>
                        <a:t>Impact</a:t>
                      </a: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2793767235"/>
                  </a:ext>
                </a:extLst>
              </a:tr>
              <a:tr h="770991">
                <a:tc>
                  <a:txBody>
                    <a:bodyPr/>
                    <a:lstStyle/>
                    <a:p>
                      <a:pPr algn="ctr">
                        <a:lnSpc>
                          <a:spcPct val="115000"/>
                        </a:lnSpc>
                        <a:spcAft>
                          <a:spcPts val="1000"/>
                        </a:spcAft>
                      </a:pPr>
                      <a:r>
                        <a:rPr lang="en-US" sz="2400">
                          <a:effectLst/>
                          <a:latin typeface="Delivery" panose="020F0503020204020204" pitchFamily="34" charset="0"/>
                          <a:ea typeface="Delivery" panose="020F0503020204020204" pitchFamily="34" charset="0"/>
                          <a:cs typeface="Delivery" panose="020F0503020204020204" pitchFamily="34" charset="0"/>
                        </a:rPr>
                        <a:t>Leg 1</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3372583196"/>
                  </a:ext>
                </a:extLst>
              </a:tr>
              <a:tr h="786934">
                <a:tc>
                  <a:txBody>
                    <a:bodyPr/>
                    <a:lstStyle/>
                    <a:p>
                      <a:pPr algn="ctr">
                        <a:lnSpc>
                          <a:spcPct val="115000"/>
                        </a:lnSpc>
                        <a:spcAft>
                          <a:spcPts val="1000"/>
                        </a:spcAft>
                      </a:pPr>
                      <a:r>
                        <a:rPr lang="en-US" sz="2400">
                          <a:effectLst/>
                          <a:latin typeface="Delivery" panose="020F0503020204020204" pitchFamily="34" charset="0"/>
                          <a:ea typeface="Delivery" panose="020F0503020204020204" pitchFamily="34" charset="0"/>
                          <a:cs typeface="Delivery" panose="020F0503020204020204" pitchFamily="34" charset="0"/>
                        </a:rPr>
                        <a:t>Leg 2</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74506181"/>
                  </a:ext>
                </a:extLst>
              </a:tr>
              <a:tr h="779452">
                <a:tc>
                  <a:txBody>
                    <a:bodyPr/>
                    <a:lstStyle/>
                    <a:p>
                      <a:pPr algn="ctr">
                        <a:lnSpc>
                          <a:spcPct val="115000"/>
                        </a:lnSpc>
                        <a:spcAft>
                          <a:spcPts val="1000"/>
                        </a:spcAft>
                      </a:pPr>
                      <a:r>
                        <a:rPr lang="en-US" sz="2400">
                          <a:effectLst/>
                          <a:latin typeface="Delivery" panose="020F0503020204020204" pitchFamily="34" charset="0"/>
                          <a:ea typeface="Delivery" panose="020F0503020204020204" pitchFamily="34" charset="0"/>
                          <a:cs typeface="Delivery" panose="020F0503020204020204" pitchFamily="34" charset="0"/>
                        </a:rPr>
                        <a:t>Leg 3</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1853060112"/>
                  </a:ext>
                </a:extLst>
              </a:tr>
              <a:tr h="793806">
                <a:tc>
                  <a:txBody>
                    <a:bodyPr/>
                    <a:lstStyle/>
                    <a:p>
                      <a:pPr algn="ctr">
                        <a:lnSpc>
                          <a:spcPct val="115000"/>
                        </a:lnSpc>
                        <a:spcAft>
                          <a:spcPts val="1000"/>
                        </a:spcAft>
                      </a:pPr>
                      <a:r>
                        <a:rPr lang="en-US" sz="2400">
                          <a:effectLst/>
                          <a:latin typeface="Delivery" panose="020F0503020204020204" pitchFamily="34" charset="0"/>
                          <a:ea typeface="Delivery" panose="020F0503020204020204" pitchFamily="34" charset="0"/>
                          <a:cs typeface="Delivery" panose="020F0503020204020204" pitchFamily="34" charset="0"/>
                        </a:rPr>
                        <a:t>Leg 4</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2520622735"/>
                  </a:ext>
                </a:extLst>
              </a:tr>
              <a:tr h="920837">
                <a:tc>
                  <a:txBody>
                    <a:bodyPr/>
                    <a:lstStyle/>
                    <a:p>
                      <a:pPr algn="ctr">
                        <a:lnSpc>
                          <a:spcPct val="115000"/>
                        </a:lnSpc>
                        <a:spcAft>
                          <a:spcPts val="1000"/>
                        </a:spcAft>
                      </a:pPr>
                      <a:r>
                        <a:rPr lang="en-US" sz="2400">
                          <a:effectLst/>
                          <a:latin typeface="Delivery" panose="020F0503020204020204" pitchFamily="34" charset="0"/>
                          <a:ea typeface="Delivery" panose="020F0503020204020204" pitchFamily="34" charset="0"/>
                          <a:cs typeface="Delivery" panose="020F0503020204020204" pitchFamily="34" charset="0"/>
                        </a:rPr>
                        <a:t>Total</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4178274268"/>
                  </a:ext>
                </a:extLst>
              </a:tr>
            </a:tbl>
          </a:graphicData>
        </a:graphic>
      </p:graphicFrame>
      <p:pic>
        <p:nvPicPr>
          <p:cNvPr id="6" name="Picture 2">
            <a:extLst>
              <a:ext uri="{FF2B5EF4-FFF2-40B4-BE49-F238E27FC236}">
                <a16:creationId xmlns:a16="http://schemas.microsoft.com/office/drawing/2014/main" id="{748FD023-D8FA-55BB-1FA7-B64CDDDE00D9}"/>
              </a:ext>
            </a:extLst>
          </p:cNvPr>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822400" y="1683370"/>
            <a:ext cx="664541" cy="6969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D68500E-D226-622B-3F8A-70C3E7914047}"/>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708420" y="1697689"/>
            <a:ext cx="738214" cy="668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88BD60E-2D9E-E18C-66E0-F8DCCCBDD66D}"/>
              </a:ext>
            </a:extLst>
          </p:cNvPr>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743405" y="1731034"/>
            <a:ext cx="641344" cy="6349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92C9ADA-A350-8065-E168-DD3F27E9428B}"/>
              </a:ext>
            </a:extLst>
          </p:cNvPr>
          <p:cNvSpPr>
            <a:spLocks noGrp="1"/>
          </p:cNvSpPr>
          <p:nvPr>
            <p:ph type="sldNum" sz="quarter" idx="12"/>
          </p:nvPr>
        </p:nvSpPr>
        <p:spPr/>
        <p:txBody>
          <a:bodyPr/>
          <a:lstStyle/>
          <a:p>
            <a:fld id="{DBE164C7-74C8-453F-9C67-C43C95DB737D}" type="slidenum">
              <a:rPr lang="nl-NL" smtClean="0"/>
              <a:pPr/>
              <a:t>21</a:t>
            </a:fld>
            <a:endParaRPr lang="nl-NL"/>
          </a:p>
        </p:txBody>
      </p:sp>
    </p:spTree>
    <p:extLst>
      <p:ext uri="{BB962C8B-B14F-4D97-AF65-F5344CB8AC3E}">
        <p14:creationId xmlns:p14="http://schemas.microsoft.com/office/powerpoint/2010/main" val="468715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D497B8B7-D990-70FE-F9C8-1C95699EFA5C}"/>
              </a:ext>
            </a:extLst>
          </p:cNvPr>
          <p:cNvPicPr>
            <a:picLocks noChangeAspect="1"/>
          </p:cNvPicPr>
          <p:nvPr/>
        </p:nvPicPr>
        <p:blipFill rotWithShape="1">
          <a:blip r:embed="rId2" cstate="screen">
            <a:alphaModFix amt="50000"/>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rot="5400000">
            <a:off x="8096960" y="475040"/>
            <a:ext cx="4595233" cy="3592898"/>
          </a:xfrm>
          <a:prstGeom prst="rect">
            <a:avLst/>
          </a:prstGeom>
          <a:effectLst/>
        </p:spPr>
      </p:pic>
      <p:pic>
        <p:nvPicPr>
          <p:cNvPr id="14" name="Picture 13" descr="Shape, circle&#10;&#10;Description automatically generated">
            <a:extLst>
              <a:ext uri="{FF2B5EF4-FFF2-40B4-BE49-F238E27FC236}">
                <a16:creationId xmlns:a16="http://schemas.microsoft.com/office/drawing/2014/main" id="{EF509C1D-1841-7169-8FD7-9BD8F0D45FA9}"/>
              </a:ext>
            </a:extLst>
          </p:cNvPr>
          <p:cNvPicPr>
            <a:picLocks noChangeAspect="1"/>
          </p:cNvPicPr>
          <p:nvPr/>
        </p:nvPicPr>
        <p:blipFill rotWithShape="1">
          <a:blip r:embed="rId3" cstate="screen">
            <a:alphaModFix amt="50000"/>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rot="16200000">
            <a:off x="-398667" y="3418612"/>
            <a:ext cx="3826334" cy="3027050"/>
          </a:xfrm>
          <a:prstGeom prst="rect">
            <a:avLst/>
          </a:prstGeom>
          <a:effectLst/>
        </p:spPr>
      </p:pic>
      <p:sp>
        <p:nvSpPr>
          <p:cNvPr id="8" name="Rectangle: Rounded Corners 7">
            <a:extLst>
              <a:ext uri="{FF2B5EF4-FFF2-40B4-BE49-F238E27FC236}">
                <a16:creationId xmlns:a16="http://schemas.microsoft.com/office/drawing/2014/main" id="{FA50FCA0-45EF-7B71-7BA8-43467C8050CC}"/>
              </a:ext>
            </a:extLst>
          </p:cNvPr>
          <p:cNvSpPr/>
          <p:nvPr/>
        </p:nvSpPr>
        <p:spPr>
          <a:xfrm>
            <a:off x="348262" y="2247486"/>
            <a:ext cx="9340683" cy="3234124"/>
          </a:xfrm>
          <a:prstGeom prst="roundRect">
            <a:avLst>
              <a:gd name="adj" fmla="val 5523"/>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a:xfrm>
            <a:off x="163534" y="62654"/>
            <a:ext cx="8869630" cy="706438"/>
          </a:xfrm>
        </p:spPr>
        <p:txBody>
          <a:bodyPr>
            <a:normAutofit/>
          </a:bodyPr>
          <a:lstStyle/>
          <a:p>
            <a:r>
              <a:rPr lang="nl-NL"/>
              <a:t>LOGISITICS CHALLENGE – </a:t>
            </a:r>
            <a:r>
              <a:rPr lang="nl-NL">
                <a:solidFill>
                  <a:schemeClr val="accent4">
                    <a:lumMod val="75000"/>
                  </a:schemeClr>
                </a:solidFill>
              </a:rPr>
              <a:t>SPECIFIC INFORMATION</a:t>
            </a:r>
            <a:endParaRPr lang="nl-NL"/>
          </a:p>
        </p:txBody>
      </p:sp>
      <p:sp>
        <p:nvSpPr>
          <p:cNvPr id="4" name="Text Placeholder 2">
            <a:extLst>
              <a:ext uri="{FF2B5EF4-FFF2-40B4-BE49-F238E27FC236}">
                <a16:creationId xmlns:a16="http://schemas.microsoft.com/office/drawing/2014/main" id="{4C8EC31A-E6D7-3640-4CB0-3830F39C7413}"/>
              </a:ext>
            </a:extLst>
          </p:cNvPr>
          <p:cNvSpPr txBox="1">
            <a:spLocks/>
          </p:cNvSpPr>
          <p:nvPr/>
        </p:nvSpPr>
        <p:spPr>
          <a:xfrm>
            <a:off x="463147" y="2453614"/>
            <a:ext cx="6576281" cy="14700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Ink Free" panose="03080402000500000000"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k Free" panose="03080402000500000000"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k Free" panose="03080402000500000000"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nl-NL" sz="2400">
                <a:solidFill>
                  <a:srgbClr val="00AEEF"/>
                </a:solidFill>
              </a:rPr>
              <a:t>Product to transport</a:t>
            </a:r>
            <a:r>
              <a:rPr lang="nl-NL" sz="2400" b="0"/>
              <a:t>: 5 airplane jet engines</a:t>
            </a:r>
          </a:p>
          <a:p>
            <a:pPr>
              <a:spcBef>
                <a:spcPts val="0"/>
              </a:spcBef>
              <a:spcAft>
                <a:spcPts val="1800"/>
              </a:spcAft>
            </a:pPr>
            <a:r>
              <a:rPr lang="nl-NL" sz="2400">
                <a:solidFill>
                  <a:srgbClr val="00AEEF"/>
                </a:solidFill>
              </a:rPr>
              <a:t>Transport details</a:t>
            </a:r>
            <a:r>
              <a:rPr lang="nl-NL" sz="2400" b="0"/>
              <a:t>: </a:t>
            </a:r>
            <a:r>
              <a:rPr lang="en-US" sz="2400" b="0"/>
              <a:t>Extremely large and heavy, can only be transported easily by sea or rail.  Add an extra £100 per 100km to any road or air transport to account for additional costs</a:t>
            </a:r>
          </a:p>
          <a:p>
            <a:pPr>
              <a:spcBef>
                <a:spcPts val="0"/>
              </a:spcBef>
              <a:spcAft>
                <a:spcPts val="1800"/>
              </a:spcAft>
            </a:pPr>
            <a:r>
              <a:rPr lang="en-US" sz="2400">
                <a:solidFill>
                  <a:srgbClr val="00AEEF"/>
                </a:solidFill>
              </a:rPr>
              <a:t>Timeframe</a:t>
            </a:r>
            <a:r>
              <a:rPr lang="en-US" sz="2400" b="0"/>
              <a:t>: Must arrive at destination within</a:t>
            </a:r>
            <a:br>
              <a:rPr lang="en-US" sz="2400" b="0"/>
            </a:br>
            <a:r>
              <a:rPr lang="en-US" sz="2400" b="0"/>
              <a:t>1 months (31 days)</a:t>
            </a:r>
          </a:p>
        </p:txBody>
      </p:sp>
      <p:pic>
        <p:nvPicPr>
          <p:cNvPr id="18" name="Picture 2">
            <a:extLst>
              <a:ext uri="{FF2B5EF4-FFF2-40B4-BE49-F238E27FC236}">
                <a16:creationId xmlns:a16="http://schemas.microsoft.com/office/drawing/2014/main" id="{35FB052C-0DA1-67B8-C52E-494CAC390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6789" flipV="1">
            <a:off x="7074730" y="3127740"/>
            <a:ext cx="5517102" cy="432362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4960AC5-60EF-E363-FD78-0DF8E4B46317}"/>
              </a:ext>
            </a:extLst>
          </p:cNvPr>
          <p:cNvSpPr txBox="1"/>
          <p:nvPr/>
        </p:nvSpPr>
        <p:spPr>
          <a:xfrm>
            <a:off x="6812641" y="1672869"/>
            <a:ext cx="5255303" cy="123377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tIns="108000" rIns="180000" bIns="108000" rtlCol="0">
            <a:spAutoFit/>
          </a:bodyPr>
          <a:lstStyle/>
          <a:p>
            <a:pPr algn="ctr">
              <a:spcAft>
                <a:spcPts val="1200"/>
              </a:spcAft>
            </a:pPr>
            <a:r>
              <a:rPr lang="nl-NL" sz="3200" b="1">
                <a:solidFill>
                  <a:schemeClr val="bg2"/>
                </a:solidFill>
                <a:effectLst>
                  <a:glow rad="127000">
                    <a:schemeClr val="bg2">
                      <a:lumMod val="25000"/>
                    </a:schemeClr>
                  </a:glow>
                </a:effectLst>
                <a:latin typeface="Bodoni MT Black" panose="02070A03080606020203" pitchFamily="18" charset="0"/>
                <a:ea typeface="Delivery" panose="020F0503020204020204" pitchFamily="34" charset="0"/>
                <a:cs typeface="Arabic Typesetting" panose="020B0604020202020204" pitchFamily="66" charset="-78"/>
              </a:rPr>
              <a:t>TOP ENGINES LTD</a:t>
            </a:r>
          </a:p>
          <a:p>
            <a:pPr algn="ctr"/>
            <a:r>
              <a:rPr lang="nl-NL" sz="2400">
                <a:solidFill>
                  <a:schemeClr val="tx2">
                    <a:lumMod val="40000"/>
                    <a:lumOff val="60000"/>
                  </a:schemeClr>
                </a:solidFill>
                <a:effectLst>
                  <a:glow rad="127000">
                    <a:schemeClr val="bg2">
                      <a:lumMod val="25000"/>
                    </a:schemeClr>
                  </a:glow>
                </a:effectLst>
                <a:latin typeface="Bodoni MT Black" panose="02070A03080606020203" pitchFamily="18" charset="0"/>
                <a:ea typeface="Delivery" panose="020F0503020204020204" pitchFamily="34" charset="0"/>
                <a:cs typeface="Arabic Typesetting" panose="020B0604020202020204" pitchFamily="66" charset="-78"/>
              </a:rPr>
              <a:t>YOUR ENGINE, OUR DRIVER</a:t>
            </a:r>
          </a:p>
        </p:txBody>
      </p:sp>
      <p:sp>
        <p:nvSpPr>
          <p:cNvPr id="3" name="Slide Number Placeholder 2">
            <a:extLst>
              <a:ext uri="{FF2B5EF4-FFF2-40B4-BE49-F238E27FC236}">
                <a16:creationId xmlns:a16="http://schemas.microsoft.com/office/drawing/2014/main" id="{A4C46042-F4A8-F916-4695-FB75CB38E340}"/>
              </a:ext>
            </a:extLst>
          </p:cNvPr>
          <p:cNvSpPr>
            <a:spLocks noGrp="1"/>
          </p:cNvSpPr>
          <p:nvPr>
            <p:ph type="sldNum" sz="quarter" idx="12"/>
          </p:nvPr>
        </p:nvSpPr>
        <p:spPr/>
        <p:txBody>
          <a:bodyPr/>
          <a:lstStyle/>
          <a:p>
            <a:fld id="{DBE164C7-74C8-453F-9C67-C43C95DB737D}" type="slidenum">
              <a:rPr lang="nl-NL" smtClean="0"/>
              <a:pPr/>
              <a:t>22</a:t>
            </a:fld>
            <a:endParaRPr lang="nl-NL"/>
          </a:p>
        </p:txBody>
      </p:sp>
    </p:spTree>
    <p:extLst>
      <p:ext uri="{BB962C8B-B14F-4D97-AF65-F5344CB8AC3E}">
        <p14:creationId xmlns:p14="http://schemas.microsoft.com/office/powerpoint/2010/main" val="2088270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8A8DCB-083B-E938-D089-5BD75EF6EADF}"/>
              </a:ext>
            </a:extLst>
          </p:cNvPr>
          <p:cNvSpPr>
            <a:spLocks noGrp="1"/>
          </p:cNvSpPr>
          <p:nvPr>
            <p:ph type="title"/>
          </p:nvPr>
        </p:nvSpPr>
        <p:spPr/>
        <p:txBody>
          <a:bodyPr/>
          <a:lstStyle/>
          <a:p>
            <a:r>
              <a:rPr lang="nl-NL"/>
              <a:t>YOUR NOTES ...</a:t>
            </a:r>
          </a:p>
        </p:txBody>
      </p:sp>
      <p:sp>
        <p:nvSpPr>
          <p:cNvPr id="2" name="Slide Number Placeholder 1">
            <a:extLst>
              <a:ext uri="{FF2B5EF4-FFF2-40B4-BE49-F238E27FC236}">
                <a16:creationId xmlns:a16="http://schemas.microsoft.com/office/drawing/2014/main" id="{D320DFB6-3B7C-E0E9-CBD6-5D5C9DFA6E28}"/>
              </a:ext>
            </a:extLst>
          </p:cNvPr>
          <p:cNvSpPr>
            <a:spLocks noGrp="1"/>
          </p:cNvSpPr>
          <p:nvPr>
            <p:ph type="sldNum" sz="quarter" idx="10"/>
          </p:nvPr>
        </p:nvSpPr>
        <p:spPr/>
        <p:txBody>
          <a:bodyPr/>
          <a:lstStyle/>
          <a:p>
            <a:fld id="{DBE164C7-74C8-453F-9C67-C43C95DB737D}" type="slidenum">
              <a:rPr lang="nl-NL" smtClean="0"/>
              <a:pPr/>
              <a:t>23</a:t>
            </a:fld>
            <a:endParaRPr lang="nl-NL"/>
          </a:p>
        </p:txBody>
      </p:sp>
    </p:spTree>
    <p:extLst>
      <p:ext uri="{BB962C8B-B14F-4D97-AF65-F5344CB8AC3E}">
        <p14:creationId xmlns:p14="http://schemas.microsoft.com/office/powerpoint/2010/main" val="4214675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AA01-D1A6-F07E-FD49-7317DAF0A435}"/>
              </a:ext>
            </a:extLst>
          </p:cNvPr>
          <p:cNvSpPr>
            <a:spLocks noGrp="1"/>
          </p:cNvSpPr>
          <p:nvPr>
            <p:ph type="title"/>
          </p:nvPr>
        </p:nvSpPr>
        <p:spPr/>
        <p:txBody>
          <a:bodyPr/>
          <a:lstStyle/>
          <a:p>
            <a:r>
              <a:rPr lang="nl-NL"/>
              <a:t>YOUR LOGISTICS PLAN</a:t>
            </a:r>
          </a:p>
        </p:txBody>
      </p:sp>
      <p:graphicFrame>
        <p:nvGraphicFramePr>
          <p:cNvPr id="4" name="Table 3">
            <a:extLst>
              <a:ext uri="{FF2B5EF4-FFF2-40B4-BE49-F238E27FC236}">
                <a16:creationId xmlns:a16="http://schemas.microsoft.com/office/drawing/2014/main" id="{126112D9-8C06-3B89-6D3F-2753284914A2}"/>
              </a:ext>
            </a:extLst>
          </p:cNvPr>
          <p:cNvGraphicFramePr>
            <a:graphicFrameLocks noGrp="1"/>
          </p:cNvGraphicFramePr>
          <p:nvPr>
            <p:extLst>
              <p:ext uri="{D42A27DB-BD31-4B8C-83A1-F6EECF244321}">
                <p14:modId xmlns:p14="http://schemas.microsoft.com/office/powerpoint/2010/main" val="4173575593"/>
              </p:ext>
            </p:extLst>
          </p:nvPr>
        </p:nvGraphicFramePr>
        <p:xfrm>
          <a:off x="413049" y="1184644"/>
          <a:ext cx="11365902" cy="5299283"/>
        </p:xfrm>
        <a:graphic>
          <a:graphicData uri="http://schemas.openxmlformats.org/drawingml/2006/table">
            <a:tbl>
              <a:tblPr firstRow="1" firstCol="1" bandRow="1">
                <a:tableStyleId>{F5AB1C69-6EDB-4FF4-983F-18BD219EF322}</a:tableStyleId>
              </a:tblPr>
              <a:tblGrid>
                <a:gridCol w="1178193">
                  <a:extLst>
                    <a:ext uri="{9D8B030D-6E8A-4147-A177-3AD203B41FA5}">
                      <a16:colId xmlns:a16="http://schemas.microsoft.com/office/drawing/2014/main" val="2342139054"/>
                    </a:ext>
                  </a:extLst>
                </a:gridCol>
                <a:gridCol w="2547580">
                  <a:extLst>
                    <a:ext uri="{9D8B030D-6E8A-4147-A177-3AD203B41FA5}">
                      <a16:colId xmlns:a16="http://schemas.microsoft.com/office/drawing/2014/main" val="956293834"/>
                    </a:ext>
                  </a:extLst>
                </a:gridCol>
                <a:gridCol w="2486516">
                  <a:extLst>
                    <a:ext uri="{9D8B030D-6E8A-4147-A177-3AD203B41FA5}">
                      <a16:colId xmlns:a16="http://schemas.microsoft.com/office/drawing/2014/main" val="1238500596"/>
                    </a:ext>
                  </a:extLst>
                </a:gridCol>
                <a:gridCol w="1904042">
                  <a:extLst>
                    <a:ext uri="{9D8B030D-6E8A-4147-A177-3AD203B41FA5}">
                      <a16:colId xmlns:a16="http://schemas.microsoft.com/office/drawing/2014/main" val="627758890"/>
                    </a:ext>
                  </a:extLst>
                </a:gridCol>
                <a:gridCol w="3249571">
                  <a:extLst>
                    <a:ext uri="{9D8B030D-6E8A-4147-A177-3AD203B41FA5}">
                      <a16:colId xmlns:a16="http://schemas.microsoft.com/office/drawing/2014/main" val="3746480456"/>
                    </a:ext>
                  </a:extLst>
                </a:gridCol>
              </a:tblGrid>
              <a:tr h="487228">
                <a:tc gridSpan="5">
                  <a:txBody>
                    <a:bodyPr/>
                    <a:lstStyle/>
                    <a:p>
                      <a:pPr marL="0" algn="l" defTabSz="914400" rtl="0" eaLnBrk="1" latinLnBrk="0" hangingPunct="1">
                        <a:lnSpc>
                          <a:spcPct val="115000"/>
                        </a:lnSpc>
                        <a:spcAft>
                          <a:spcPts val="1000"/>
                        </a:spcAft>
                      </a:pPr>
                      <a:r>
                        <a:rPr lang="en-US" sz="2800" b="1" kern="1200">
                          <a:solidFill>
                            <a:schemeClr val="lt1"/>
                          </a:solidFill>
                          <a:effectLst/>
                          <a:latin typeface="Delivery" panose="020F0503020204020204" pitchFamily="34" charset="0"/>
                          <a:ea typeface="Delivery" panose="020F0503020204020204" pitchFamily="34" charset="0"/>
                          <a:cs typeface="Delivery" panose="020F0503020204020204" pitchFamily="34" charset="0"/>
                        </a:rPr>
                        <a:t>LOGISTICS PLAN FOR: </a:t>
                      </a:r>
                      <a:r>
                        <a:rPr lang="en-US" sz="2800" b="1" kern="1200">
                          <a:solidFill>
                            <a:schemeClr val="tx1"/>
                          </a:solidFill>
                          <a:effectLst/>
                          <a:latin typeface="Delivery" panose="020F0503020204020204" pitchFamily="34" charset="0"/>
                          <a:ea typeface="Delivery" panose="020F0503020204020204" pitchFamily="34" charset="0"/>
                          <a:cs typeface="Delivery" panose="020F0503020204020204" pitchFamily="34" charset="0"/>
                        </a:rPr>
                        <a:t>TOP ENGINES LTD</a:t>
                      </a:r>
                      <a:endParaRPr lang="en-GB" sz="2800" b="1" kern="1200">
                        <a:solidFill>
                          <a:schemeClr val="accent4">
                            <a:lumMod val="75000"/>
                          </a:schemeClr>
                        </a:solidFill>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08294043"/>
                  </a:ext>
                </a:extLst>
              </a:tr>
              <a:tr h="760035">
                <a:tc>
                  <a:txBody>
                    <a:bodyPr/>
                    <a:lstStyle/>
                    <a:p>
                      <a:pPr algn="ctr">
                        <a:lnSpc>
                          <a:spcPct val="115000"/>
                        </a:lnSpc>
                        <a:spcAft>
                          <a:spcPts val="1000"/>
                        </a:spcAft>
                      </a:pPr>
                      <a:r>
                        <a:rPr lang="en-GB" sz="2800">
                          <a:effectLst/>
                          <a:latin typeface="Delivery" panose="020F0503020204020204" pitchFamily="34" charset="0"/>
                          <a:ea typeface="Delivery" panose="020F0503020204020204" pitchFamily="34" charset="0"/>
                          <a:cs typeface="Delivery" panose="020F0503020204020204" pitchFamily="34" charset="0"/>
                        </a:rPr>
                        <a:t> </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a:effectLst/>
                          <a:latin typeface="Delivery" panose="020F0503020204020204" pitchFamily="34" charset="0"/>
                          <a:ea typeface="Delivery" panose="020F0503020204020204" pitchFamily="34" charset="0"/>
                          <a:cs typeface="Delivery" panose="020F0503020204020204" pitchFamily="34" charset="0"/>
                        </a:rPr>
                        <a:t>Transport</a:t>
                      </a:r>
                      <a:br>
                        <a:rPr lang="en-US" sz="2400" b="1">
                          <a:effectLst/>
                          <a:latin typeface="Delivery" panose="020F0503020204020204" pitchFamily="34" charset="0"/>
                          <a:ea typeface="Delivery" panose="020F0503020204020204" pitchFamily="34" charset="0"/>
                          <a:cs typeface="Delivery" panose="020F0503020204020204" pitchFamily="34" charset="0"/>
                        </a:rPr>
                      </a:br>
                      <a:r>
                        <a:rPr lang="en-US" sz="2400" b="1">
                          <a:effectLst/>
                          <a:latin typeface="Delivery" panose="020F0503020204020204" pitchFamily="34" charset="0"/>
                          <a:ea typeface="Delivery" panose="020F0503020204020204" pitchFamily="34" charset="0"/>
                          <a:cs typeface="Delivery" panose="020F0503020204020204" pitchFamily="34" charset="0"/>
                        </a:rPr>
                        <a:t>Method</a:t>
                      </a: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a:effectLst/>
                          <a:latin typeface="Delivery" panose="020F0503020204020204" pitchFamily="34" charset="0"/>
                          <a:ea typeface="Delivery" panose="020F0503020204020204" pitchFamily="34" charset="0"/>
                          <a:cs typeface="Delivery" panose="020F0503020204020204" pitchFamily="34" charset="0"/>
                        </a:rPr>
                        <a:t>Cost</a:t>
                      </a: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a:effectLst/>
                          <a:latin typeface="Delivery" panose="020F0503020204020204" pitchFamily="34" charset="0"/>
                          <a:ea typeface="Delivery" panose="020F0503020204020204" pitchFamily="34" charset="0"/>
                          <a:cs typeface="Delivery" panose="020F0503020204020204" pitchFamily="34" charset="0"/>
                        </a:rPr>
                        <a:t>Time</a:t>
                      </a: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l">
                        <a:lnSpc>
                          <a:spcPct val="100000"/>
                        </a:lnSpc>
                        <a:spcAft>
                          <a:spcPts val="0"/>
                        </a:spcAft>
                      </a:pPr>
                      <a:r>
                        <a:rPr lang="en-US" sz="2400" b="1">
                          <a:effectLst/>
                          <a:latin typeface="Delivery" panose="020F0503020204020204" pitchFamily="34" charset="0"/>
                          <a:ea typeface="Delivery" panose="020F0503020204020204" pitchFamily="34" charset="0"/>
                          <a:cs typeface="Delivery" panose="020F0503020204020204" pitchFamily="34" charset="0"/>
                        </a:rPr>
                        <a:t>Environmental</a:t>
                      </a:r>
                      <a:br>
                        <a:rPr lang="en-US" sz="2400" b="1">
                          <a:effectLst/>
                          <a:latin typeface="Delivery" panose="020F0503020204020204" pitchFamily="34" charset="0"/>
                          <a:ea typeface="Delivery" panose="020F0503020204020204" pitchFamily="34" charset="0"/>
                          <a:cs typeface="Delivery" panose="020F0503020204020204" pitchFamily="34" charset="0"/>
                        </a:rPr>
                      </a:br>
                      <a:r>
                        <a:rPr lang="en-US" sz="2400" b="1">
                          <a:effectLst/>
                          <a:latin typeface="Delivery" panose="020F0503020204020204" pitchFamily="34" charset="0"/>
                          <a:ea typeface="Delivery" panose="020F0503020204020204" pitchFamily="34" charset="0"/>
                          <a:cs typeface="Delivery" panose="020F0503020204020204" pitchFamily="34" charset="0"/>
                        </a:rPr>
                        <a:t>Impact</a:t>
                      </a: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2793767235"/>
                  </a:ext>
                </a:extLst>
              </a:tr>
              <a:tr h="770991">
                <a:tc>
                  <a:txBody>
                    <a:bodyPr/>
                    <a:lstStyle/>
                    <a:p>
                      <a:pPr algn="ctr">
                        <a:lnSpc>
                          <a:spcPct val="115000"/>
                        </a:lnSpc>
                        <a:spcAft>
                          <a:spcPts val="1000"/>
                        </a:spcAft>
                      </a:pPr>
                      <a:r>
                        <a:rPr lang="en-US" sz="2400">
                          <a:effectLst/>
                          <a:latin typeface="Delivery" panose="020F0503020204020204" pitchFamily="34" charset="0"/>
                          <a:ea typeface="Delivery" panose="020F0503020204020204" pitchFamily="34" charset="0"/>
                          <a:cs typeface="Delivery" panose="020F0503020204020204" pitchFamily="34" charset="0"/>
                        </a:rPr>
                        <a:t>Leg 1</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3372583196"/>
                  </a:ext>
                </a:extLst>
              </a:tr>
              <a:tr h="786934">
                <a:tc>
                  <a:txBody>
                    <a:bodyPr/>
                    <a:lstStyle/>
                    <a:p>
                      <a:pPr algn="ctr">
                        <a:lnSpc>
                          <a:spcPct val="115000"/>
                        </a:lnSpc>
                        <a:spcAft>
                          <a:spcPts val="1000"/>
                        </a:spcAft>
                      </a:pPr>
                      <a:r>
                        <a:rPr lang="en-US" sz="2400">
                          <a:effectLst/>
                          <a:latin typeface="Delivery" panose="020F0503020204020204" pitchFamily="34" charset="0"/>
                          <a:ea typeface="Delivery" panose="020F0503020204020204" pitchFamily="34" charset="0"/>
                          <a:cs typeface="Delivery" panose="020F0503020204020204" pitchFamily="34" charset="0"/>
                        </a:rPr>
                        <a:t>Leg 2</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74506181"/>
                  </a:ext>
                </a:extLst>
              </a:tr>
              <a:tr h="779452">
                <a:tc>
                  <a:txBody>
                    <a:bodyPr/>
                    <a:lstStyle/>
                    <a:p>
                      <a:pPr algn="ctr">
                        <a:lnSpc>
                          <a:spcPct val="115000"/>
                        </a:lnSpc>
                        <a:spcAft>
                          <a:spcPts val="1000"/>
                        </a:spcAft>
                      </a:pPr>
                      <a:r>
                        <a:rPr lang="en-US" sz="2400">
                          <a:effectLst/>
                          <a:latin typeface="Delivery" panose="020F0503020204020204" pitchFamily="34" charset="0"/>
                          <a:ea typeface="Delivery" panose="020F0503020204020204" pitchFamily="34" charset="0"/>
                          <a:cs typeface="Delivery" panose="020F0503020204020204" pitchFamily="34" charset="0"/>
                        </a:rPr>
                        <a:t>Leg 3</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1853060112"/>
                  </a:ext>
                </a:extLst>
              </a:tr>
              <a:tr h="793806">
                <a:tc>
                  <a:txBody>
                    <a:bodyPr/>
                    <a:lstStyle/>
                    <a:p>
                      <a:pPr algn="ctr">
                        <a:lnSpc>
                          <a:spcPct val="115000"/>
                        </a:lnSpc>
                        <a:spcAft>
                          <a:spcPts val="1000"/>
                        </a:spcAft>
                      </a:pPr>
                      <a:r>
                        <a:rPr lang="en-US" sz="2400">
                          <a:effectLst/>
                          <a:latin typeface="Delivery" panose="020F0503020204020204" pitchFamily="34" charset="0"/>
                          <a:ea typeface="Delivery" panose="020F0503020204020204" pitchFamily="34" charset="0"/>
                          <a:cs typeface="Delivery" panose="020F0503020204020204" pitchFamily="34" charset="0"/>
                        </a:rPr>
                        <a:t>Leg 4</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2520622735"/>
                  </a:ext>
                </a:extLst>
              </a:tr>
              <a:tr h="920837">
                <a:tc>
                  <a:txBody>
                    <a:bodyPr/>
                    <a:lstStyle/>
                    <a:p>
                      <a:pPr algn="ctr">
                        <a:lnSpc>
                          <a:spcPct val="115000"/>
                        </a:lnSpc>
                        <a:spcAft>
                          <a:spcPts val="1000"/>
                        </a:spcAft>
                      </a:pPr>
                      <a:r>
                        <a:rPr lang="en-US" sz="2400">
                          <a:effectLst/>
                          <a:latin typeface="Delivery" panose="020F0503020204020204" pitchFamily="34" charset="0"/>
                          <a:ea typeface="Delivery" panose="020F0503020204020204" pitchFamily="34" charset="0"/>
                          <a:cs typeface="Delivery" panose="020F0503020204020204" pitchFamily="34" charset="0"/>
                        </a:rPr>
                        <a:t>Total</a:t>
                      </a: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b="1">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tc>
                  <a:txBody>
                    <a:bodyPr/>
                    <a:lstStyle/>
                    <a:p>
                      <a:pPr algn="ctr">
                        <a:lnSpc>
                          <a:spcPct val="115000"/>
                        </a:lnSpc>
                        <a:spcAft>
                          <a:spcPts val="1000"/>
                        </a:spcAft>
                      </a:pPr>
                      <a:endParaRPr lang="en-GB" sz="1600" b="1" dirty="0">
                        <a:effectLst/>
                        <a:latin typeface="Delivery" panose="020F0503020204020204" pitchFamily="34" charset="0"/>
                        <a:ea typeface="Delivery" panose="020F0503020204020204" pitchFamily="34" charset="0"/>
                        <a:cs typeface="Delivery" panose="020F0503020204020204" pitchFamily="34" charset="0"/>
                      </a:endParaRPr>
                    </a:p>
                  </a:txBody>
                  <a:tcPr marL="68580" marR="68580" marT="0" marB="0" anchor="ctr"/>
                </a:tc>
                <a:extLst>
                  <a:ext uri="{0D108BD9-81ED-4DB2-BD59-A6C34878D82A}">
                    <a16:rowId xmlns:a16="http://schemas.microsoft.com/office/drawing/2014/main" val="4178274268"/>
                  </a:ext>
                </a:extLst>
              </a:tr>
            </a:tbl>
          </a:graphicData>
        </a:graphic>
      </p:graphicFrame>
      <p:pic>
        <p:nvPicPr>
          <p:cNvPr id="6" name="Picture 2">
            <a:extLst>
              <a:ext uri="{FF2B5EF4-FFF2-40B4-BE49-F238E27FC236}">
                <a16:creationId xmlns:a16="http://schemas.microsoft.com/office/drawing/2014/main" id="{748FD023-D8FA-55BB-1FA7-B64CDDDE00D9}"/>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822400" y="1683370"/>
            <a:ext cx="664541" cy="6969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D68500E-D226-622B-3F8A-70C3E7914047}"/>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708420" y="1697689"/>
            <a:ext cx="738214" cy="668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88BD60E-2D9E-E18C-66E0-F8DCCCBDD66D}"/>
              </a:ext>
            </a:extLst>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743405" y="1731034"/>
            <a:ext cx="641344" cy="6349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77F13A0-07EA-B921-E0C5-51CECC458575}"/>
              </a:ext>
            </a:extLst>
          </p:cNvPr>
          <p:cNvSpPr>
            <a:spLocks noGrp="1"/>
          </p:cNvSpPr>
          <p:nvPr>
            <p:ph type="sldNum" sz="quarter" idx="12"/>
          </p:nvPr>
        </p:nvSpPr>
        <p:spPr/>
        <p:txBody>
          <a:bodyPr/>
          <a:lstStyle/>
          <a:p>
            <a:fld id="{DBE164C7-74C8-453F-9C67-C43C95DB737D}" type="slidenum">
              <a:rPr lang="nl-NL" smtClean="0"/>
              <a:pPr/>
              <a:t>24</a:t>
            </a:fld>
            <a:endParaRPr lang="nl-NL"/>
          </a:p>
        </p:txBody>
      </p:sp>
    </p:spTree>
    <p:extLst>
      <p:ext uri="{BB962C8B-B14F-4D97-AF65-F5344CB8AC3E}">
        <p14:creationId xmlns:p14="http://schemas.microsoft.com/office/powerpoint/2010/main" val="2450465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39F83-3C4F-4170-2C58-52488B6BCDFA}"/>
              </a:ext>
            </a:extLst>
          </p:cNvPr>
          <p:cNvSpPr>
            <a:spLocks noGrp="1"/>
          </p:cNvSpPr>
          <p:nvPr>
            <p:ph type="title"/>
          </p:nvPr>
        </p:nvSpPr>
        <p:spPr/>
        <p:txBody>
          <a:bodyPr/>
          <a:lstStyle/>
          <a:p>
            <a:r>
              <a:rPr lang="nl-NL"/>
              <a:t>LOGISTICS CHALLENGE – PART TWO</a:t>
            </a:r>
          </a:p>
        </p:txBody>
      </p:sp>
      <p:sp>
        <p:nvSpPr>
          <p:cNvPr id="5" name="Text Placeholder 4">
            <a:extLst>
              <a:ext uri="{FF2B5EF4-FFF2-40B4-BE49-F238E27FC236}">
                <a16:creationId xmlns:a16="http://schemas.microsoft.com/office/drawing/2014/main" id="{B6E46F5F-BDAB-F555-5E63-FF4EFFEFCE46}"/>
              </a:ext>
            </a:extLst>
          </p:cNvPr>
          <p:cNvSpPr>
            <a:spLocks noGrp="1"/>
          </p:cNvSpPr>
          <p:nvPr>
            <p:ph type="body" sz="quarter" idx="10"/>
          </p:nvPr>
        </p:nvSpPr>
        <p:spPr/>
        <p:txBody>
          <a:bodyPr/>
          <a:lstStyle/>
          <a:p>
            <a:r>
              <a:rPr lang="nl-NL"/>
              <a:t>Working in 3 groups</a:t>
            </a:r>
          </a:p>
        </p:txBody>
      </p:sp>
      <p:sp>
        <p:nvSpPr>
          <p:cNvPr id="6" name="Text Placeholder 5">
            <a:extLst>
              <a:ext uri="{FF2B5EF4-FFF2-40B4-BE49-F238E27FC236}">
                <a16:creationId xmlns:a16="http://schemas.microsoft.com/office/drawing/2014/main" id="{763A374D-B277-831B-A75F-680E02EB36CE}"/>
              </a:ext>
            </a:extLst>
          </p:cNvPr>
          <p:cNvSpPr>
            <a:spLocks noGrp="1"/>
          </p:cNvSpPr>
          <p:nvPr>
            <p:ph type="body" sz="quarter" idx="11"/>
          </p:nvPr>
        </p:nvSpPr>
        <p:spPr/>
        <p:txBody>
          <a:bodyPr/>
          <a:lstStyle/>
          <a:p>
            <a:r>
              <a:rPr lang="nl-NL" dirty="0"/>
              <a:t>25 minutes to create your pitch, 5 minutes presentation per group, 5 minutes feedback</a:t>
            </a:r>
          </a:p>
        </p:txBody>
      </p:sp>
      <p:sp>
        <p:nvSpPr>
          <p:cNvPr id="7" name="Text Placeholder 6">
            <a:extLst>
              <a:ext uri="{FF2B5EF4-FFF2-40B4-BE49-F238E27FC236}">
                <a16:creationId xmlns:a16="http://schemas.microsoft.com/office/drawing/2014/main" id="{4D4DBB03-73DD-385A-0D8C-BBAD45F063BA}"/>
              </a:ext>
            </a:extLst>
          </p:cNvPr>
          <p:cNvSpPr>
            <a:spLocks noGrp="1"/>
          </p:cNvSpPr>
          <p:nvPr>
            <p:ph type="body" sz="quarter" idx="12"/>
          </p:nvPr>
        </p:nvSpPr>
        <p:spPr/>
        <p:txBody>
          <a:bodyPr/>
          <a:lstStyle/>
          <a:p>
            <a:r>
              <a:rPr lang="nl-NL" sz="1600" dirty="0"/>
              <a:t>Your group represents a logistics company.</a:t>
            </a:r>
          </a:p>
          <a:p>
            <a:pPr marL="342900" indent="-342900">
              <a:buFont typeface="Arial" panose="020B0604020202020204" pitchFamily="34" charset="0"/>
              <a:buChar char="•"/>
            </a:pPr>
            <a:r>
              <a:rPr lang="nl-NL" sz="1600" dirty="0"/>
              <a:t>Find a nice (or cool) name for your logistics company</a:t>
            </a:r>
          </a:p>
          <a:p>
            <a:pPr marL="342900" indent="-342900">
              <a:spcBef>
                <a:spcPts val="0"/>
              </a:spcBef>
              <a:buFont typeface="Arial" panose="020B0604020202020204" pitchFamily="34" charset="0"/>
              <a:buChar char="•"/>
            </a:pPr>
            <a:r>
              <a:rPr lang="nl-NL" sz="1600" dirty="0"/>
              <a:t>Create a sales pitch, using the guiding questions on the next page and consider: </a:t>
            </a:r>
            <a:r>
              <a:rPr lang="nl-NL" sz="1600" b="1" dirty="0">
                <a:solidFill>
                  <a:srgbClr val="00AEEF"/>
                </a:solidFill>
              </a:rPr>
              <a:t>BUDGET, TIMEFRAME, ENVIRONMENT</a:t>
            </a:r>
          </a:p>
          <a:p>
            <a:pPr marL="342900" indent="-342900">
              <a:spcBef>
                <a:spcPts val="0"/>
              </a:spcBef>
              <a:buFont typeface="Arial" panose="020B0604020202020204" pitchFamily="34" charset="0"/>
              <a:buChar char="•"/>
            </a:pPr>
            <a:r>
              <a:rPr lang="nl-NL" sz="1600" dirty="0"/>
              <a:t>Convince the owners that your logistics company should be considered and present your logistics plan</a:t>
            </a:r>
          </a:p>
          <a:p>
            <a:pPr marL="342900" indent="-342900">
              <a:spcBef>
                <a:spcPts val="0"/>
              </a:spcBef>
              <a:buFont typeface="Arial" panose="020B0604020202020204" pitchFamily="34" charset="0"/>
              <a:buChar char="•"/>
            </a:pPr>
            <a:r>
              <a:rPr lang="nl-NL" sz="1600" dirty="0"/>
              <a:t>At least two, preferably three, people to present</a:t>
            </a:r>
          </a:p>
        </p:txBody>
      </p:sp>
      <p:sp>
        <p:nvSpPr>
          <p:cNvPr id="2" name="Slide Number Placeholder 1">
            <a:extLst>
              <a:ext uri="{FF2B5EF4-FFF2-40B4-BE49-F238E27FC236}">
                <a16:creationId xmlns:a16="http://schemas.microsoft.com/office/drawing/2014/main" id="{1F4538E2-5B67-84E4-B88E-DD070703EC84}"/>
              </a:ext>
            </a:extLst>
          </p:cNvPr>
          <p:cNvSpPr>
            <a:spLocks noGrp="1"/>
          </p:cNvSpPr>
          <p:nvPr>
            <p:ph type="sldNum" sz="quarter" idx="13"/>
          </p:nvPr>
        </p:nvSpPr>
        <p:spPr/>
        <p:txBody>
          <a:bodyPr/>
          <a:lstStyle/>
          <a:p>
            <a:fld id="{DBE164C7-74C8-453F-9C67-C43C95DB737D}" type="slidenum">
              <a:rPr lang="nl-NL" smtClean="0"/>
              <a:pPr/>
              <a:t>25</a:t>
            </a:fld>
            <a:endParaRPr lang="nl-NL"/>
          </a:p>
        </p:txBody>
      </p:sp>
    </p:spTree>
    <p:extLst>
      <p:ext uri="{BB962C8B-B14F-4D97-AF65-F5344CB8AC3E}">
        <p14:creationId xmlns:p14="http://schemas.microsoft.com/office/powerpoint/2010/main" val="3762903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919B-AD87-62A5-95AA-49FA0A6BE524}"/>
              </a:ext>
            </a:extLst>
          </p:cNvPr>
          <p:cNvSpPr>
            <a:spLocks noGrp="1"/>
          </p:cNvSpPr>
          <p:nvPr>
            <p:ph type="title"/>
          </p:nvPr>
        </p:nvSpPr>
        <p:spPr/>
        <p:txBody>
          <a:bodyPr/>
          <a:lstStyle/>
          <a:p>
            <a:r>
              <a:rPr lang="nl-NL"/>
              <a:t>GUIDING QUESTIONS</a:t>
            </a:r>
          </a:p>
        </p:txBody>
      </p:sp>
      <p:sp>
        <p:nvSpPr>
          <p:cNvPr id="3" name="Text Placeholder 2">
            <a:extLst>
              <a:ext uri="{FF2B5EF4-FFF2-40B4-BE49-F238E27FC236}">
                <a16:creationId xmlns:a16="http://schemas.microsoft.com/office/drawing/2014/main" id="{246D1ED0-79D6-F9B6-F2CC-97A6B3272E8A}"/>
              </a:ext>
            </a:extLst>
          </p:cNvPr>
          <p:cNvSpPr>
            <a:spLocks noGrp="1"/>
          </p:cNvSpPr>
          <p:nvPr>
            <p:ph type="body" sz="quarter" idx="11"/>
          </p:nvPr>
        </p:nvSpPr>
        <p:spPr>
          <a:xfrm>
            <a:off x="4063545" y="2089167"/>
            <a:ext cx="7278170" cy="3597258"/>
          </a:xfrm>
        </p:spPr>
        <p:txBody>
          <a:bodyPr/>
          <a:lstStyle/>
          <a:p>
            <a:pPr>
              <a:spcBef>
                <a:spcPts val="0"/>
              </a:spcBef>
              <a:spcAft>
                <a:spcPts val="1800"/>
              </a:spcAft>
            </a:pPr>
            <a:r>
              <a:rPr lang="nl-NL" b="0" dirty="0"/>
              <a:t>Introduce your company. What is your logistics company name?</a:t>
            </a:r>
          </a:p>
          <a:p>
            <a:pPr>
              <a:spcBef>
                <a:spcPts val="0"/>
              </a:spcBef>
              <a:spcAft>
                <a:spcPts val="1800"/>
              </a:spcAft>
            </a:pPr>
            <a:r>
              <a:rPr lang="nl-NL" b="0" dirty="0"/>
              <a:t>What is your company all about ... briefly?</a:t>
            </a:r>
          </a:p>
          <a:p>
            <a:pPr>
              <a:spcBef>
                <a:spcPts val="0"/>
              </a:spcBef>
              <a:spcAft>
                <a:spcPts val="1800"/>
              </a:spcAft>
            </a:pPr>
            <a:r>
              <a:rPr lang="nl-NL" b="0" dirty="0"/>
              <a:t>Why are you the best in the logistics business? What are your unique selling points?</a:t>
            </a:r>
          </a:p>
          <a:p>
            <a:pPr>
              <a:spcBef>
                <a:spcPts val="0"/>
              </a:spcBef>
              <a:spcAft>
                <a:spcPts val="1800"/>
              </a:spcAft>
            </a:pPr>
            <a:r>
              <a:rPr lang="nl-NL" b="0" dirty="0"/>
              <a:t>What does your logistics plan look like considering: budget, timeframe, environment? </a:t>
            </a:r>
          </a:p>
          <a:p>
            <a:pPr>
              <a:spcBef>
                <a:spcPts val="0"/>
              </a:spcBef>
              <a:spcAft>
                <a:spcPts val="1800"/>
              </a:spcAft>
            </a:pPr>
            <a:r>
              <a:rPr lang="nl-NL" b="0" dirty="0"/>
              <a:t>Who will present your pitch (2 or 3 people)?</a:t>
            </a:r>
          </a:p>
          <a:p>
            <a:pPr>
              <a:spcBef>
                <a:spcPts val="0"/>
              </a:spcBef>
              <a:spcAft>
                <a:spcPts val="1800"/>
              </a:spcAft>
            </a:pPr>
            <a:endParaRPr lang="nl-NL" b="0" dirty="0"/>
          </a:p>
          <a:p>
            <a:pPr>
              <a:spcBef>
                <a:spcPts val="0"/>
              </a:spcBef>
              <a:spcAft>
                <a:spcPts val="1800"/>
              </a:spcAft>
            </a:pPr>
            <a:endParaRPr lang="nl-NL" b="0" dirty="0"/>
          </a:p>
        </p:txBody>
      </p:sp>
      <p:sp>
        <p:nvSpPr>
          <p:cNvPr id="4" name="Slide Number Placeholder 3">
            <a:extLst>
              <a:ext uri="{FF2B5EF4-FFF2-40B4-BE49-F238E27FC236}">
                <a16:creationId xmlns:a16="http://schemas.microsoft.com/office/drawing/2014/main" id="{F9A58038-B6C8-0765-CFB8-6EC7EC5F8DCC}"/>
              </a:ext>
            </a:extLst>
          </p:cNvPr>
          <p:cNvSpPr>
            <a:spLocks noGrp="1"/>
          </p:cNvSpPr>
          <p:nvPr>
            <p:ph type="sldNum" sz="quarter" idx="12"/>
          </p:nvPr>
        </p:nvSpPr>
        <p:spPr/>
        <p:txBody>
          <a:bodyPr/>
          <a:lstStyle/>
          <a:p>
            <a:fld id="{DBE164C7-74C8-453F-9C67-C43C95DB737D}" type="slidenum">
              <a:rPr lang="nl-NL" smtClean="0"/>
              <a:pPr/>
              <a:t>26</a:t>
            </a:fld>
            <a:endParaRPr lang="nl-NL"/>
          </a:p>
        </p:txBody>
      </p:sp>
    </p:spTree>
    <p:extLst>
      <p:ext uri="{BB962C8B-B14F-4D97-AF65-F5344CB8AC3E}">
        <p14:creationId xmlns:p14="http://schemas.microsoft.com/office/powerpoint/2010/main" val="2897891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D486F-111E-198A-49E6-A55B4DB4DA2E}"/>
              </a:ext>
            </a:extLst>
          </p:cNvPr>
          <p:cNvSpPr>
            <a:spLocks noGrp="1"/>
          </p:cNvSpPr>
          <p:nvPr>
            <p:ph type="title"/>
          </p:nvPr>
        </p:nvSpPr>
        <p:spPr/>
        <p:txBody>
          <a:bodyPr/>
          <a:lstStyle/>
          <a:p>
            <a:r>
              <a:rPr lang="nl-NL"/>
              <a:t>YOUR NOTES ...</a:t>
            </a:r>
          </a:p>
        </p:txBody>
      </p:sp>
      <p:sp>
        <p:nvSpPr>
          <p:cNvPr id="5" name="Rectangle: Rounded Corners 4">
            <a:extLst>
              <a:ext uri="{FF2B5EF4-FFF2-40B4-BE49-F238E27FC236}">
                <a16:creationId xmlns:a16="http://schemas.microsoft.com/office/drawing/2014/main" id="{48DEB6B9-5693-EBFD-BBF3-FCDE730BD967}"/>
              </a:ext>
            </a:extLst>
          </p:cNvPr>
          <p:cNvSpPr/>
          <p:nvPr/>
        </p:nvSpPr>
        <p:spPr>
          <a:xfrm>
            <a:off x="6619875" y="1478655"/>
            <a:ext cx="5065280" cy="1455045"/>
          </a:xfrm>
          <a:prstGeom prst="roundRect">
            <a:avLst>
              <a:gd name="adj" fmla="val 5523"/>
            </a:avLst>
          </a:prstGeom>
          <a:solidFill>
            <a:schemeClr val="bg1">
              <a:lumMod val="8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b="1">
                <a:solidFill>
                  <a:schemeClr val="tx1"/>
                </a:solidFill>
                <a:latin typeface="Ink Free" panose="03080402000500000000" pitchFamily="66" charset="0"/>
              </a:rPr>
              <a:t>Our logistics company is called:</a:t>
            </a:r>
          </a:p>
        </p:txBody>
      </p:sp>
      <p:sp>
        <p:nvSpPr>
          <p:cNvPr id="2" name="Slide Number Placeholder 1">
            <a:extLst>
              <a:ext uri="{FF2B5EF4-FFF2-40B4-BE49-F238E27FC236}">
                <a16:creationId xmlns:a16="http://schemas.microsoft.com/office/drawing/2014/main" id="{A1B8EBCB-73EB-46E3-1DBE-D7AF465F3924}"/>
              </a:ext>
            </a:extLst>
          </p:cNvPr>
          <p:cNvSpPr>
            <a:spLocks noGrp="1"/>
          </p:cNvSpPr>
          <p:nvPr>
            <p:ph type="sldNum" sz="quarter" idx="10"/>
          </p:nvPr>
        </p:nvSpPr>
        <p:spPr/>
        <p:txBody>
          <a:bodyPr/>
          <a:lstStyle/>
          <a:p>
            <a:fld id="{DBE164C7-74C8-453F-9C67-C43C95DB737D}" type="slidenum">
              <a:rPr lang="nl-NL" smtClean="0"/>
              <a:pPr/>
              <a:t>27</a:t>
            </a:fld>
            <a:endParaRPr lang="nl-NL"/>
          </a:p>
        </p:txBody>
      </p:sp>
    </p:spTree>
    <p:extLst>
      <p:ext uri="{BB962C8B-B14F-4D97-AF65-F5344CB8AC3E}">
        <p14:creationId xmlns:p14="http://schemas.microsoft.com/office/powerpoint/2010/main" val="2757061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D486F-111E-198A-49E6-A55B4DB4DA2E}"/>
              </a:ext>
            </a:extLst>
          </p:cNvPr>
          <p:cNvSpPr>
            <a:spLocks noGrp="1"/>
          </p:cNvSpPr>
          <p:nvPr>
            <p:ph type="title"/>
          </p:nvPr>
        </p:nvSpPr>
        <p:spPr/>
        <p:txBody>
          <a:bodyPr/>
          <a:lstStyle/>
          <a:p>
            <a:r>
              <a:rPr lang="nl-NL"/>
              <a:t>YOUR NOTES ...</a:t>
            </a:r>
          </a:p>
        </p:txBody>
      </p:sp>
      <p:sp>
        <p:nvSpPr>
          <p:cNvPr id="2" name="Slide Number Placeholder 1">
            <a:extLst>
              <a:ext uri="{FF2B5EF4-FFF2-40B4-BE49-F238E27FC236}">
                <a16:creationId xmlns:a16="http://schemas.microsoft.com/office/drawing/2014/main" id="{58146E91-E0BC-63E6-760B-32BD89EA9B57}"/>
              </a:ext>
            </a:extLst>
          </p:cNvPr>
          <p:cNvSpPr>
            <a:spLocks noGrp="1"/>
          </p:cNvSpPr>
          <p:nvPr>
            <p:ph type="sldNum" sz="quarter" idx="10"/>
          </p:nvPr>
        </p:nvSpPr>
        <p:spPr/>
        <p:txBody>
          <a:bodyPr/>
          <a:lstStyle/>
          <a:p>
            <a:fld id="{DBE164C7-74C8-453F-9C67-C43C95DB737D}" type="slidenum">
              <a:rPr lang="nl-NL" smtClean="0"/>
              <a:pPr/>
              <a:t>28</a:t>
            </a:fld>
            <a:endParaRPr lang="nl-NL"/>
          </a:p>
        </p:txBody>
      </p:sp>
    </p:spTree>
    <p:extLst>
      <p:ext uri="{BB962C8B-B14F-4D97-AF65-F5344CB8AC3E}">
        <p14:creationId xmlns:p14="http://schemas.microsoft.com/office/powerpoint/2010/main" val="1211142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E727E-C464-4602-FC08-41A36BB0E380}"/>
              </a:ext>
            </a:extLst>
          </p:cNvPr>
          <p:cNvSpPr>
            <a:spLocks noGrp="1"/>
          </p:cNvSpPr>
          <p:nvPr>
            <p:ph type="title"/>
          </p:nvPr>
        </p:nvSpPr>
        <p:spPr/>
        <p:txBody>
          <a:bodyPr/>
          <a:lstStyle/>
          <a:p>
            <a:r>
              <a:rPr lang="nl-NL" cap="all"/>
              <a:t>Top tips for a great pitch</a:t>
            </a:r>
          </a:p>
        </p:txBody>
      </p:sp>
      <p:sp>
        <p:nvSpPr>
          <p:cNvPr id="5" name="Text Placeholder 4">
            <a:extLst>
              <a:ext uri="{FF2B5EF4-FFF2-40B4-BE49-F238E27FC236}">
                <a16:creationId xmlns:a16="http://schemas.microsoft.com/office/drawing/2014/main" id="{C0D840C6-9117-BE7D-78F3-1D4800B0EE12}"/>
              </a:ext>
            </a:extLst>
          </p:cNvPr>
          <p:cNvSpPr>
            <a:spLocks noGrp="1"/>
          </p:cNvSpPr>
          <p:nvPr>
            <p:ph type="body" sz="quarter" idx="11"/>
          </p:nvPr>
        </p:nvSpPr>
        <p:spPr/>
        <p:txBody>
          <a:bodyPr/>
          <a:lstStyle/>
          <a:p>
            <a:pPr marL="457200" indent="-457200">
              <a:buFont typeface="Arial" panose="020B0604020202020204" pitchFamily="34" charset="0"/>
              <a:buChar char="•"/>
            </a:pPr>
            <a:r>
              <a:rPr lang="nl-NL" dirty="0"/>
              <a:t>Know your objective: </a:t>
            </a:r>
            <a:r>
              <a:rPr lang="nl-NL" dirty="0">
                <a:solidFill>
                  <a:srgbClr val="00AEEF"/>
                </a:solidFill>
              </a:rPr>
              <a:t>what do you want to achieve</a:t>
            </a:r>
            <a:r>
              <a:rPr lang="nl-NL" dirty="0"/>
              <a:t>?</a:t>
            </a:r>
          </a:p>
          <a:p>
            <a:pPr marL="457200" indent="-457200">
              <a:buFont typeface="Arial" panose="020B0604020202020204" pitchFamily="34" charset="0"/>
              <a:buChar char="•"/>
            </a:pPr>
            <a:r>
              <a:rPr lang="nl-NL" dirty="0"/>
              <a:t>A proper introduction with your company’s summary</a:t>
            </a:r>
          </a:p>
          <a:p>
            <a:pPr marL="457200" indent="-457200">
              <a:buFont typeface="Arial" panose="020B0604020202020204" pitchFamily="34" charset="0"/>
              <a:buChar char="•"/>
            </a:pPr>
            <a:r>
              <a:rPr lang="nl-NL" dirty="0"/>
              <a:t>What are your company’s </a:t>
            </a:r>
            <a:r>
              <a:rPr lang="nl-NL" dirty="0">
                <a:solidFill>
                  <a:srgbClr val="00AEEF"/>
                </a:solidFill>
              </a:rPr>
              <a:t>unique selling points</a:t>
            </a:r>
            <a:r>
              <a:rPr lang="nl-NL" dirty="0"/>
              <a:t>?</a:t>
            </a:r>
          </a:p>
          <a:p>
            <a:pPr marL="457200" indent="-457200">
              <a:buFont typeface="Arial" panose="020B0604020202020204" pitchFamily="34" charset="0"/>
              <a:buChar char="•"/>
            </a:pPr>
            <a:r>
              <a:rPr lang="nl-NL" dirty="0"/>
              <a:t>Build a logical story</a:t>
            </a:r>
          </a:p>
          <a:p>
            <a:pPr marL="457200" indent="-457200">
              <a:buFont typeface="Arial" panose="020B0604020202020204" pitchFamily="34" charset="0"/>
              <a:buChar char="•"/>
            </a:pPr>
            <a:r>
              <a:rPr lang="nl-NL" dirty="0"/>
              <a:t>Watch the clock and stick to your core messages:</a:t>
            </a:r>
            <a:br>
              <a:rPr lang="nl-NL" dirty="0"/>
            </a:br>
            <a:r>
              <a:rPr lang="nl-NL" dirty="0">
                <a:solidFill>
                  <a:srgbClr val="00AEEF"/>
                </a:solidFill>
              </a:rPr>
              <a:t>less is more</a:t>
            </a:r>
            <a:r>
              <a:rPr lang="nl-NL" dirty="0"/>
              <a:t>!</a:t>
            </a:r>
          </a:p>
        </p:txBody>
      </p:sp>
      <p:sp>
        <p:nvSpPr>
          <p:cNvPr id="2" name="Slide Number Placeholder 1">
            <a:extLst>
              <a:ext uri="{FF2B5EF4-FFF2-40B4-BE49-F238E27FC236}">
                <a16:creationId xmlns:a16="http://schemas.microsoft.com/office/drawing/2014/main" id="{4FBB09FB-D5DD-B3E9-C065-88E1C9651B4D}"/>
              </a:ext>
            </a:extLst>
          </p:cNvPr>
          <p:cNvSpPr>
            <a:spLocks noGrp="1"/>
          </p:cNvSpPr>
          <p:nvPr>
            <p:ph type="sldNum" sz="quarter" idx="12"/>
          </p:nvPr>
        </p:nvSpPr>
        <p:spPr/>
        <p:txBody>
          <a:bodyPr/>
          <a:lstStyle/>
          <a:p>
            <a:fld id="{DBE164C7-74C8-453F-9C67-C43C95DB737D}" type="slidenum">
              <a:rPr lang="nl-NL" smtClean="0"/>
              <a:pPr/>
              <a:t>29</a:t>
            </a:fld>
            <a:endParaRPr lang="nl-NL"/>
          </a:p>
        </p:txBody>
      </p:sp>
    </p:spTree>
    <p:extLst>
      <p:ext uri="{BB962C8B-B14F-4D97-AF65-F5344CB8AC3E}">
        <p14:creationId xmlns:p14="http://schemas.microsoft.com/office/powerpoint/2010/main" val="3350513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circle&#10;&#10;Description automatically generated">
            <a:extLst>
              <a:ext uri="{FF2B5EF4-FFF2-40B4-BE49-F238E27FC236}">
                <a16:creationId xmlns:a16="http://schemas.microsoft.com/office/drawing/2014/main" id="{DB02B294-0F47-379D-8D4B-B3A930CF0D01}"/>
              </a:ext>
            </a:extLst>
          </p:cNvPr>
          <p:cNvPicPr>
            <a:picLocks noChangeAspect="1"/>
          </p:cNvPicPr>
          <p:nvPr/>
        </p:nvPicPr>
        <p:blipFill rotWithShape="1">
          <a:blip r:embed="rId2" cstate="screen">
            <a:alphaModFix amt="50000"/>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rot="5400000">
            <a:off x="8097934" y="502648"/>
            <a:ext cx="4595233" cy="3592898"/>
          </a:xfrm>
          <a:prstGeom prst="rect">
            <a:avLst/>
          </a:prstGeom>
          <a:effectLst/>
        </p:spPr>
      </p:pic>
      <p:pic>
        <p:nvPicPr>
          <p:cNvPr id="16" name="Picture 15" descr="Shape, circle&#10;&#10;Description automatically generated">
            <a:extLst>
              <a:ext uri="{FF2B5EF4-FFF2-40B4-BE49-F238E27FC236}">
                <a16:creationId xmlns:a16="http://schemas.microsoft.com/office/drawing/2014/main" id="{DF6BFAE4-8CA5-E9E6-5B28-A76698FD4DBA}"/>
              </a:ext>
            </a:extLst>
          </p:cNvPr>
          <p:cNvPicPr>
            <a:picLocks noChangeAspect="1"/>
          </p:cNvPicPr>
          <p:nvPr/>
        </p:nvPicPr>
        <p:blipFill rotWithShape="1">
          <a:blip r:embed="rId3" cstate="screen">
            <a:alphaModFix amt="50000"/>
            <a:duotone>
              <a:schemeClr val="bg2">
                <a:shade val="45000"/>
                <a:satMod val="135000"/>
              </a:schemeClr>
              <a:prstClr val="white"/>
            </a:duotone>
            <a:extLst>
              <a:ext uri="{28A0092B-C50C-407E-A947-70E740481C1C}">
                <a14:useLocalDpi xmlns:a14="http://schemas.microsoft.com/office/drawing/2010/main"/>
              </a:ext>
            </a:extLst>
          </a:blip>
          <a:srcRect/>
          <a:stretch/>
        </p:blipFill>
        <p:spPr>
          <a:xfrm rot="16200000">
            <a:off x="-398667" y="3418612"/>
            <a:ext cx="3826334" cy="3027050"/>
          </a:xfrm>
          <a:prstGeom prst="rect">
            <a:avLst/>
          </a:prstGeom>
          <a:effectLst/>
        </p:spPr>
      </p:pic>
      <p:pic>
        <p:nvPicPr>
          <p:cNvPr id="7174" name="Picture 6">
            <a:extLst>
              <a:ext uri="{FF2B5EF4-FFF2-40B4-BE49-F238E27FC236}">
                <a16:creationId xmlns:a16="http://schemas.microsoft.com/office/drawing/2014/main" id="{F803D9BE-575B-FD4D-7F23-42187E077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0484"/>
            <a:ext cx="12192000" cy="64175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D8FA4E-9F3D-3515-A91C-152714E7945B}"/>
              </a:ext>
            </a:extLst>
          </p:cNvPr>
          <p:cNvSpPr>
            <a:spLocks noGrp="1"/>
          </p:cNvSpPr>
          <p:nvPr>
            <p:ph type="title"/>
          </p:nvPr>
        </p:nvSpPr>
        <p:spPr/>
        <p:txBody>
          <a:bodyPr>
            <a:normAutofit/>
          </a:bodyPr>
          <a:lstStyle/>
          <a:p>
            <a:r>
              <a:rPr lang="nl-NL" dirty="0"/>
              <a:t>THIS IS ALL ABOUT LOGISTICS</a:t>
            </a:r>
          </a:p>
        </p:txBody>
      </p:sp>
      <p:pic>
        <p:nvPicPr>
          <p:cNvPr id="4" name="Picture 4" descr="DHL EffiBOT Dash - Apps on Google Play">
            <a:extLst>
              <a:ext uri="{FF2B5EF4-FFF2-40B4-BE49-F238E27FC236}">
                <a16:creationId xmlns:a16="http://schemas.microsoft.com/office/drawing/2014/main" id="{CCEE5155-B304-FC42-C6CE-4E37DE704C9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5508" y1="23047" x2="52930" y2="22852"/>
                        <a14:backgroundMark x1="66406" y1="69336" x2="68359" y2="71875"/>
                        <a14:backgroundMark x1="57422" y1="19727" x2="84766" y2="20898"/>
                      </a14:backgroundRemoval>
                    </a14:imgEffect>
                  </a14:imgLayer>
                </a14:imgProps>
              </a:ext>
              <a:ext uri="{28A0092B-C50C-407E-A947-70E740481C1C}">
                <a14:useLocalDpi xmlns:a14="http://schemas.microsoft.com/office/drawing/2010/main" val="0"/>
              </a:ext>
            </a:extLst>
          </a:blip>
          <a:srcRect l="7203" t="17362" r="11072" b="11239"/>
          <a:stretch/>
        </p:blipFill>
        <p:spPr bwMode="auto">
          <a:xfrm>
            <a:off x="6061421" y="1928332"/>
            <a:ext cx="2042917" cy="178477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2" descr="Why do containers go overboard and who is liable? | NTI Limited">
            <a:extLst>
              <a:ext uri="{FF2B5EF4-FFF2-40B4-BE49-F238E27FC236}">
                <a16:creationId xmlns:a16="http://schemas.microsoft.com/office/drawing/2014/main" id="{E04FA604-DC34-9FB3-1FF9-7CB34E019B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6113" y="4951438"/>
            <a:ext cx="2938528" cy="1652922"/>
          </a:xfrm>
          <a:prstGeom prst="rect">
            <a:avLst/>
          </a:prstGeom>
          <a:ln>
            <a:noFill/>
          </a:ln>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 name="Picture 2" descr="What is Warehousing? WELL PACK Guide to Warehousing Solutions and Logistics">
            <a:extLst>
              <a:ext uri="{FF2B5EF4-FFF2-40B4-BE49-F238E27FC236}">
                <a16:creationId xmlns:a16="http://schemas.microsoft.com/office/drawing/2014/main" id="{5E1479B6-40B2-ED9D-53DA-F260DB2AF8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69" y="3027161"/>
            <a:ext cx="2939999" cy="1653750"/>
          </a:xfrm>
          <a:prstGeom prst="rect">
            <a:avLst/>
          </a:prstGeom>
          <a:ln>
            <a:noFill/>
          </a:ln>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A57E3ED5-D5A1-FFF1-A25F-978269D08698}"/>
              </a:ext>
            </a:extLst>
          </p:cNvPr>
          <p:cNvSpPr/>
          <p:nvPr/>
        </p:nvSpPr>
        <p:spPr>
          <a:xfrm>
            <a:off x="1876425" y="2195906"/>
            <a:ext cx="1313119" cy="690167"/>
          </a:xfrm>
          <a:custGeom>
            <a:avLst/>
            <a:gdLst>
              <a:gd name="connsiteX0" fmla="*/ 0 w 1343025"/>
              <a:gd name="connsiteY0" fmla="*/ 589314 h 589314"/>
              <a:gd name="connsiteX1" fmla="*/ 495300 w 1343025"/>
              <a:gd name="connsiteY1" fmla="*/ 46389 h 589314"/>
              <a:gd name="connsiteX2" fmla="*/ 1343025 w 1343025"/>
              <a:gd name="connsiteY2" fmla="*/ 65439 h 589314"/>
              <a:gd name="connsiteX0" fmla="*/ 0 w 1343025"/>
              <a:gd name="connsiteY0" fmla="*/ 621005 h 621005"/>
              <a:gd name="connsiteX1" fmla="*/ 500063 w 1343025"/>
              <a:gd name="connsiteY1" fmla="*/ 35217 h 621005"/>
              <a:gd name="connsiteX2" fmla="*/ 1343025 w 1343025"/>
              <a:gd name="connsiteY2" fmla="*/ 97130 h 621005"/>
              <a:gd name="connsiteX0" fmla="*/ 0 w 1343025"/>
              <a:gd name="connsiteY0" fmla="*/ 646346 h 646346"/>
              <a:gd name="connsiteX1" fmla="*/ 500063 w 1343025"/>
              <a:gd name="connsiteY1" fmla="*/ 60558 h 646346"/>
              <a:gd name="connsiteX2" fmla="*/ 1343025 w 1343025"/>
              <a:gd name="connsiteY2" fmla="*/ 122471 h 646346"/>
              <a:gd name="connsiteX0" fmla="*/ 0 w 1233487"/>
              <a:gd name="connsiteY0" fmla="*/ 622446 h 622446"/>
              <a:gd name="connsiteX1" fmla="*/ 500063 w 1233487"/>
              <a:gd name="connsiteY1" fmla="*/ 36658 h 622446"/>
              <a:gd name="connsiteX2" fmla="*/ 1233487 w 1233487"/>
              <a:gd name="connsiteY2" fmla="*/ 179534 h 622446"/>
              <a:gd name="connsiteX0" fmla="*/ 0 w 1233487"/>
              <a:gd name="connsiteY0" fmla="*/ 683191 h 683191"/>
              <a:gd name="connsiteX1" fmla="*/ 619126 w 1233487"/>
              <a:gd name="connsiteY1" fmla="*/ 25965 h 683191"/>
              <a:gd name="connsiteX2" fmla="*/ 1233487 w 1233487"/>
              <a:gd name="connsiteY2" fmla="*/ 240279 h 683191"/>
              <a:gd name="connsiteX0" fmla="*/ 0 w 1233487"/>
              <a:gd name="connsiteY0" fmla="*/ 690167 h 690167"/>
              <a:gd name="connsiteX1" fmla="*/ 619126 w 1233487"/>
              <a:gd name="connsiteY1" fmla="*/ 32941 h 690167"/>
              <a:gd name="connsiteX2" fmla="*/ 1233487 w 1233487"/>
              <a:gd name="connsiteY2" fmla="*/ 247255 h 690167"/>
            </a:gdLst>
            <a:ahLst/>
            <a:cxnLst>
              <a:cxn ang="0">
                <a:pos x="connsiteX0" y="connsiteY0"/>
              </a:cxn>
              <a:cxn ang="0">
                <a:pos x="connsiteX1" y="connsiteY1"/>
              </a:cxn>
              <a:cxn ang="0">
                <a:pos x="connsiteX2" y="connsiteY2"/>
              </a:cxn>
            </a:cxnLst>
            <a:rect l="l" t="t" r="r" b="b"/>
            <a:pathLst>
              <a:path w="1233487" h="690167">
                <a:moveTo>
                  <a:pt x="0" y="690167"/>
                </a:moveTo>
                <a:cubicBezTo>
                  <a:pt x="135731" y="462360"/>
                  <a:pt x="395289" y="120253"/>
                  <a:pt x="619126" y="32941"/>
                </a:cubicBezTo>
                <a:cubicBezTo>
                  <a:pt x="842963" y="-54371"/>
                  <a:pt x="1178718" y="36911"/>
                  <a:pt x="1233487" y="247255"/>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Oval 19">
            <a:extLst>
              <a:ext uri="{FF2B5EF4-FFF2-40B4-BE49-F238E27FC236}">
                <a16:creationId xmlns:a16="http://schemas.microsoft.com/office/drawing/2014/main" id="{053C3D55-C8DB-9FDC-36E1-F49AF63AB6BB}"/>
              </a:ext>
            </a:extLst>
          </p:cNvPr>
          <p:cNvSpPr/>
          <p:nvPr/>
        </p:nvSpPr>
        <p:spPr>
          <a:xfrm>
            <a:off x="1843144" y="2809288"/>
            <a:ext cx="118949" cy="1117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Oval 20">
            <a:extLst>
              <a:ext uri="{FF2B5EF4-FFF2-40B4-BE49-F238E27FC236}">
                <a16:creationId xmlns:a16="http://schemas.microsoft.com/office/drawing/2014/main" id="{8685E1F8-1AA2-FEF3-170C-5D36DA7A5652}"/>
              </a:ext>
            </a:extLst>
          </p:cNvPr>
          <p:cNvSpPr/>
          <p:nvPr/>
        </p:nvSpPr>
        <p:spPr>
          <a:xfrm>
            <a:off x="3137446" y="2386841"/>
            <a:ext cx="118949" cy="1117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Oval 21">
            <a:extLst>
              <a:ext uri="{FF2B5EF4-FFF2-40B4-BE49-F238E27FC236}">
                <a16:creationId xmlns:a16="http://schemas.microsoft.com/office/drawing/2014/main" id="{C4A58A25-1FCB-74EC-D355-86C33B324666}"/>
              </a:ext>
            </a:extLst>
          </p:cNvPr>
          <p:cNvSpPr/>
          <p:nvPr/>
        </p:nvSpPr>
        <p:spPr>
          <a:xfrm>
            <a:off x="9471013" y="3049796"/>
            <a:ext cx="118949" cy="1117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Freeform: Shape 22">
            <a:extLst>
              <a:ext uri="{FF2B5EF4-FFF2-40B4-BE49-F238E27FC236}">
                <a16:creationId xmlns:a16="http://schemas.microsoft.com/office/drawing/2014/main" id="{332FD99B-0BB0-82FA-42CB-14E6D1342E00}"/>
              </a:ext>
            </a:extLst>
          </p:cNvPr>
          <p:cNvSpPr/>
          <p:nvPr/>
        </p:nvSpPr>
        <p:spPr>
          <a:xfrm>
            <a:off x="1878784" y="749419"/>
            <a:ext cx="7651704" cy="2342237"/>
          </a:xfrm>
          <a:custGeom>
            <a:avLst/>
            <a:gdLst>
              <a:gd name="connsiteX0" fmla="*/ 0 w 1343025"/>
              <a:gd name="connsiteY0" fmla="*/ 589314 h 589314"/>
              <a:gd name="connsiteX1" fmla="*/ 495300 w 1343025"/>
              <a:gd name="connsiteY1" fmla="*/ 46389 h 589314"/>
              <a:gd name="connsiteX2" fmla="*/ 1343025 w 1343025"/>
              <a:gd name="connsiteY2" fmla="*/ 65439 h 589314"/>
              <a:gd name="connsiteX0" fmla="*/ 0 w 1343025"/>
              <a:gd name="connsiteY0" fmla="*/ 621005 h 621005"/>
              <a:gd name="connsiteX1" fmla="*/ 500063 w 1343025"/>
              <a:gd name="connsiteY1" fmla="*/ 35217 h 621005"/>
              <a:gd name="connsiteX2" fmla="*/ 1343025 w 1343025"/>
              <a:gd name="connsiteY2" fmla="*/ 97130 h 621005"/>
              <a:gd name="connsiteX0" fmla="*/ 0 w 1343025"/>
              <a:gd name="connsiteY0" fmla="*/ 646346 h 646346"/>
              <a:gd name="connsiteX1" fmla="*/ 500063 w 1343025"/>
              <a:gd name="connsiteY1" fmla="*/ 60558 h 646346"/>
              <a:gd name="connsiteX2" fmla="*/ 1343025 w 1343025"/>
              <a:gd name="connsiteY2" fmla="*/ 122471 h 646346"/>
              <a:gd name="connsiteX0" fmla="*/ 0 w 1233487"/>
              <a:gd name="connsiteY0" fmla="*/ 622446 h 622446"/>
              <a:gd name="connsiteX1" fmla="*/ 500063 w 1233487"/>
              <a:gd name="connsiteY1" fmla="*/ 36658 h 622446"/>
              <a:gd name="connsiteX2" fmla="*/ 1233487 w 1233487"/>
              <a:gd name="connsiteY2" fmla="*/ 179534 h 622446"/>
              <a:gd name="connsiteX0" fmla="*/ 0 w 1233487"/>
              <a:gd name="connsiteY0" fmla="*/ 683191 h 683191"/>
              <a:gd name="connsiteX1" fmla="*/ 619126 w 1233487"/>
              <a:gd name="connsiteY1" fmla="*/ 25965 h 683191"/>
              <a:gd name="connsiteX2" fmla="*/ 1233487 w 1233487"/>
              <a:gd name="connsiteY2" fmla="*/ 240279 h 683191"/>
              <a:gd name="connsiteX0" fmla="*/ 0 w 1233487"/>
              <a:gd name="connsiteY0" fmla="*/ 690167 h 690167"/>
              <a:gd name="connsiteX1" fmla="*/ 619126 w 1233487"/>
              <a:gd name="connsiteY1" fmla="*/ 32941 h 690167"/>
              <a:gd name="connsiteX2" fmla="*/ 1233487 w 1233487"/>
              <a:gd name="connsiteY2" fmla="*/ 247255 h 690167"/>
              <a:gd name="connsiteX0" fmla="*/ 0 w 7651704"/>
              <a:gd name="connsiteY0" fmla="*/ 664389 h 865912"/>
              <a:gd name="connsiteX1" fmla="*/ 619126 w 7651704"/>
              <a:gd name="connsiteY1" fmla="*/ 7163 h 865912"/>
              <a:gd name="connsiteX2" fmla="*/ 7651704 w 7651704"/>
              <a:gd name="connsiteY2" fmla="*/ 865912 h 865912"/>
              <a:gd name="connsiteX0" fmla="*/ 0 w 7651704"/>
              <a:gd name="connsiteY0" fmla="*/ 204042 h 405565"/>
              <a:gd name="connsiteX1" fmla="*/ 2604680 w 7651704"/>
              <a:gd name="connsiteY1" fmla="*/ 17079 h 405565"/>
              <a:gd name="connsiteX2" fmla="*/ 7651704 w 7651704"/>
              <a:gd name="connsiteY2" fmla="*/ 405565 h 405565"/>
              <a:gd name="connsiteX0" fmla="*/ 0 w 7651704"/>
              <a:gd name="connsiteY0" fmla="*/ 2035813 h 2237336"/>
              <a:gd name="connsiteX1" fmla="*/ 1516109 w 7651704"/>
              <a:gd name="connsiteY1" fmla="*/ 2633 h 2237336"/>
              <a:gd name="connsiteX2" fmla="*/ 7651704 w 7651704"/>
              <a:gd name="connsiteY2" fmla="*/ 2237336 h 2237336"/>
              <a:gd name="connsiteX0" fmla="*/ 0 w 7651704"/>
              <a:gd name="connsiteY0" fmla="*/ 2033180 h 2234703"/>
              <a:gd name="connsiteX1" fmla="*/ 1516109 w 7651704"/>
              <a:gd name="connsiteY1" fmla="*/ 0 h 2234703"/>
              <a:gd name="connsiteX2" fmla="*/ 7651704 w 7651704"/>
              <a:gd name="connsiteY2" fmla="*/ 2234703 h 2234703"/>
              <a:gd name="connsiteX0" fmla="*/ 0 w 7651704"/>
              <a:gd name="connsiteY0" fmla="*/ 2033180 h 2234703"/>
              <a:gd name="connsiteX1" fmla="*/ 1516109 w 7651704"/>
              <a:gd name="connsiteY1" fmla="*/ 0 h 2234703"/>
              <a:gd name="connsiteX2" fmla="*/ 7651704 w 7651704"/>
              <a:gd name="connsiteY2" fmla="*/ 2234703 h 2234703"/>
              <a:gd name="connsiteX0" fmla="*/ 0 w 7651704"/>
              <a:gd name="connsiteY0" fmla="*/ 2111557 h 2313080"/>
              <a:gd name="connsiteX1" fmla="*/ 2056040 w 7651704"/>
              <a:gd name="connsiteY1" fmla="*/ 0 h 2313080"/>
              <a:gd name="connsiteX2" fmla="*/ 7651704 w 7651704"/>
              <a:gd name="connsiteY2" fmla="*/ 2313080 h 2313080"/>
              <a:gd name="connsiteX0" fmla="*/ 0 w 7651704"/>
              <a:gd name="connsiteY0" fmla="*/ 2121082 h 2322605"/>
              <a:gd name="connsiteX1" fmla="*/ 2417990 w 7651704"/>
              <a:gd name="connsiteY1" fmla="*/ 0 h 2322605"/>
              <a:gd name="connsiteX2" fmla="*/ 7651704 w 7651704"/>
              <a:gd name="connsiteY2" fmla="*/ 2322605 h 2322605"/>
              <a:gd name="connsiteX0" fmla="*/ 0 w 7651704"/>
              <a:gd name="connsiteY0" fmla="*/ 2121082 h 2322605"/>
              <a:gd name="connsiteX1" fmla="*/ 2417990 w 7651704"/>
              <a:gd name="connsiteY1" fmla="*/ 0 h 2322605"/>
              <a:gd name="connsiteX2" fmla="*/ 7651704 w 7651704"/>
              <a:gd name="connsiteY2" fmla="*/ 2322605 h 2322605"/>
              <a:gd name="connsiteX0" fmla="*/ 0 w 7651704"/>
              <a:gd name="connsiteY0" fmla="*/ 2121082 h 2322605"/>
              <a:gd name="connsiteX1" fmla="*/ 2417990 w 7651704"/>
              <a:gd name="connsiteY1" fmla="*/ 0 h 2322605"/>
              <a:gd name="connsiteX2" fmla="*/ 7651704 w 7651704"/>
              <a:gd name="connsiteY2" fmla="*/ 2322605 h 2322605"/>
              <a:gd name="connsiteX0" fmla="*/ 0 w 7651704"/>
              <a:gd name="connsiteY0" fmla="*/ 2140714 h 2342237"/>
              <a:gd name="connsiteX1" fmla="*/ 2417990 w 7651704"/>
              <a:gd name="connsiteY1" fmla="*/ 19632 h 2342237"/>
              <a:gd name="connsiteX2" fmla="*/ 7651704 w 7651704"/>
              <a:gd name="connsiteY2" fmla="*/ 2342237 h 2342237"/>
            </a:gdLst>
            <a:ahLst/>
            <a:cxnLst>
              <a:cxn ang="0">
                <a:pos x="connsiteX0" y="connsiteY0"/>
              </a:cxn>
              <a:cxn ang="0">
                <a:pos x="connsiteX1" y="connsiteY1"/>
              </a:cxn>
              <a:cxn ang="0">
                <a:pos x="connsiteX2" y="connsiteY2"/>
              </a:cxn>
            </a:cxnLst>
            <a:rect l="l" t="t" r="r" b="b"/>
            <a:pathLst>
              <a:path w="7651704" h="2342237">
                <a:moveTo>
                  <a:pt x="0" y="2140714"/>
                </a:moveTo>
                <a:cubicBezTo>
                  <a:pt x="135731" y="1912907"/>
                  <a:pt x="540885" y="218250"/>
                  <a:pt x="2417990" y="19632"/>
                </a:cubicBezTo>
                <a:cubicBezTo>
                  <a:pt x="6954203" y="-238586"/>
                  <a:pt x="7596935" y="2131893"/>
                  <a:pt x="7651704" y="2342237"/>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Freeform: Shape 23">
            <a:extLst>
              <a:ext uri="{FF2B5EF4-FFF2-40B4-BE49-F238E27FC236}">
                <a16:creationId xmlns:a16="http://schemas.microsoft.com/office/drawing/2014/main" id="{E4D1F5AF-F1CC-77C2-F476-22C8AC0BA369}"/>
              </a:ext>
            </a:extLst>
          </p:cNvPr>
          <p:cNvSpPr/>
          <p:nvPr/>
        </p:nvSpPr>
        <p:spPr>
          <a:xfrm>
            <a:off x="1881623" y="2718052"/>
            <a:ext cx="2618150" cy="2036147"/>
          </a:xfrm>
          <a:custGeom>
            <a:avLst/>
            <a:gdLst>
              <a:gd name="connsiteX0" fmla="*/ 0 w 1343025"/>
              <a:gd name="connsiteY0" fmla="*/ 589314 h 589314"/>
              <a:gd name="connsiteX1" fmla="*/ 495300 w 1343025"/>
              <a:gd name="connsiteY1" fmla="*/ 46389 h 589314"/>
              <a:gd name="connsiteX2" fmla="*/ 1343025 w 1343025"/>
              <a:gd name="connsiteY2" fmla="*/ 65439 h 589314"/>
              <a:gd name="connsiteX0" fmla="*/ 0 w 1343025"/>
              <a:gd name="connsiteY0" fmla="*/ 621005 h 621005"/>
              <a:gd name="connsiteX1" fmla="*/ 500063 w 1343025"/>
              <a:gd name="connsiteY1" fmla="*/ 35217 h 621005"/>
              <a:gd name="connsiteX2" fmla="*/ 1343025 w 1343025"/>
              <a:gd name="connsiteY2" fmla="*/ 97130 h 621005"/>
              <a:gd name="connsiteX0" fmla="*/ 0 w 1343025"/>
              <a:gd name="connsiteY0" fmla="*/ 646346 h 646346"/>
              <a:gd name="connsiteX1" fmla="*/ 500063 w 1343025"/>
              <a:gd name="connsiteY1" fmla="*/ 60558 h 646346"/>
              <a:gd name="connsiteX2" fmla="*/ 1343025 w 1343025"/>
              <a:gd name="connsiteY2" fmla="*/ 122471 h 646346"/>
              <a:gd name="connsiteX0" fmla="*/ 0 w 1233487"/>
              <a:gd name="connsiteY0" fmla="*/ 622446 h 622446"/>
              <a:gd name="connsiteX1" fmla="*/ 500063 w 1233487"/>
              <a:gd name="connsiteY1" fmla="*/ 36658 h 622446"/>
              <a:gd name="connsiteX2" fmla="*/ 1233487 w 1233487"/>
              <a:gd name="connsiteY2" fmla="*/ 179534 h 622446"/>
              <a:gd name="connsiteX0" fmla="*/ 0 w 1233487"/>
              <a:gd name="connsiteY0" fmla="*/ 683191 h 683191"/>
              <a:gd name="connsiteX1" fmla="*/ 619126 w 1233487"/>
              <a:gd name="connsiteY1" fmla="*/ 25965 h 683191"/>
              <a:gd name="connsiteX2" fmla="*/ 1233487 w 1233487"/>
              <a:gd name="connsiteY2" fmla="*/ 240279 h 683191"/>
              <a:gd name="connsiteX0" fmla="*/ 0 w 1233487"/>
              <a:gd name="connsiteY0" fmla="*/ 690167 h 690167"/>
              <a:gd name="connsiteX1" fmla="*/ 619126 w 1233487"/>
              <a:gd name="connsiteY1" fmla="*/ 32941 h 690167"/>
              <a:gd name="connsiteX2" fmla="*/ 1233487 w 1233487"/>
              <a:gd name="connsiteY2" fmla="*/ 247255 h 690167"/>
              <a:gd name="connsiteX0" fmla="*/ 0 w 2618150"/>
              <a:gd name="connsiteY0" fmla="*/ 659544 h 2533112"/>
              <a:gd name="connsiteX1" fmla="*/ 619126 w 2618150"/>
              <a:gd name="connsiteY1" fmla="*/ 2318 h 2533112"/>
              <a:gd name="connsiteX2" fmla="*/ 2618150 w 2618150"/>
              <a:gd name="connsiteY2" fmla="*/ 2533112 h 2533112"/>
              <a:gd name="connsiteX0" fmla="*/ 0 w 2618150"/>
              <a:gd name="connsiteY0" fmla="*/ 85196 h 1958764"/>
              <a:gd name="connsiteX1" fmla="*/ 1315811 w 2618150"/>
              <a:gd name="connsiteY1" fmla="*/ 81113 h 1958764"/>
              <a:gd name="connsiteX2" fmla="*/ 2618150 w 2618150"/>
              <a:gd name="connsiteY2" fmla="*/ 1958764 h 1958764"/>
              <a:gd name="connsiteX0" fmla="*/ 0 w 2618150"/>
              <a:gd name="connsiteY0" fmla="*/ 85196 h 1958764"/>
              <a:gd name="connsiteX1" fmla="*/ 1315811 w 2618150"/>
              <a:gd name="connsiteY1" fmla="*/ 81113 h 1958764"/>
              <a:gd name="connsiteX2" fmla="*/ 2618150 w 2618150"/>
              <a:gd name="connsiteY2" fmla="*/ 1958764 h 1958764"/>
              <a:gd name="connsiteX0" fmla="*/ 0 w 2618150"/>
              <a:gd name="connsiteY0" fmla="*/ 119887 h 1993455"/>
              <a:gd name="connsiteX1" fmla="*/ 1315811 w 2618150"/>
              <a:gd name="connsiteY1" fmla="*/ 115804 h 1993455"/>
              <a:gd name="connsiteX2" fmla="*/ 2618150 w 2618150"/>
              <a:gd name="connsiteY2" fmla="*/ 1993455 h 1993455"/>
              <a:gd name="connsiteX0" fmla="*/ 0 w 2618150"/>
              <a:gd name="connsiteY0" fmla="*/ 162579 h 2036147"/>
              <a:gd name="connsiteX1" fmla="*/ 1315811 w 2618150"/>
              <a:gd name="connsiteY1" fmla="*/ 158496 h 2036147"/>
              <a:gd name="connsiteX2" fmla="*/ 2618150 w 2618150"/>
              <a:gd name="connsiteY2" fmla="*/ 2036147 h 2036147"/>
              <a:gd name="connsiteX0" fmla="*/ 0 w 2618150"/>
              <a:gd name="connsiteY0" fmla="*/ 162579 h 2036147"/>
              <a:gd name="connsiteX1" fmla="*/ 1315811 w 2618150"/>
              <a:gd name="connsiteY1" fmla="*/ 158496 h 2036147"/>
              <a:gd name="connsiteX2" fmla="*/ 2618150 w 2618150"/>
              <a:gd name="connsiteY2" fmla="*/ 2036147 h 2036147"/>
            </a:gdLst>
            <a:ahLst/>
            <a:cxnLst>
              <a:cxn ang="0">
                <a:pos x="connsiteX0" y="connsiteY0"/>
              </a:cxn>
              <a:cxn ang="0">
                <a:pos x="connsiteX1" y="connsiteY1"/>
              </a:cxn>
              <a:cxn ang="0">
                <a:pos x="connsiteX2" y="connsiteY2"/>
              </a:cxn>
            </a:cxnLst>
            <a:rect l="l" t="t" r="r" b="b"/>
            <a:pathLst>
              <a:path w="2618150" h="2036147">
                <a:moveTo>
                  <a:pt x="0" y="162579"/>
                </a:moveTo>
                <a:cubicBezTo>
                  <a:pt x="135731" y="-65228"/>
                  <a:pt x="839425" y="-41576"/>
                  <a:pt x="1315811" y="158496"/>
                </a:cubicBezTo>
                <a:cubicBezTo>
                  <a:pt x="2140540" y="506613"/>
                  <a:pt x="2563381" y="1825803"/>
                  <a:pt x="2618150" y="2036147"/>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Oval 24">
            <a:extLst>
              <a:ext uri="{FF2B5EF4-FFF2-40B4-BE49-F238E27FC236}">
                <a16:creationId xmlns:a16="http://schemas.microsoft.com/office/drawing/2014/main" id="{9190A527-AFC2-63B4-B954-E27A3E068620}"/>
              </a:ext>
            </a:extLst>
          </p:cNvPr>
          <p:cNvSpPr/>
          <p:nvPr/>
        </p:nvSpPr>
        <p:spPr>
          <a:xfrm>
            <a:off x="4440298" y="4698344"/>
            <a:ext cx="118949" cy="1117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Oval 25">
            <a:extLst>
              <a:ext uri="{FF2B5EF4-FFF2-40B4-BE49-F238E27FC236}">
                <a16:creationId xmlns:a16="http://schemas.microsoft.com/office/drawing/2014/main" id="{EFA8A056-E827-FC54-CF30-D4453603FFA9}"/>
              </a:ext>
            </a:extLst>
          </p:cNvPr>
          <p:cNvSpPr/>
          <p:nvPr/>
        </p:nvSpPr>
        <p:spPr>
          <a:xfrm>
            <a:off x="10639592" y="5486963"/>
            <a:ext cx="118949" cy="1117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Freeform: Shape 26">
            <a:extLst>
              <a:ext uri="{FF2B5EF4-FFF2-40B4-BE49-F238E27FC236}">
                <a16:creationId xmlns:a16="http://schemas.microsoft.com/office/drawing/2014/main" id="{8428F76A-ABE0-B98B-009F-F09AA7420BB3}"/>
              </a:ext>
            </a:extLst>
          </p:cNvPr>
          <p:cNvSpPr/>
          <p:nvPr/>
        </p:nvSpPr>
        <p:spPr>
          <a:xfrm>
            <a:off x="4499773" y="4141920"/>
            <a:ext cx="6206082" cy="1438467"/>
          </a:xfrm>
          <a:custGeom>
            <a:avLst/>
            <a:gdLst>
              <a:gd name="connsiteX0" fmla="*/ 0 w 1343025"/>
              <a:gd name="connsiteY0" fmla="*/ 589314 h 589314"/>
              <a:gd name="connsiteX1" fmla="*/ 495300 w 1343025"/>
              <a:gd name="connsiteY1" fmla="*/ 46389 h 589314"/>
              <a:gd name="connsiteX2" fmla="*/ 1343025 w 1343025"/>
              <a:gd name="connsiteY2" fmla="*/ 65439 h 589314"/>
              <a:gd name="connsiteX0" fmla="*/ 0 w 1343025"/>
              <a:gd name="connsiteY0" fmla="*/ 621005 h 621005"/>
              <a:gd name="connsiteX1" fmla="*/ 500063 w 1343025"/>
              <a:gd name="connsiteY1" fmla="*/ 35217 h 621005"/>
              <a:gd name="connsiteX2" fmla="*/ 1343025 w 1343025"/>
              <a:gd name="connsiteY2" fmla="*/ 97130 h 621005"/>
              <a:gd name="connsiteX0" fmla="*/ 0 w 1343025"/>
              <a:gd name="connsiteY0" fmla="*/ 646346 h 646346"/>
              <a:gd name="connsiteX1" fmla="*/ 500063 w 1343025"/>
              <a:gd name="connsiteY1" fmla="*/ 60558 h 646346"/>
              <a:gd name="connsiteX2" fmla="*/ 1343025 w 1343025"/>
              <a:gd name="connsiteY2" fmla="*/ 122471 h 646346"/>
              <a:gd name="connsiteX0" fmla="*/ 0 w 1233487"/>
              <a:gd name="connsiteY0" fmla="*/ 622446 h 622446"/>
              <a:gd name="connsiteX1" fmla="*/ 500063 w 1233487"/>
              <a:gd name="connsiteY1" fmla="*/ 36658 h 622446"/>
              <a:gd name="connsiteX2" fmla="*/ 1233487 w 1233487"/>
              <a:gd name="connsiteY2" fmla="*/ 179534 h 622446"/>
              <a:gd name="connsiteX0" fmla="*/ 0 w 1233487"/>
              <a:gd name="connsiteY0" fmla="*/ 683191 h 683191"/>
              <a:gd name="connsiteX1" fmla="*/ 619126 w 1233487"/>
              <a:gd name="connsiteY1" fmla="*/ 25965 h 683191"/>
              <a:gd name="connsiteX2" fmla="*/ 1233487 w 1233487"/>
              <a:gd name="connsiteY2" fmla="*/ 240279 h 683191"/>
              <a:gd name="connsiteX0" fmla="*/ 0 w 1233487"/>
              <a:gd name="connsiteY0" fmla="*/ 690167 h 690167"/>
              <a:gd name="connsiteX1" fmla="*/ 619126 w 1233487"/>
              <a:gd name="connsiteY1" fmla="*/ 32941 h 690167"/>
              <a:gd name="connsiteX2" fmla="*/ 1233487 w 1233487"/>
              <a:gd name="connsiteY2" fmla="*/ 247255 h 690167"/>
              <a:gd name="connsiteX0" fmla="*/ 0 w 2618150"/>
              <a:gd name="connsiteY0" fmla="*/ 659544 h 2533112"/>
              <a:gd name="connsiteX1" fmla="*/ 619126 w 2618150"/>
              <a:gd name="connsiteY1" fmla="*/ 2318 h 2533112"/>
              <a:gd name="connsiteX2" fmla="*/ 2618150 w 2618150"/>
              <a:gd name="connsiteY2" fmla="*/ 2533112 h 2533112"/>
              <a:gd name="connsiteX0" fmla="*/ 0 w 2618150"/>
              <a:gd name="connsiteY0" fmla="*/ 85196 h 1958764"/>
              <a:gd name="connsiteX1" fmla="*/ 1315811 w 2618150"/>
              <a:gd name="connsiteY1" fmla="*/ 81113 h 1958764"/>
              <a:gd name="connsiteX2" fmla="*/ 2618150 w 2618150"/>
              <a:gd name="connsiteY2" fmla="*/ 1958764 h 1958764"/>
              <a:gd name="connsiteX0" fmla="*/ 0 w 2618150"/>
              <a:gd name="connsiteY0" fmla="*/ 85196 h 1958764"/>
              <a:gd name="connsiteX1" fmla="*/ 1315811 w 2618150"/>
              <a:gd name="connsiteY1" fmla="*/ 81113 h 1958764"/>
              <a:gd name="connsiteX2" fmla="*/ 2618150 w 2618150"/>
              <a:gd name="connsiteY2" fmla="*/ 1958764 h 1958764"/>
              <a:gd name="connsiteX0" fmla="*/ 0 w 2618150"/>
              <a:gd name="connsiteY0" fmla="*/ 119887 h 1993455"/>
              <a:gd name="connsiteX1" fmla="*/ 1315811 w 2618150"/>
              <a:gd name="connsiteY1" fmla="*/ 115804 h 1993455"/>
              <a:gd name="connsiteX2" fmla="*/ 2618150 w 2618150"/>
              <a:gd name="connsiteY2" fmla="*/ 1993455 h 1993455"/>
              <a:gd name="connsiteX0" fmla="*/ 0 w 2618150"/>
              <a:gd name="connsiteY0" fmla="*/ 162579 h 2036147"/>
              <a:gd name="connsiteX1" fmla="*/ 1315811 w 2618150"/>
              <a:gd name="connsiteY1" fmla="*/ 158496 h 2036147"/>
              <a:gd name="connsiteX2" fmla="*/ 2618150 w 2618150"/>
              <a:gd name="connsiteY2" fmla="*/ 2036147 h 2036147"/>
              <a:gd name="connsiteX0" fmla="*/ 0 w 2618150"/>
              <a:gd name="connsiteY0" fmla="*/ 162579 h 2036147"/>
              <a:gd name="connsiteX1" fmla="*/ 1315811 w 2618150"/>
              <a:gd name="connsiteY1" fmla="*/ 158496 h 2036147"/>
              <a:gd name="connsiteX2" fmla="*/ 2618150 w 2618150"/>
              <a:gd name="connsiteY2" fmla="*/ 2036147 h 2036147"/>
              <a:gd name="connsiteX0" fmla="*/ 0 w 6206082"/>
              <a:gd name="connsiteY0" fmla="*/ 162579 h 1025953"/>
              <a:gd name="connsiteX1" fmla="*/ 1315811 w 6206082"/>
              <a:gd name="connsiteY1" fmla="*/ 158496 h 1025953"/>
              <a:gd name="connsiteX2" fmla="*/ 6206082 w 6206082"/>
              <a:gd name="connsiteY2" fmla="*/ 1025953 h 1025953"/>
              <a:gd name="connsiteX0" fmla="*/ 0 w 6206082"/>
              <a:gd name="connsiteY0" fmla="*/ 158441 h 1021815"/>
              <a:gd name="connsiteX1" fmla="*/ 3405868 w 6206082"/>
              <a:gd name="connsiteY1" fmla="*/ 163066 h 1021815"/>
              <a:gd name="connsiteX2" fmla="*/ 6206082 w 6206082"/>
              <a:gd name="connsiteY2" fmla="*/ 1021815 h 1021815"/>
              <a:gd name="connsiteX0" fmla="*/ 0 w 6206082"/>
              <a:gd name="connsiteY0" fmla="*/ 158441 h 1021815"/>
              <a:gd name="connsiteX1" fmla="*/ 3405868 w 6206082"/>
              <a:gd name="connsiteY1" fmla="*/ 163066 h 1021815"/>
              <a:gd name="connsiteX2" fmla="*/ 6206082 w 6206082"/>
              <a:gd name="connsiteY2" fmla="*/ 1021815 h 1021815"/>
              <a:gd name="connsiteX0" fmla="*/ 0 w 6206082"/>
              <a:gd name="connsiteY0" fmla="*/ 119370 h 982744"/>
              <a:gd name="connsiteX1" fmla="*/ 3405868 w 6206082"/>
              <a:gd name="connsiteY1" fmla="*/ 123995 h 982744"/>
              <a:gd name="connsiteX2" fmla="*/ 6206082 w 6206082"/>
              <a:gd name="connsiteY2" fmla="*/ 982744 h 982744"/>
              <a:gd name="connsiteX0" fmla="*/ 0 w 6206082"/>
              <a:gd name="connsiteY0" fmla="*/ 394175 h 1257549"/>
              <a:gd name="connsiteX1" fmla="*/ 3440702 w 6206082"/>
              <a:gd name="connsiteY1" fmla="*/ 15623 h 1257549"/>
              <a:gd name="connsiteX2" fmla="*/ 6206082 w 6206082"/>
              <a:gd name="connsiteY2" fmla="*/ 1257549 h 1257549"/>
              <a:gd name="connsiteX0" fmla="*/ 0 w 6206082"/>
              <a:gd name="connsiteY0" fmla="*/ 483810 h 1347184"/>
              <a:gd name="connsiteX1" fmla="*/ 3440702 w 6206082"/>
              <a:gd name="connsiteY1" fmla="*/ 105258 h 1347184"/>
              <a:gd name="connsiteX2" fmla="*/ 6206082 w 6206082"/>
              <a:gd name="connsiteY2" fmla="*/ 1347184 h 1347184"/>
              <a:gd name="connsiteX0" fmla="*/ 0 w 6206082"/>
              <a:gd name="connsiteY0" fmla="*/ 575093 h 1438467"/>
              <a:gd name="connsiteX1" fmla="*/ 3466827 w 6206082"/>
              <a:gd name="connsiteY1" fmla="*/ 92038 h 1438467"/>
              <a:gd name="connsiteX2" fmla="*/ 6206082 w 6206082"/>
              <a:gd name="connsiteY2" fmla="*/ 1438467 h 1438467"/>
              <a:gd name="connsiteX0" fmla="*/ 0 w 6206082"/>
              <a:gd name="connsiteY0" fmla="*/ 575093 h 1438467"/>
              <a:gd name="connsiteX1" fmla="*/ 3466827 w 6206082"/>
              <a:gd name="connsiteY1" fmla="*/ 92038 h 1438467"/>
              <a:gd name="connsiteX2" fmla="*/ 6206082 w 6206082"/>
              <a:gd name="connsiteY2" fmla="*/ 1438467 h 1438467"/>
            </a:gdLst>
            <a:ahLst/>
            <a:cxnLst>
              <a:cxn ang="0">
                <a:pos x="connsiteX0" y="connsiteY0"/>
              </a:cxn>
              <a:cxn ang="0">
                <a:pos x="connsiteX1" y="connsiteY1"/>
              </a:cxn>
              <a:cxn ang="0">
                <a:pos x="connsiteX2" y="connsiteY2"/>
              </a:cxn>
            </a:cxnLst>
            <a:rect l="l" t="t" r="r" b="b"/>
            <a:pathLst>
              <a:path w="6206082" h="1438467">
                <a:moveTo>
                  <a:pt x="0" y="575093"/>
                </a:moveTo>
                <a:cubicBezTo>
                  <a:pt x="135731" y="347286"/>
                  <a:pt x="2145709" y="-221246"/>
                  <a:pt x="3466827" y="92038"/>
                </a:cubicBezTo>
                <a:cubicBezTo>
                  <a:pt x="4805362" y="414030"/>
                  <a:pt x="6151313" y="1228123"/>
                  <a:pt x="6206082" y="1438467"/>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8" name="Picture 27" descr="A picture containing text, cargo container, outdoor object&#10;&#10;Description automatically generated">
            <a:extLst>
              <a:ext uri="{FF2B5EF4-FFF2-40B4-BE49-F238E27FC236}">
                <a16:creationId xmlns:a16="http://schemas.microsoft.com/office/drawing/2014/main" id="{97368A46-0EAF-8CAC-2EC7-4FC7276D22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5136" y="4681924"/>
            <a:ext cx="2938527" cy="165292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3" name="Picture 2">
            <a:extLst>
              <a:ext uri="{FF2B5EF4-FFF2-40B4-BE49-F238E27FC236}">
                <a16:creationId xmlns:a16="http://schemas.microsoft.com/office/drawing/2014/main" id="{58FA0815-A55B-E199-113D-B737B72FBF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8848" y="991605"/>
            <a:ext cx="2938528" cy="165374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Picture 8">
            <a:extLst>
              <a:ext uri="{FF2B5EF4-FFF2-40B4-BE49-F238E27FC236}">
                <a16:creationId xmlns:a16="http://schemas.microsoft.com/office/drawing/2014/main" id="{9B103CAC-4A60-0C0C-6DAB-C749DDBE4295}"/>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Lst>
          </a:blip>
          <a:stretch>
            <a:fillRect/>
          </a:stretch>
        </p:blipFill>
        <p:spPr>
          <a:xfrm>
            <a:off x="3196920" y="930582"/>
            <a:ext cx="2939998" cy="165374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5" name="Slide Number Placeholder 4">
            <a:extLst>
              <a:ext uri="{FF2B5EF4-FFF2-40B4-BE49-F238E27FC236}">
                <a16:creationId xmlns:a16="http://schemas.microsoft.com/office/drawing/2014/main" id="{D3EA1D77-3712-81B8-A1E8-F9F90698B7D6}"/>
              </a:ext>
            </a:extLst>
          </p:cNvPr>
          <p:cNvSpPr>
            <a:spLocks noGrp="1"/>
          </p:cNvSpPr>
          <p:nvPr>
            <p:ph type="sldNum" sz="quarter" idx="12"/>
          </p:nvPr>
        </p:nvSpPr>
        <p:spPr/>
        <p:txBody>
          <a:bodyPr/>
          <a:lstStyle/>
          <a:p>
            <a:fld id="{DBE164C7-74C8-453F-9C67-C43C95DB737D}" type="slidenum">
              <a:rPr lang="nl-NL" smtClean="0"/>
              <a:pPr/>
              <a:t>3</a:t>
            </a:fld>
            <a:endParaRPr lang="nl-NL"/>
          </a:p>
        </p:txBody>
      </p:sp>
    </p:spTree>
    <p:extLst>
      <p:ext uri="{BB962C8B-B14F-4D97-AF65-F5344CB8AC3E}">
        <p14:creationId xmlns:p14="http://schemas.microsoft.com/office/powerpoint/2010/main" val="2147348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0C92EF-245F-84E6-5E27-D327F7C85EF3}"/>
              </a:ext>
            </a:extLst>
          </p:cNvPr>
          <p:cNvSpPr>
            <a:spLocks noGrp="1"/>
          </p:cNvSpPr>
          <p:nvPr>
            <p:ph type="title"/>
          </p:nvPr>
        </p:nvSpPr>
        <p:spPr/>
        <p:txBody>
          <a:bodyPr/>
          <a:lstStyle/>
          <a:p>
            <a:r>
              <a:rPr lang="nl-NL"/>
              <a:t>YOUR ADDITIONAL NOTES</a:t>
            </a:r>
          </a:p>
        </p:txBody>
      </p:sp>
      <p:sp>
        <p:nvSpPr>
          <p:cNvPr id="2" name="Slide Number Placeholder 1">
            <a:extLst>
              <a:ext uri="{FF2B5EF4-FFF2-40B4-BE49-F238E27FC236}">
                <a16:creationId xmlns:a16="http://schemas.microsoft.com/office/drawing/2014/main" id="{CCAF6AC6-D23E-AAAD-D01A-1AB205691C8F}"/>
              </a:ext>
            </a:extLst>
          </p:cNvPr>
          <p:cNvSpPr>
            <a:spLocks noGrp="1"/>
          </p:cNvSpPr>
          <p:nvPr>
            <p:ph type="sldNum" sz="quarter" idx="10"/>
          </p:nvPr>
        </p:nvSpPr>
        <p:spPr/>
        <p:txBody>
          <a:bodyPr/>
          <a:lstStyle/>
          <a:p>
            <a:fld id="{DBE164C7-74C8-453F-9C67-C43C95DB737D}" type="slidenum">
              <a:rPr lang="nl-NL" smtClean="0"/>
              <a:pPr/>
              <a:t>30</a:t>
            </a:fld>
            <a:endParaRPr lang="nl-NL"/>
          </a:p>
        </p:txBody>
      </p:sp>
    </p:spTree>
    <p:extLst>
      <p:ext uri="{BB962C8B-B14F-4D97-AF65-F5344CB8AC3E}">
        <p14:creationId xmlns:p14="http://schemas.microsoft.com/office/powerpoint/2010/main" val="2334012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0246-E744-77AA-C2E4-31BF5DD24F4E}"/>
              </a:ext>
            </a:extLst>
          </p:cNvPr>
          <p:cNvSpPr>
            <a:spLocks noGrp="1"/>
          </p:cNvSpPr>
          <p:nvPr>
            <p:ph type="title"/>
          </p:nvPr>
        </p:nvSpPr>
        <p:spPr/>
        <p:txBody>
          <a:bodyPr/>
          <a:lstStyle/>
          <a:p>
            <a:r>
              <a:rPr lang="nl-NL"/>
              <a:t>YOUR ADDITIONAL NOTES</a:t>
            </a:r>
          </a:p>
        </p:txBody>
      </p:sp>
      <p:sp>
        <p:nvSpPr>
          <p:cNvPr id="3" name="Slide Number Placeholder 2">
            <a:extLst>
              <a:ext uri="{FF2B5EF4-FFF2-40B4-BE49-F238E27FC236}">
                <a16:creationId xmlns:a16="http://schemas.microsoft.com/office/drawing/2014/main" id="{4CEF35D5-D1A2-5A3E-066D-4892F4D75263}"/>
              </a:ext>
            </a:extLst>
          </p:cNvPr>
          <p:cNvSpPr>
            <a:spLocks noGrp="1"/>
          </p:cNvSpPr>
          <p:nvPr>
            <p:ph type="sldNum" sz="quarter" idx="10"/>
          </p:nvPr>
        </p:nvSpPr>
        <p:spPr/>
        <p:txBody>
          <a:bodyPr/>
          <a:lstStyle/>
          <a:p>
            <a:fld id="{DBE164C7-74C8-453F-9C67-C43C95DB737D}" type="slidenum">
              <a:rPr lang="nl-NL" smtClean="0"/>
              <a:pPr/>
              <a:t>31</a:t>
            </a:fld>
            <a:endParaRPr lang="nl-NL"/>
          </a:p>
        </p:txBody>
      </p:sp>
    </p:spTree>
    <p:extLst>
      <p:ext uri="{BB962C8B-B14F-4D97-AF65-F5344CB8AC3E}">
        <p14:creationId xmlns:p14="http://schemas.microsoft.com/office/powerpoint/2010/main" val="2429840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0246-E744-77AA-C2E4-31BF5DD24F4E}"/>
              </a:ext>
            </a:extLst>
          </p:cNvPr>
          <p:cNvSpPr>
            <a:spLocks noGrp="1"/>
          </p:cNvSpPr>
          <p:nvPr>
            <p:ph type="title"/>
          </p:nvPr>
        </p:nvSpPr>
        <p:spPr/>
        <p:txBody>
          <a:bodyPr/>
          <a:lstStyle/>
          <a:p>
            <a:r>
              <a:rPr lang="nl-NL" dirty="0"/>
              <a:t>MY KEY TAKEAWAYS ...</a:t>
            </a:r>
          </a:p>
        </p:txBody>
      </p:sp>
      <p:sp>
        <p:nvSpPr>
          <p:cNvPr id="3" name="Text Placeholder 7">
            <a:extLst>
              <a:ext uri="{FF2B5EF4-FFF2-40B4-BE49-F238E27FC236}">
                <a16:creationId xmlns:a16="http://schemas.microsoft.com/office/drawing/2014/main" id="{CB1FF5D1-B261-6E5B-6970-061A1145BF5C}"/>
              </a:ext>
            </a:extLst>
          </p:cNvPr>
          <p:cNvSpPr txBox="1">
            <a:spLocks/>
          </p:cNvSpPr>
          <p:nvPr/>
        </p:nvSpPr>
        <p:spPr>
          <a:xfrm>
            <a:off x="4939080" y="1017520"/>
            <a:ext cx="6543564" cy="1705466"/>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4" name="Text Placeholder 7">
            <a:extLst>
              <a:ext uri="{FF2B5EF4-FFF2-40B4-BE49-F238E27FC236}">
                <a16:creationId xmlns:a16="http://schemas.microsoft.com/office/drawing/2014/main" id="{09C9FD28-91D4-CE4B-5FBA-CD3C2A3BA017}"/>
              </a:ext>
            </a:extLst>
          </p:cNvPr>
          <p:cNvSpPr txBox="1">
            <a:spLocks/>
          </p:cNvSpPr>
          <p:nvPr/>
        </p:nvSpPr>
        <p:spPr>
          <a:xfrm>
            <a:off x="4492924" y="1282001"/>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1</a:t>
            </a:r>
            <a:endParaRPr lang="nl-NL" sz="2000" b="1">
              <a:latin typeface="Ink Free" panose="03080402000500000000" pitchFamily="66" charset="0"/>
            </a:endParaRPr>
          </a:p>
        </p:txBody>
      </p:sp>
      <p:sp>
        <p:nvSpPr>
          <p:cNvPr id="8" name="Text Placeholder 7">
            <a:extLst>
              <a:ext uri="{FF2B5EF4-FFF2-40B4-BE49-F238E27FC236}">
                <a16:creationId xmlns:a16="http://schemas.microsoft.com/office/drawing/2014/main" id="{900F77E8-F15C-FA66-949F-E2CCF614BF29}"/>
              </a:ext>
            </a:extLst>
          </p:cNvPr>
          <p:cNvSpPr txBox="1">
            <a:spLocks/>
          </p:cNvSpPr>
          <p:nvPr/>
        </p:nvSpPr>
        <p:spPr>
          <a:xfrm>
            <a:off x="4939080" y="2916530"/>
            <a:ext cx="6543564" cy="1705466"/>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9" name="Text Placeholder 7">
            <a:extLst>
              <a:ext uri="{FF2B5EF4-FFF2-40B4-BE49-F238E27FC236}">
                <a16:creationId xmlns:a16="http://schemas.microsoft.com/office/drawing/2014/main" id="{404C9063-21F1-15E5-3AF8-B3CE9B3D3C58}"/>
              </a:ext>
            </a:extLst>
          </p:cNvPr>
          <p:cNvSpPr txBox="1">
            <a:spLocks/>
          </p:cNvSpPr>
          <p:nvPr/>
        </p:nvSpPr>
        <p:spPr>
          <a:xfrm>
            <a:off x="4492923" y="3228332"/>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2</a:t>
            </a:r>
            <a:endParaRPr lang="nl-NL" sz="2000" b="1">
              <a:latin typeface="Ink Free" panose="03080402000500000000" pitchFamily="66" charset="0"/>
            </a:endParaRPr>
          </a:p>
        </p:txBody>
      </p:sp>
      <p:sp>
        <p:nvSpPr>
          <p:cNvPr id="10" name="Text Placeholder 7">
            <a:extLst>
              <a:ext uri="{FF2B5EF4-FFF2-40B4-BE49-F238E27FC236}">
                <a16:creationId xmlns:a16="http://schemas.microsoft.com/office/drawing/2014/main" id="{8176BD19-F391-D4FD-8B6A-D5C29A23B447}"/>
              </a:ext>
            </a:extLst>
          </p:cNvPr>
          <p:cNvSpPr txBox="1">
            <a:spLocks/>
          </p:cNvSpPr>
          <p:nvPr/>
        </p:nvSpPr>
        <p:spPr>
          <a:xfrm>
            <a:off x="4939080" y="4815540"/>
            <a:ext cx="6543564" cy="1705468"/>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l-NL" sz="2000" b="1">
              <a:latin typeface="Ink Free" panose="03080402000500000000" pitchFamily="66" charset="0"/>
            </a:endParaRPr>
          </a:p>
        </p:txBody>
      </p:sp>
      <p:sp>
        <p:nvSpPr>
          <p:cNvPr id="11" name="Text Placeholder 7">
            <a:extLst>
              <a:ext uri="{FF2B5EF4-FFF2-40B4-BE49-F238E27FC236}">
                <a16:creationId xmlns:a16="http://schemas.microsoft.com/office/drawing/2014/main" id="{F125E53D-DEB2-2A16-CE9B-BD1521C623ED}"/>
              </a:ext>
            </a:extLst>
          </p:cNvPr>
          <p:cNvSpPr txBox="1">
            <a:spLocks/>
          </p:cNvSpPr>
          <p:nvPr/>
        </p:nvSpPr>
        <p:spPr>
          <a:xfrm>
            <a:off x="4492922" y="5077947"/>
            <a:ext cx="618047" cy="540931"/>
          </a:xfrm>
          <a:prstGeom prst="roundRect">
            <a:avLst/>
          </a:prstGeom>
          <a:solidFill>
            <a:schemeClr val="bg1"/>
          </a:solidFill>
          <a:effectLst>
            <a:glow rad="63500">
              <a:schemeClr val="accent3">
                <a:satMod val="175000"/>
                <a:alpha val="40000"/>
              </a:schemeClr>
            </a:glo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latin typeface="Ink Free" panose="03080402000500000000" pitchFamily="66" charset="0"/>
              </a:rPr>
              <a:t>3</a:t>
            </a:r>
            <a:endParaRPr lang="nl-NL" sz="2000" b="1">
              <a:latin typeface="Ink Free" panose="03080402000500000000" pitchFamily="66" charset="0"/>
            </a:endParaRPr>
          </a:p>
        </p:txBody>
      </p:sp>
      <p:sp>
        <p:nvSpPr>
          <p:cNvPr id="5" name="Slide Number Placeholder 4">
            <a:extLst>
              <a:ext uri="{FF2B5EF4-FFF2-40B4-BE49-F238E27FC236}">
                <a16:creationId xmlns:a16="http://schemas.microsoft.com/office/drawing/2014/main" id="{3194C1C9-D7C2-BCC6-5206-DE821FC5B2B6}"/>
              </a:ext>
            </a:extLst>
          </p:cNvPr>
          <p:cNvSpPr>
            <a:spLocks noGrp="1"/>
          </p:cNvSpPr>
          <p:nvPr>
            <p:ph type="sldNum" sz="quarter" idx="12"/>
          </p:nvPr>
        </p:nvSpPr>
        <p:spPr/>
        <p:txBody>
          <a:bodyPr/>
          <a:lstStyle/>
          <a:p>
            <a:fld id="{DBE164C7-74C8-453F-9C67-C43C95DB737D}" type="slidenum">
              <a:rPr lang="nl-NL" smtClean="0"/>
              <a:pPr/>
              <a:t>32</a:t>
            </a:fld>
            <a:endParaRPr lang="nl-NL"/>
          </a:p>
        </p:txBody>
      </p:sp>
    </p:spTree>
    <p:extLst>
      <p:ext uri="{BB962C8B-B14F-4D97-AF65-F5344CB8AC3E}">
        <p14:creationId xmlns:p14="http://schemas.microsoft.com/office/powerpoint/2010/main" val="82311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22255-4A71-2907-94B6-8FA4CF4B1661}"/>
              </a:ext>
            </a:extLst>
          </p:cNvPr>
          <p:cNvSpPr txBox="1"/>
          <p:nvPr/>
        </p:nvSpPr>
        <p:spPr>
          <a:xfrm>
            <a:off x="0" y="5678646"/>
            <a:ext cx="5563633" cy="1169551"/>
          </a:xfrm>
          <a:prstGeom prst="rect">
            <a:avLst/>
          </a:prstGeom>
          <a:noFill/>
        </p:spPr>
        <p:txBody>
          <a:bodyPr wrap="square" rtlCol="0">
            <a:spAutoFit/>
          </a:bodyPr>
          <a:lstStyle/>
          <a:p>
            <a:pPr marL="0" marR="0">
              <a:spcBef>
                <a:spcPts val="0"/>
              </a:spcBef>
              <a:spcAft>
                <a:spcPts val="0"/>
              </a:spcAft>
            </a:pPr>
            <a:endParaRPr lang="en-US" sz="1000" i="1" dirty="0">
              <a:solidFill>
                <a:schemeClr val="bg1"/>
              </a:solidFill>
              <a:effectLst/>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endParaRPr lang="en-US" sz="1000" i="1" dirty="0">
              <a:solidFill>
                <a:schemeClr val="bg1"/>
              </a:solidFill>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r>
              <a:rPr lang="en-US" sz="1000" i="1"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Disclaimer:</a:t>
            </a:r>
            <a:endPar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r>
              <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The material contains images from Shutterstock. These images cannot be used in any other materials by anyone without applicable Shutterstock licensing.</a:t>
            </a:r>
          </a:p>
          <a:p>
            <a:pPr marL="0" marR="0">
              <a:spcBef>
                <a:spcPts val="0"/>
              </a:spcBef>
              <a:spcAft>
                <a:spcPts val="0"/>
              </a:spcAft>
            </a:pPr>
            <a:r>
              <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Some of the icons used in this material originate from </a:t>
            </a:r>
            <a:r>
              <a:rPr lang="en-US" sz="1000" dirty="0" err="1">
                <a:solidFill>
                  <a:schemeClr val="bg1"/>
                </a:solidFill>
                <a:effectLst/>
                <a:latin typeface="Delivery" panose="020F0503020204020204" pitchFamily="34" charset="0"/>
                <a:ea typeface="Delivery" panose="020F0503020204020204" pitchFamily="34" charset="0"/>
                <a:cs typeface="Delivery" panose="020F0503020204020204" pitchFamily="34" charset="0"/>
              </a:rPr>
              <a:t>Flaticon</a:t>
            </a:r>
            <a:r>
              <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a:t>
            </a:r>
          </a:p>
          <a:p>
            <a:endParaRPr lang="en-US" sz="1000" dirty="0">
              <a:solidFill>
                <a:schemeClr val="bg1"/>
              </a:solidFill>
              <a:latin typeface="Delivery" panose="020F0503020204020204" pitchFamily="34" charset="0"/>
              <a:ea typeface="Delivery" panose="020F0503020204020204" pitchFamily="34" charset="0"/>
              <a:cs typeface="Delivery" panose="020F0503020204020204" pitchFamily="34" charset="0"/>
            </a:endParaRPr>
          </a:p>
        </p:txBody>
      </p:sp>
    </p:spTree>
    <p:extLst>
      <p:ext uri="{BB962C8B-B14F-4D97-AF65-F5344CB8AC3E}">
        <p14:creationId xmlns:p14="http://schemas.microsoft.com/office/powerpoint/2010/main" val="1816306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2F7A-96FC-0511-BB57-1D59911A58F7}"/>
              </a:ext>
            </a:extLst>
          </p:cNvPr>
          <p:cNvSpPr>
            <a:spLocks noGrp="1"/>
          </p:cNvSpPr>
          <p:nvPr>
            <p:ph type="title"/>
          </p:nvPr>
        </p:nvSpPr>
        <p:spPr/>
        <p:txBody>
          <a:bodyPr/>
          <a:lstStyle/>
          <a:p>
            <a:r>
              <a:rPr lang="nl-NL" dirty="0"/>
              <a:t>GOODS ARE MOVED BY ...</a:t>
            </a:r>
          </a:p>
        </p:txBody>
      </p:sp>
      <p:pic>
        <p:nvPicPr>
          <p:cNvPr id="4" name="Picture 3" descr="Shape, circle&#10;&#10;Description automatically generated">
            <a:extLst>
              <a:ext uri="{FF2B5EF4-FFF2-40B4-BE49-F238E27FC236}">
                <a16:creationId xmlns:a16="http://schemas.microsoft.com/office/drawing/2014/main" id="{A0C36959-F517-4BCC-DF62-440D6B760DEB}"/>
              </a:ext>
            </a:extLst>
          </p:cNvPr>
          <p:cNvPicPr>
            <a:picLocks noChangeAspect="1"/>
          </p:cNvPicPr>
          <p:nvPr/>
        </p:nvPicPr>
        <p:blipFill rotWithShape="1">
          <a:blip r:embed="rId2" cstate="screen">
            <a:alphaModFix amt="50000"/>
            <a:duotone>
              <a:schemeClr val="bg2">
                <a:shade val="45000"/>
                <a:satMod val="135000"/>
              </a:schemeClr>
              <a:prstClr val="white"/>
            </a:duotone>
            <a:extLst>
              <a:ext uri="{28A0092B-C50C-407E-A947-70E740481C1C}">
                <a14:useLocalDpi xmlns:a14="http://schemas.microsoft.com/office/drawing/2010/main"/>
              </a:ext>
            </a:extLst>
          </a:blip>
          <a:srcRect/>
          <a:stretch/>
        </p:blipFill>
        <p:spPr>
          <a:xfrm rot="16200000">
            <a:off x="-398667" y="3418612"/>
            <a:ext cx="3826334" cy="3027050"/>
          </a:xfrm>
          <a:prstGeom prst="rect">
            <a:avLst/>
          </a:prstGeom>
          <a:effectLst/>
        </p:spPr>
      </p:pic>
      <p:pic>
        <p:nvPicPr>
          <p:cNvPr id="5" name="Picture 6">
            <a:extLst>
              <a:ext uri="{FF2B5EF4-FFF2-40B4-BE49-F238E27FC236}">
                <a16:creationId xmlns:a16="http://schemas.microsoft.com/office/drawing/2014/main" id="{DEE70CFB-E4D2-9318-68A3-F63A4AE2EA27}"/>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440484"/>
            <a:ext cx="12192000" cy="64175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 circle&#10;&#10;Description automatically generated">
            <a:extLst>
              <a:ext uri="{FF2B5EF4-FFF2-40B4-BE49-F238E27FC236}">
                <a16:creationId xmlns:a16="http://schemas.microsoft.com/office/drawing/2014/main" id="{6BCC0BBE-1CA2-627C-4B49-F041A4890898}"/>
              </a:ext>
            </a:extLst>
          </p:cNvPr>
          <p:cNvPicPr>
            <a:picLocks noChangeAspect="1"/>
          </p:cNvPicPr>
          <p:nvPr/>
        </p:nvPicPr>
        <p:blipFill rotWithShape="1">
          <a:blip r:embed="rId4" cstate="screen">
            <a:alphaModFix amt="50000"/>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rot="5400000">
            <a:off x="8097934" y="502648"/>
            <a:ext cx="4595233" cy="3592898"/>
          </a:xfrm>
          <a:prstGeom prst="rect">
            <a:avLst/>
          </a:prstGeom>
          <a:effectLst/>
        </p:spPr>
      </p:pic>
      <p:grpSp>
        <p:nvGrpSpPr>
          <p:cNvPr id="7" name="Group 6">
            <a:extLst>
              <a:ext uri="{FF2B5EF4-FFF2-40B4-BE49-F238E27FC236}">
                <a16:creationId xmlns:a16="http://schemas.microsoft.com/office/drawing/2014/main" id="{5D498297-C72E-E759-31AF-139FD2E25A09}"/>
              </a:ext>
            </a:extLst>
          </p:cNvPr>
          <p:cNvGrpSpPr/>
          <p:nvPr/>
        </p:nvGrpSpPr>
        <p:grpSpPr>
          <a:xfrm>
            <a:off x="1499268" y="952128"/>
            <a:ext cx="3948939" cy="2634073"/>
            <a:chOff x="1499268" y="952128"/>
            <a:chExt cx="3948939" cy="2634073"/>
          </a:xfrm>
        </p:grpSpPr>
        <p:pic>
          <p:nvPicPr>
            <p:cNvPr id="8" name="Picture 10" descr="DHL Express to launch new cargo airline in Europe - FreightWaves">
              <a:extLst>
                <a:ext uri="{FF2B5EF4-FFF2-40B4-BE49-F238E27FC236}">
                  <a16:creationId xmlns:a16="http://schemas.microsoft.com/office/drawing/2014/main" id="{DC8F1794-019B-6087-8413-270230CD3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9268" y="952128"/>
              <a:ext cx="3948939" cy="263407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EAC4E71-B595-51BA-9A3A-4EEE42901E08}"/>
                </a:ext>
              </a:extLst>
            </p:cNvPr>
            <p:cNvSpPr/>
            <p:nvPr/>
          </p:nvSpPr>
          <p:spPr>
            <a:xfrm>
              <a:off x="1499268" y="3018968"/>
              <a:ext cx="3948938" cy="410031"/>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chemeClr val="tx1">
                      <a:lumMod val="65000"/>
                      <a:lumOff val="35000"/>
                    </a:schemeClr>
                  </a:solidFill>
                  <a:latin typeface="Delivery" panose="020F0503020204020204" pitchFamily="34" charset="0"/>
                  <a:ea typeface="Delivery" panose="020F0503020204020204" pitchFamily="34" charset="0"/>
                  <a:cs typeface="Delivery" panose="020F0503020204020204" pitchFamily="34" charset="0"/>
                </a:rPr>
                <a:t>AIR</a:t>
              </a:r>
            </a:p>
          </p:txBody>
        </p:sp>
      </p:grpSp>
      <p:grpSp>
        <p:nvGrpSpPr>
          <p:cNvPr id="10" name="Group 9">
            <a:extLst>
              <a:ext uri="{FF2B5EF4-FFF2-40B4-BE49-F238E27FC236}">
                <a16:creationId xmlns:a16="http://schemas.microsoft.com/office/drawing/2014/main" id="{DDC68203-572C-0D3D-4C25-76BE7E2180FA}"/>
              </a:ext>
            </a:extLst>
          </p:cNvPr>
          <p:cNvGrpSpPr/>
          <p:nvPr/>
        </p:nvGrpSpPr>
        <p:grpSpPr>
          <a:xfrm>
            <a:off x="6946501" y="952127"/>
            <a:ext cx="3955149" cy="2634073"/>
            <a:chOff x="6946501" y="952127"/>
            <a:chExt cx="3955149" cy="2634073"/>
          </a:xfrm>
        </p:grpSpPr>
        <p:pic>
          <p:nvPicPr>
            <p:cNvPr id="11" name="Picture 8" descr="The quick way across the Alps - DHL Freight Connections">
              <a:extLst>
                <a:ext uri="{FF2B5EF4-FFF2-40B4-BE49-F238E27FC236}">
                  <a16:creationId xmlns:a16="http://schemas.microsoft.com/office/drawing/2014/main" id="{1C8898F8-D5C8-5621-37A7-ED9B3DC3DB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205"/>
            <a:stretch/>
          </p:blipFill>
          <p:spPr bwMode="auto">
            <a:xfrm>
              <a:off x="6946501" y="952127"/>
              <a:ext cx="3955149" cy="263407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82F6747-8050-D70F-9D81-C3F56A8009D1}"/>
                </a:ext>
              </a:extLst>
            </p:cNvPr>
            <p:cNvSpPr/>
            <p:nvPr/>
          </p:nvSpPr>
          <p:spPr>
            <a:xfrm>
              <a:off x="6949606" y="3018967"/>
              <a:ext cx="3948938" cy="410031"/>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chemeClr val="tx1">
                      <a:lumMod val="65000"/>
                      <a:lumOff val="35000"/>
                    </a:schemeClr>
                  </a:solidFill>
                  <a:latin typeface="Delivery" panose="020F0503020204020204" pitchFamily="34" charset="0"/>
                  <a:ea typeface="Delivery" panose="020F0503020204020204" pitchFamily="34" charset="0"/>
                  <a:cs typeface="Delivery" panose="020F0503020204020204" pitchFamily="34" charset="0"/>
                </a:rPr>
                <a:t>ROAD</a:t>
              </a:r>
            </a:p>
          </p:txBody>
        </p:sp>
      </p:grpSp>
      <p:grpSp>
        <p:nvGrpSpPr>
          <p:cNvPr id="13" name="Group 12">
            <a:extLst>
              <a:ext uri="{FF2B5EF4-FFF2-40B4-BE49-F238E27FC236}">
                <a16:creationId xmlns:a16="http://schemas.microsoft.com/office/drawing/2014/main" id="{661ACF92-BDF5-104C-19B1-2556846BB5BD}"/>
              </a:ext>
            </a:extLst>
          </p:cNvPr>
          <p:cNvGrpSpPr/>
          <p:nvPr/>
        </p:nvGrpSpPr>
        <p:grpSpPr>
          <a:xfrm>
            <a:off x="1511393" y="3900262"/>
            <a:ext cx="3936815" cy="2630981"/>
            <a:chOff x="1511393" y="3900262"/>
            <a:chExt cx="3936815" cy="2630981"/>
          </a:xfrm>
        </p:grpSpPr>
        <p:pic>
          <p:nvPicPr>
            <p:cNvPr id="14" name="Picture 6" descr="DHL pone en marcha una conexión intermodal refrigerada entre Valencia y  Ámsterdam y Bruselas">
              <a:extLst>
                <a:ext uri="{FF2B5EF4-FFF2-40B4-BE49-F238E27FC236}">
                  <a16:creationId xmlns:a16="http://schemas.microsoft.com/office/drawing/2014/main" id="{F76C758F-1B3E-10FC-3B2E-4B68106C79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4500" y="3900262"/>
              <a:ext cx="3933708" cy="26309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A8CD21F-8509-7FFE-AE88-6439A291596C}"/>
                </a:ext>
              </a:extLst>
            </p:cNvPr>
            <p:cNvSpPr/>
            <p:nvPr/>
          </p:nvSpPr>
          <p:spPr>
            <a:xfrm>
              <a:off x="1511393" y="5944556"/>
              <a:ext cx="3933708" cy="410031"/>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chemeClr val="tx1">
                      <a:lumMod val="65000"/>
                      <a:lumOff val="35000"/>
                    </a:schemeClr>
                  </a:solidFill>
                  <a:latin typeface="Delivery" panose="020F0503020204020204" pitchFamily="34" charset="0"/>
                  <a:ea typeface="Delivery" panose="020F0503020204020204" pitchFamily="34" charset="0"/>
                  <a:cs typeface="Delivery" panose="020F0503020204020204" pitchFamily="34" charset="0"/>
                </a:rPr>
                <a:t>RAIL</a:t>
              </a:r>
            </a:p>
          </p:txBody>
        </p:sp>
      </p:grpSp>
      <p:grpSp>
        <p:nvGrpSpPr>
          <p:cNvPr id="16" name="Group 15">
            <a:extLst>
              <a:ext uri="{FF2B5EF4-FFF2-40B4-BE49-F238E27FC236}">
                <a16:creationId xmlns:a16="http://schemas.microsoft.com/office/drawing/2014/main" id="{5746983E-1020-1946-8BC9-0C0ADDDF0245}"/>
              </a:ext>
            </a:extLst>
          </p:cNvPr>
          <p:cNvGrpSpPr/>
          <p:nvPr/>
        </p:nvGrpSpPr>
        <p:grpSpPr>
          <a:xfrm>
            <a:off x="6946498" y="3900262"/>
            <a:ext cx="3952046" cy="2634073"/>
            <a:chOff x="6946498" y="3900262"/>
            <a:chExt cx="3952046" cy="2634073"/>
          </a:xfrm>
        </p:grpSpPr>
        <p:pic>
          <p:nvPicPr>
            <p:cNvPr id="17" name="Picture 12" descr="A Shipper's Guide to Cargo Vessel Sizes - DHL Global Forwarding - Germany">
              <a:extLst>
                <a:ext uri="{FF2B5EF4-FFF2-40B4-BE49-F238E27FC236}">
                  <a16:creationId xmlns:a16="http://schemas.microsoft.com/office/drawing/2014/main" id="{18DF1E4F-E1EB-B473-AD76-F1399FD2680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1062"/>
            <a:stretch/>
          </p:blipFill>
          <p:spPr bwMode="auto">
            <a:xfrm>
              <a:off x="6949605" y="3900262"/>
              <a:ext cx="3948939" cy="263407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47FBD4F-2104-397D-8E03-25DFFCFB64C5}"/>
                </a:ext>
              </a:extLst>
            </p:cNvPr>
            <p:cNvSpPr/>
            <p:nvPr/>
          </p:nvSpPr>
          <p:spPr>
            <a:xfrm>
              <a:off x="6946498" y="5944555"/>
              <a:ext cx="3948939" cy="410031"/>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chemeClr val="tx1">
                      <a:lumMod val="65000"/>
                      <a:lumOff val="35000"/>
                    </a:schemeClr>
                  </a:solidFill>
                  <a:latin typeface="Delivery" panose="020F0503020204020204" pitchFamily="34" charset="0"/>
                  <a:ea typeface="Delivery" panose="020F0503020204020204" pitchFamily="34" charset="0"/>
                  <a:cs typeface="Delivery" panose="020F0503020204020204" pitchFamily="34" charset="0"/>
                </a:rPr>
                <a:t>SEA</a:t>
              </a:r>
            </a:p>
          </p:txBody>
        </p:sp>
      </p:grpSp>
      <p:sp>
        <p:nvSpPr>
          <p:cNvPr id="3" name="Slide Number Placeholder 2">
            <a:extLst>
              <a:ext uri="{FF2B5EF4-FFF2-40B4-BE49-F238E27FC236}">
                <a16:creationId xmlns:a16="http://schemas.microsoft.com/office/drawing/2014/main" id="{89166250-86B8-0274-0C4D-0603488A59BB}"/>
              </a:ext>
            </a:extLst>
          </p:cNvPr>
          <p:cNvSpPr>
            <a:spLocks noGrp="1"/>
          </p:cNvSpPr>
          <p:nvPr>
            <p:ph type="sldNum" sz="quarter" idx="12"/>
          </p:nvPr>
        </p:nvSpPr>
        <p:spPr/>
        <p:txBody>
          <a:bodyPr/>
          <a:lstStyle/>
          <a:p>
            <a:fld id="{DBE164C7-74C8-453F-9C67-C43C95DB737D}" type="slidenum">
              <a:rPr lang="nl-NL" smtClean="0"/>
              <a:pPr/>
              <a:t>4</a:t>
            </a:fld>
            <a:endParaRPr lang="nl-NL"/>
          </a:p>
        </p:txBody>
      </p:sp>
    </p:spTree>
    <p:extLst>
      <p:ext uri="{BB962C8B-B14F-4D97-AF65-F5344CB8AC3E}">
        <p14:creationId xmlns:p14="http://schemas.microsoft.com/office/powerpoint/2010/main" val="266889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B3A4A3-F9D4-2584-BFCD-8510BB515C15}"/>
              </a:ext>
            </a:extLst>
          </p:cNvPr>
          <p:cNvSpPr>
            <a:spLocks noGrp="1"/>
          </p:cNvSpPr>
          <p:nvPr>
            <p:ph type="title"/>
          </p:nvPr>
        </p:nvSpPr>
        <p:spPr/>
        <p:txBody>
          <a:bodyPr/>
          <a:lstStyle/>
          <a:p>
            <a:r>
              <a:rPr lang="nl-NL" dirty="0"/>
              <a:t>AIR TRANSPORT</a:t>
            </a:r>
          </a:p>
        </p:txBody>
      </p:sp>
      <p:pic>
        <p:nvPicPr>
          <p:cNvPr id="12" name="Picture Placeholder 11" descr="A picture containing road&#10;&#10;Description automatically generated">
            <a:extLst>
              <a:ext uri="{FF2B5EF4-FFF2-40B4-BE49-F238E27FC236}">
                <a16:creationId xmlns:a16="http://schemas.microsoft.com/office/drawing/2014/main" id="{2BEBA16A-0410-1030-D21A-B26CCC4F299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602" r="16602"/>
          <a:stretch/>
        </p:blipFill>
        <p:spPr/>
      </p:pic>
      <p:sp>
        <p:nvSpPr>
          <p:cNvPr id="15" name="Freeform: Shape 14">
            <a:extLst>
              <a:ext uri="{FF2B5EF4-FFF2-40B4-BE49-F238E27FC236}">
                <a16:creationId xmlns:a16="http://schemas.microsoft.com/office/drawing/2014/main" id="{8AFD572A-4193-BE02-BC59-FDFE4B9CDAF4}"/>
              </a:ext>
            </a:extLst>
          </p:cNvPr>
          <p:cNvSpPr>
            <a:spLocks noChangeAspect="1"/>
          </p:cNvSpPr>
          <p:nvPr/>
        </p:nvSpPr>
        <p:spPr>
          <a:xfrm>
            <a:off x="3670827" y="1015594"/>
            <a:ext cx="3853924" cy="5124417"/>
          </a:xfrm>
          <a:custGeom>
            <a:avLst/>
            <a:gdLst>
              <a:gd name="connsiteX0" fmla="*/ 601275 w 3853924"/>
              <a:gd name="connsiteY0" fmla="*/ 0 h 5124417"/>
              <a:gd name="connsiteX1" fmla="*/ 1202550 w 3853924"/>
              <a:gd name="connsiteY1" fmla="*/ 601275 h 5124417"/>
              <a:gd name="connsiteX2" fmla="*/ 3694954 w 3853924"/>
              <a:gd name="connsiteY2" fmla="*/ 601275 h 5124417"/>
              <a:gd name="connsiteX3" fmla="*/ 3853924 w 3853924"/>
              <a:gd name="connsiteY3" fmla="*/ 760245 h 5124417"/>
              <a:gd name="connsiteX4" fmla="*/ 3853924 w 3853924"/>
              <a:gd name="connsiteY4" fmla="*/ 4965447 h 5124417"/>
              <a:gd name="connsiteX5" fmla="*/ 3694954 w 3853924"/>
              <a:gd name="connsiteY5" fmla="*/ 5124417 h 5124417"/>
              <a:gd name="connsiteX6" fmla="*/ 743256 w 3853924"/>
              <a:gd name="connsiteY6" fmla="*/ 5124417 h 5124417"/>
              <a:gd name="connsiteX7" fmla="*/ 584286 w 3853924"/>
              <a:gd name="connsiteY7" fmla="*/ 4965447 h 5124417"/>
              <a:gd name="connsiteX8" fmla="*/ 584286 w 3853924"/>
              <a:gd name="connsiteY8" fmla="*/ 1200838 h 5124417"/>
              <a:gd name="connsiteX9" fmla="*/ 480097 w 3853924"/>
              <a:gd name="connsiteY9" fmla="*/ 1190334 h 5124417"/>
              <a:gd name="connsiteX10" fmla="*/ 0 w 3853924"/>
              <a:gd name="connsiteY10" fmla="*/ 601275 h 5124417"/>
              <a:gd name="connsiteX11" fmla="*/ 601275 w 3853924"/>
              <a:gd name="connsiteY11" fmla="*/ 0 h 512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924" h="5124417">
                <a:moveTo>
                  <a:pt x="601275" y="0"/>
                </a:moveTo>
                <a:cubicBezTo>
                  <a:pt x="933350" y="0"/>
                  <a:pt x="1202550" y="269200"/>
                  <a:pt x="1202550" y="601275"/>
                </a:cubicBezTo>
                <a:lnTo>
                  <a:pt x="3694954" y="601275"/>
                </a:lnTo>
                <a:cubicBezTo>
                  <a:pt x="3782751" y="601275"/>
                  <a:pt x="3853924" y="672448"/>
                  <a:pt x="3853924" y="760245"/>
                </a:cubicBezTo>
                <a:lnTo>
                  <a:pt x="3853924" y="4965447"/>
                </a:lnTo>
                <a:cubicBezTo>
                  <a:pt x="3853924" y="5053244"/>
                  <a:pt x="3782751" y="5124417"/>
                  <a:pt x="3694954" y="5124417"/>
                </a:cubicBezTo>
                <a:lnTo>
                  <a:pt x="743256" y="5124417"/>
                </a:lnTo>
                <a:cubicBezTo>
                  <a:pt x="655459" y="5124417"/>
                  <a:pt x="584286" y="5053244"/>
                  <a:pt x="584286" y="4965447"/>
                </a:cubicBezTo>
                <a:lnTo>
                  <a:pt x="584286" y="1200838"/>
                </a:lnTo>
                <a:lnTo>
                  <a:pt x="480097" y="1190334"/>
                </a:lnTo>
                <a:cubicBezTo>
                  <a:pt x="206106" y="1134268"/>
                  <a:pt x="0" y="891841"/>
                  <a:pt x="0" y="601275"/>
                </a:cubicBezTo>
                <a:cubicBezTo>
                  <a:pt x="0" y="269200"/>
                  <a:pt x="269200" y="0"/>
                  <a:pt x="601275" y="0"/>
                </a:cubicBezTo>
                <a:close/>
              </a:path>
            </a:pathLst>
          </a:cu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pic>
        <p:nvPicPr>
          <p:cNvPr id="5" name="Graphic 4" descr="Grinning face with solid fill with solid fill">
            <a:extLst>
              <a:ext uri="{FF2B5EF4-FFF2-40B4-BE49-F238E27FC236}">
                <a16:creationId xmlns:a16="http://schemas.microsoft.com/office/drawing/2014/main" id="{A8FB0E63-0118-BE62-D45E-36AEC5FB96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7018" y="961170"/>
            <a:ext cx="1307325" cy="1307325"/>
          </a:xfrm>
          <a:prstGeom prst="rect">
            <a:avLst/>
          </a:prstGeom>
        </p:spPr>
      </p:pic>
      <p:sp>
        <p:nvSpPr>
          <p:cNvPr id="16" name="Freeform: Shape 15">
            <a:extLst>
              <a:ext uri="{FF2B5EF4-FFF2-40B4-BE49-F238E27FC236}">
                <a16:creationId xmlns:a16="http://schemas.microsoft.com/office/drawing/2014/main" id="{25E5339F-D318-EFDF-9F0B-0128ADF9057C}"/>
              </a:ext>
            </a:extLst>
          </p:cNvPr>
          <p:cNvSpPr/>
          <p:nvPr/>
        </p:nvSpPr>
        <p:spPr>
          <a:xfrm>
            <a:off x="8071156" y="1015594"/>
            <a:ext cx="3870631" cy="5124417"/>
          </a:xfrm>
          <a:custGeom>
            <a:avLst/>
            <a:gdLst>
              <a:gd name="connsiteX0" fmla="*/ 3269356 w 3870631"/>
              <a:gd name="connsiteY0" fmla="*/ 0 h 5124417"/>
              <a:gd name="connsiteX1" fmla="*/ 3870631 w 3870631"/>
              <a:gd name="connsiteY1" fmla="*/ 601275 h 5124417"/>
              <a:gd name="connsiteX2" fmla="*/ 3390534 w 3870631"/>
              <a:gd name="connsiteY2" fmla="*/ 1190334 h 5124417"/>
              <a:gd name="connsiteX3" fmla="*/ 3269638 w 3870631"/>
              <a:gd name="connsiteY3" fmla="*/ 1202522 h 5124417"/>
              <a:gd name="connsiteX4" fmla="*/ 3269638 w 3870631"/>
              <a:gd name="connsiteY4" fmla="*/ 4965447 h 5124417"/>
              <a:gd name="connsiteX5" fmla="*/ 3110668 w 3870631"/>
              <a:gd name="connsiteY5" fmla="*/ 5124417 h 5124417"/>
              <a:gd name="connsiteX6" fmla="*/ 158970 w 3870631"/>
              <a:gd name="connsiteY6" fmla="*/ 5124417 h 5124417"/>
              <a:gd name="connsiteX7" fmla="*/ 0 w 3870631"/>
              <a:gd name="connsiteY7" fmla="*/ 4965447 h 5124417"/>
              <a:gd name="connsiteX8" fmla="*/ 0 w 3870631"/>
              <a:gd name="connsiteY8" fmla="*/ 760245 h 5124417"/>
              <a:gd name="connsiteX9" fmla="*/ 158970 w 3870631"/>
              <a:gd name="connsiteY9" fmla="*/ 601275 h 5124417"/>
              <a:gd name="connsiteX10" fmla="*/ 2668081 w 3870631"/>
              <a:gd name="connsiteY10" fmla="*/ 601275 h 5124417"/>
              <a:gd name="connsiteX11" fmla="*/ 3269356 w 3870631"/>
              <a:gd name="connsiteY11" fmla="*/ 0 h 512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0631" h="5124417">
                <a:moveTo>
                  <a:pt x="3269356" y="0"/>
                </a:moveTo>
                <a:cubicBezTo>
                  <a:pt x="3601431" y="0"/>
                  <a:pt x="3870631" y="269200"/>
                  <a:pt x="3870631" y="601275"/>
                </a:cubicBezTo>
                <a:cubicBezTo>
                  <a:pt x="3870631" y="891841"/>
                  <a:pt x="3664525" y="1134268"/>
                  <a:pt x="3390534" y="1190334"/>
                </a:cubicBezTo>
                <a:lnTo>
                  <a:pt x="3269638" y="1202522"/>
                </a:lnTo>
                <a:lnTo>
                  <a:pt x="3269638" y="4965447"/>
                </a:lnTo>
                <a:cubicBezTo>
                  <a:pt x="3269638" y="5053244"/>
                  <a:pt x="3198465" y="5124417"/>
                  <a:pt x="3110668" y="5124417"/>
                </a:cubicBezTo>
                <a:lnTo>
                  <a:pt x="158970" y="5124417"/>
                </a:lnTo>
                <a:cubicBezTo>
                  <a:pt x="71173" y="5124417"/>
                  <a:pt x="0" y="5053244"/>
                  <a:pt x="0" y="4965447"/>
                </a:cubicBezTo>
                <a:lnTo>
                  <a:pt x="0" y="760245"/>
                </a:lnTo>
                <a:cubicBezTo>
                  <a:pt x="0" y="672448"/>
                  <a:pt x="71173" y="601275"/>
                  <a:pt x="158970" y="601275"/>
                </a:cubicBezTo>
                <a:lnTo>
                  <a:pt x="2668081" y="601275"/>
                </a:lnTo>
                <a:cubicBezTo>
                  <a:pt x="2668081" y="269200"/>
                  <a:pt x="2937281" y="0"/>
                  <a:pt x="3269356" y="0"/>
                </a:cubicBezTo>
                <a:close/>
              </a:path>
            </a:pathLst>
          </a:cu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pic>
        <p:nvPicPr>
          <p:cNvPr id="8" name="Graphic 7" descr="Pleading face with solid fill with solid fill">
            <a:extLst>
              <a:ext uri="{FF2B5EF4-FFF2-40B4-BE49-F238E27FC236}">
                <a16:creationId xmlns:a16="http://schemas.microsoft.com/office/drawing/2014/main" id="{55682465-1D15-865D-5D58-F8223FF27B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97574" y="961170"/>
            <a:ext cx="1307325" cy="1307325"/>
          </a:xfrm>
          <a:prstGeom prst="rect">
            <a:avLst/>
          </a:prstGeom>
        </p:spPr>
      </p:pic>
      <p:sp>
        <p:nvSpPr>
          <p:cNvPr id="10" name="Text Placeholder 7">
            <a:extLst>
              <a:ext uri="{FF2B5EF4-FFF2-40B4-BE49-F238E27FC236}">
                <a16:creationId xmlns:a16="http://schemas.microsoft.com/office/drawing/2014/main" id="{BD77EA13-4AB9-D072-42AE-F8F437F2D1CF}"/>
              </a:ext>
            </a:extLst>
          </p:cNvPr>
          <p:cNvSpPr txBox="1">
            <a:spLocks/>
          </p:cNvSpPr>
          <p:nvPr/>
        </p:nvSpPr>
        <p:spPr>
          <a:xfrm>
            <a:off x="4355236" y="2508992"/>
            <a:ext cx="3079137" cy="706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Ink Free" panose="03080402000500000000" pitchFamily="66" charset="0"/>
              <a:buChar char="•"/>
            </a:pPr>
            <a:r>
              <a:rPr lang="en-US" sz="2400" b="1" dirty="0">
                <a:latin typeface="Ink Free" panose="03080402000500000000" pitchFamily="66" charset="0"/>
              </a:rPr>
              <a:t>Fast over long distances (short transit time)</a:t>
            </a:r>
          </a:p>
          <a:p>
            <a:pPr>
              <a:buFont typeface="Ink Free" panose="03080402000500000000" pitchFamily="66" charset="0"/>
              <a:buChar char="•"/>
            </a:pPr>
            <a:r>
              <a:rPr lang="en-US" sz="2400" b="1" dirty="0">
                <a:latin typeface="Ink Free" panose="03080402000500000000" pitchFamily="66" charset="0"/>
              </a:rPr>
              <a:t>Reliable when time is important</a:t>
            </a:r>
          </a:p>
          <a:p>
            <a:pPr>
              <a:buFont typeface="Ink Free" panose="03080402000500000000" pitchFamily="66" charset="0"/>
              <a:buChar char="•"/>
            </a:pPr>
            <a:r>
              <a:rPr lang="en-US" sz="2400" b="1" dirty="0">
                <a:latin typeface="Ink Free" panose="03080402000500000000" pitchFamily="66" charset="0"/>
              </a:rPr>
              <a:t>Frequent(daily) departures</a:t>
            </a:r>
            <a:endParaRPr lang="nl-NL" sz="2400" b="1" dirty="0">
              <a:latin typeface="Ink Free" panose="03080402000500000000" pitchFamily="66" charset="0"/>
            </a:endParaRPr>
          </a:p>
        </p:txBody>
      </p:sp>
      <p:sp>
        <p:nvSpPr>
          <p:cNvPr id="17" name="Text Placeholder 7">
            <a:extLst>
              <a:ext uri="{FF2B5EF4-FFF2-40B4-BE49-F238E27FC236}">
                <a16:creationId xmlns:a16="http://schemas.microsoft.com/office/drawing/2014/main" id="{5744B41F-C7BF-6A75-9C77-C5C0EE686381}"/>
              </a:ext>
            </a:extLst>
          </p:cNvPr>
          <p:cNvSpPr txBox="1">
            <a:spLocks/>
          </p:cNvSpPr>
          <p:nvPr/>
        </p:nvSpPr>
        <p:spPr>
          <a:xfrm>
            <a:off x="8161534" y="2518914"/>
            <a:ext cx="3079137" cy="706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Ink Free" panose="03080402000500000000" pitchFamily="66" charset="0"/>
              <a:buChar char="•"/>
            </a:pPr>
            <a:r>
              <a:rPr lang="en-US" sz="2400" b="1" dirty="0">
                <a:latin typeface="Ink Free" panose="03080402000500000000" pitchFamily="66" charset="0"/>
              </a:rPr>
              <a:t>Unsuitable for very large / heavy goods</a:t>
            </a:r>
          </a:p>
          <a:p>
            <a:pPr>
              <a:buFont typeface="Ink Free" panose="03080402000500000000" pitchFamily="66" charset="0"/>
              <a:buChar char="•"/>
            </a:pPr>
            <a:r>
              <a:rPr lang="en-US" sz="2400" b="1" dirty="0">
                <a:latin typeface="Ink Free" panose="03080402000500000000" pitchFamily="66" charset="0"/>
              </a:rPr>
              <a:t>Fairly expensive</a:t>
            </a:r>
          </a:p>
          <a:p>
            <a:pPr>
              <a:buFont typeface="Ink Free" panose="03080402000500000000" pitchFamily="66" charset="0"/>
              <a:buChar char="•"/>
            </a:pPr>
            <a:r>
              <a:rPr lang="en-US" sz="2400" b="1" dirty="0">
                <a:latin typeface="Ink Free" panose="03080402000500000000" pitchFamily="66" charset="0"/>
              </a:rPr>
              <a:t>Environmental impact</a:t>
            </a:r>
            <a:endParaRPr lang="nl-NL" sz="2400" b="1" dirty="0">
              <a:latin typeface="Ink Free" panose="03080402000500000000" pitchFamily="66" charset="0"/>
            </a:endParaRPr>
          </a:p>
        </p:txBody>
      </p:sp>
      <p:sp>
        <p:nvSpPr>
          <p:cNvPr id="2" name="Slide Number Placeholder 1">
            <a:extLst>
              <a:ext uri="{FF2B5EF4-FFF2-40B4-BE49-F238E27FC236}">
                <a16:creationId xmlns:a16="http://schemas.microsoft.com/office/drawing/2014/main" id="{EB226754-DC12-DB88-AF38-BEA438DBA2D1}"/>
              </a:ext>
            </a:extLst>
          </p:cNvPr>
          <p:cNvSpPr>
            <a:spLocks noGrp="1"/>
          </p:cNvSpPr>
          <p:nvPr>
            <p:ph type="sldNum" sz="quarter" idx="12"/>
          </p:nvPr>
        </p:nvSpPr>
        <p:spPr/>
        <p:txBody>
          <a:bodyPr/>
          <a:lstStyle/>
          <a:p>
            <a:fld id="{DBE164C7-74C8-453F-9C67-C43C95DB737D}" type="slidenum">
              <a:rPr lang="nl-NL" smtClean="0"/>
              <a:pPr/>
              <a:t>5</a:t>
            </a:fld>
            <a:endParaRPr lang="nl-NL"/>
          </a:p>
        </p:txBody>
      </p:sp>
    </p:spTree>
    <p:extLst>
      <p:ext uri="{BB962C8B-B14F-4D97-AF65-F5344CB8AC3E}">
        <p14:creationId xmlns:p14="http://schemas.microsoft.com/office/powerpoint/2010/main" val="218028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C7A97F-36C7-A08C-C3E2-3DD5B0E6E57A}"/>
              </a:ext>
            </a:extLst>
          </p:cNvPr>
          <p:cNvSpPr>
            <a:spLocks noGrp="1"/>
          </p:cNvSpPr>
          <p:nvPr>
            <p:ph type="title"/>
          </p:nvPr>
        </p:nvSpPr>
        <p:spPr/>
        <p:txBody>
          <a:bodyPr/>
          <a:lstStyle/>
          <a:p>
            <a:r>
              <a:rPr lang="nl-NL" dirty="0"/>
              <a:t>ROAD TRANSPORT</a:t>
            </a:r>
          </a:p>
        </p:txBody>
      </p:sp>
      <p:pic>
        <p:nvPicPr>
          <p:cNvPr id="17" name="Picture Placeholder 16" descr="A yellow truck on the road&#10;&#10;Description automatically generated with low confidence">
            <a:extLst>
              <a:ext uri="{FF2B5EF4-FFF2-40B4-BE49-F238E27FC236}">
                <a16:creationId xmlns:a16="http://schemas.microsoft.com/office/drawing/2014/main" id="{A128146D-D4A4-1A72-5311-CA2B9854001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414" r="16414"/>
          <a:stretch/>
        </p:blipFill>
        <p:spPr/>
      </p:pic>
      <p:sp>
        <p:nvSpPr>
          <p:cNvPr id="2" name="Freeform: Shape 1">
            <a:extLst>
              <a:ext uri="{FF2B5EF4-FFF2-40B4-BE49-F238E27FC236}">
                <a16:creationId xmlns:a16="http://schemas.microsoft.com/office/drawing/2014/main" id="{CDEADAB1-693D-E26B-83CC-E587D5A8D58C}"/>
              </a:ext>
            </a:extLst>
          </p:cNvPr>
          <p:cNvSpPr>
            <a:spLocks noChangeAspect="1"/>
          </p:cNvSpPr>
          <p:nvPr/>
        </p:nvSpPr>
        <p:spPr>
          <a:xfrm>
            <a:off x="394227" y="1034644"/>
            <a:ext cx="3853924" cy="5124417"/>
          </a:xfrm>
          <a:custGeom>
            <a:avLst/>
            <a:gdLst>
              <a:gd name="connsiteX0" fmla="*/ 601275 w 3853924"/>
              <a:gd name="connsiteY0" fmla="*/ 0 h 5124417"/>
              <a:gd name="connsiteX1" fmla="*/ 1202550 w 3853924"/>
              <a:gd name="connsiteY1" fmla="*/ 601275 h 5124417"/>
              <a:gd name="connsiteX2" fmla="*/ 3694954 w 3853924"/>
              <a:gd name="connsiteY2" fmla="*/ 601275 h 5124417"/>
              <a:gd name="connsiteX3" fmla="*/ 3853924 w 3853924"/>
              <a:gd name="connsiteY3" fmla="*/ 760245 h 5124417"/>
              <a:gd name="connsiteX4" fmla="*/ 3853924 w 3853924"/>
              <a:gd name="connsiteY4" fmla="*/ 4965447 h 5124417"/>
              <a:gd name="connsiteX5" fmla="*/ 3694954 w 3853924"/>
              <a:gd name="connsiteY5" fmla="*/ 5124417 h 5124417"/>
              <a:gd name="connsiteX6" fmla="*/ 743256 w 3853924"/>
              <a:gd name="connsiteY6" fmla="*/ 5124417 h 5124417"/>
              <a:gd name="connsiteX7" fmla="*/ 584286 w 3853924"/>
              <a:gd name="connsiteY7" fmla="*/ 4965447 h 5124417"/>
              <a:gd name="connsiteX8" fmla="*/ 584286 w 3853924"/>
              <a:gd name="connsiteY8" fmla="*/ 1200838 h 5124417"/>
              <a:gd name="connsiteX9" fmla="*/ 480097 w 3853924"/>
              <a:gd name="connsiteY9" fmla="*/ 1190334 h 5124417"/>
              <a:gd name="connsiteX10" fmla="*/ 0 w 3853924"/>
              <a:gd name="connsiteY10" fmla="*/ 601275 h 5124417"/>
              <a:gd name="connsiteX11" fmla="*/ 601275 w 3853924"/>
              <a:gd name="connsiteY11" fmla="*/ 0 h 512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924" h="5124417">
                <a:moveTo>
                  <a:pt x="601275" y="0"/>
                </a:moveTo>
                <a:cubicBezTo>
                  <a:pt x="933350" y="0"/>
                  <a:pt x="1202550" y="269200"/>
                  <a:pt x="1202550" y="601275"/>
                </a:cubicBezTo>
                <a:lnTo>
                  <a:pt x="3694954" y="601275"/>
                </a:lnTo>
                <a:cubicBezTo>
                  <a:pt x="3782751" y="601275"/>
                  <a:pt x="3853924" y="672448"/>
                  <a:pt x="3853924" y="760245"/>
                </a:cubicBezTo>
                <a:lnTo>
                  <a:pt x="3853924" y="4965447"/>
                </a:lnTo>
                <a:cubicBezTo>
                  <a:pt x="3853924" y="5053244"/>
                  <a:pt x="3782751" y="5124417"/>
                  <a:pt x="3694954" y="5124417"/>
                </a:cubicBezTo>
                <a:lnTo>
                  <a:pt x="743256" y="5124417"/>
                </a:lnTo>
                <a:cubicBezTo>
                  <a:pt x="655459" y="5124417"/>
                  <a:pt x="584286" y="5053244"/>
                  <a:pt x="584286" y="4965447"/>
                </a:cubicBezTo>
                <a:lnTo>
                  <a:pt x="584286" y="1200838"/>
                </a:lnTo>
                <a:lnTo>
                  <a:pt x="480097" y="1190334"/>
                </a:lnTo>
                <a:cubicBezTo>
                  <a:pt x="206106" y="1134268"/>
                  <a:pt x="0" y="891841"/>
                  <a:pt x="0" y="601275"/>
                </a:cubicBezTo>
                <a:cubicBezTo>
                  <a:pt x="0" y="269200"/>
                  <a:pt x="269200" y="0"/>
                  <a:pt x="601275" y="0"/>
                </a:cubicBezTo>
                <a:close/>
              </a:path>
            </a:pathLst>
          </a:cu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pic>
        <p:nvPicPr>
          <p:cNvPr id="3" name="Graphic 2" descr="Grinning face with solid fill with solid fill">
            <a:extLst>
              <a:ext uri="{FF2B5EF4-FFF2-40B4-BE49-F238E27FC236}">
                <a16:creationId xmlns:a16="http://schemas.microsoft.com/office/drawing/2014/main" id="{3B02363C-190D-B482-870E-D69E63B5DD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18" y="980220"/>
            <a:ext cx="1307325" cy="1307325"/>
          </a:xfrm>
          <a:prstGeom prst="rect">
            <a:avLst/>
          </a:prstGeom>
        </p:spPr>
      </p:pic>
      <p:sp>
        <p:nvSpPr>
          <p:cNvPr id="5" name="Freeform: Shape 4">
            <a:extLst>
              <a:ext uri="{FF2B5EF4-FFF2-40B4-BE49-F238E27FC236}">
                <a16:creationId xmlns:a16="http://schemas.microsoft.com/office/drawing/2014/main" id="{A30684FC-A4E7-18E7-5460-1261B3DA5BCB}"/>
              </a:ext>
            </a:extLst>
          </p:cNvPr>
          <p:cNvSpPr/>
          <p:nvPr/>
        </p:nvSpPr>
        <p:spPr>
          <a:xfrm>
            <a:off x="4794556" y="1034644"/>
            <a:ext cx="3870631" cy="5124417"/>
          </a:xfrm>
          <a:custGeom>
            <a:avLst/>
            <a:gdLst>
              <a:gd name="connsiteX0" fmla="*/ 3269356 w 3870631"/>
              <a:gd name="connsiteY0" fmla="*/ 0 h 5124417"/>
              <a:gd name="connsiteX1" fmla="*/ 3870631 w 3870631"/>
              <a:gd name="connsiteY1" fmla="*/ 601275 h 5124417"/>
              <a:gd name="connsiteX2" fmla="*/ 3390534 w 3870631"/>
              <a:gd name="connsiteY2" fmla="*/ 1190334 h 5124417"/>
              <a:gd name="connsiteX3" fmla="*/ 3269638 w 3870631"/>
              <a:gd name="connsiteY3" fmla="*/ 1202522 h 5124417"/>
              <a:gd name="connsiteX4" fmla="*/ 3269638 w 3870631"/>
              <a:gd name="connsiteY4" fmla="*/ 4965447 h 5124417"/>
              <a:gd name="connsiteX5" fmla="*/ 3110668 w 3870631"/>
              <a:gd name="connsiteY5" fmla="*/ 5124417 h 5124417"/>
              <a:gd name="connsiteX6" fmla="*/ 158970 w 3870631"/>
              <a:gd name="connsiteY6" fmla="*/ 5124417 h 5124417"/>
              <a:gd name="connsiteX7" fmla="*/ 0 w 3870631"/>
              <a:gd name="connsiteY7" fmla="*/ 4965447 h 5124417"/>
              <a:gd name="connsiteX8" fmla="*/ 0 w 3870631"/>
              <a:gd name="connsiteY8" fmla="*/ 760245 h 5124417"/>
              <a:gd name="connsiteX9" fmla="*/ 158970 w 3870631"/>
              <a:gd name="connsiteY9" fmla="*/ 601275 h 5124417"/>
              <a:gd name="connsiteX10" fmla="*/ 2668081 w 3870631"/>
              <a:gd name="connsiteY10" fmla="*/ 601275 h 5124417"/>
              <a:gd name="connsiteX11" fmla="*/ 3269356 w 3870631"/>
              <a:gd name="connsiteY11" fmla="*/ 0 h 512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0631" h="5124417">
                <a:moveTo>
                  <a:pt x="3269356" y="0"/>
                </a:moveTo>
                <a:cubicBezTo>
                  <a:pt x="3601431" y="0"/>
                  <a:pt x="3870631" y="269200"/>
                  <a:pt x="3870631" y="601275"/>
                </a:cubicBezTo>
                <a:cubicBezTo>
                  <a:pt x="3870631" y="891841"/>
                  <a:pt x="3664525" y="1134268"/>
                  <a:pt x="3390534" y="1190334"/>
                </a:cubicBezTo>
                <a:lnTo>
                  <a:pt x="3269638" y="1202522"/>
                </a:lnTo>
                <a:lnTo>
                  <a:pt x="3269638" y="4965447"/>
                </a:lnTo>
                <a:cubicBezTo>
                  <a:pt x="3269638" y="5053244"/>
                  <a:pt x="3198465" y="5124417"/>
                  <a:pt x="3110668" y="5124417"/>
                </a:cubicBezTo>
                <a:lnTo>
                  <a:pt x="158970" y="5124417"/>
                </a:lnTo>
                <a:cubicBezTo>
                  <a:pt x="71173" y="5124417"/>
                  <a:pt x="0" y="5053244"/>
                  <a:pt x="0" y="4965447"/>
                </a:cubicBezTo>
                <a:lnTo>
                  <a:pt x="0" y="760245"/>
                </a:lnTo>
                <a:cubicBezTo>
                  <a:pt x="0" y="672448"/>
                  <a:pt x="71173" y="601275"/>
                  <a:pt x="158970" y="601275"/>
                </a:cubicBezTo>
                <a:lnTo>
                  <a:pt x="2668081" y="601275"/>
                </a:lnTo>
                <a:cubicBezTo>
                  <a:pt x="2668081" y="269200"/>
                  <a:pt x="2937281" y="0"/>
                  <a:pt x="3269356" y="0"/>
                </a:cubicBezTo>
                <a:close/>
              </a:path>
            </a:pathLst>
          </a:cu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pic>
        <p:nvPicPr>
          <p:cNvPr id="7" name="Graphic 6" descr="Pleading face with solid fill with solid fill">
            <a:extLst>
              <a:ext uri="{FF2B5EF4-FFF2-40B4-BE49-F238E27FC236}">
                <a16:creationId xmlns:a16="http://schemas.microsoft.com/office/drawing/2014/main" id="{E75D39C9-E769-94AE-6EB7-640F2CA8CC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0974" y="980220"/>
            <a:ext cx="1307325" cy="1307325"/>
          </a:xfrm>
          <a:prstGeom prst="rect">
            <a:avLst/>
          </a:prstGeom>
        </p:spPr>
      </p:pic>
      <p:sp>
        <p:nvSpPr>
          <p:cNvPr id="8" name="Text Placeholder 7">
            <a:extLst>
              <a:ext uri="{FF2B5EF4-FFF2-40B4-BE49-F238E27FC236}">
                <a16:creationId xmlns:a16="http://schemas.microsoft.com/office/drawing/2014/main" id="{5BE5024D-B55F-4D5F-FEAF-41D4AA314FEB}"/>
              </a:ext>
            </a:extLst>
          </p:cNvPr>
          <p:cNvSpPr txBox="1">
            <a:spLocks/>
          </p:cNvSpPr>
          <p:nvPr/>
        </p:nvSpPr>
        <p:spPr>
          <a:xfrm>
            <a:off x="1078636" y="2528042"/>
            <a:ext cx="3079137" cy="706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Ink Free" panose="03080402000500000000" pitchFamily="66" charset="0"/>
              <a:buChar char="•"/>
            </a:pPr>
            <a:r>
              <a:rPr lang="en-US" sz="2400" b="1" dirty="0">
                <a:latin typeface="Ink Free" panose="03080402000500000000" pitchFamily="66" charset="0"/>
              </a:rPr>
              <a:t>Flexible routes</a:t>
            </a:r>
          </a:p>
          <a:p>
            <a:pPr>
              <a:buFont typeface="Ink Free" panose="03080402000500000000" pitchFamily="66" charset="0"/>
              <a:buChar char="•"/>
            </a:pPr>
            <a:r>
              <a:rPr lang="en-US" sz="2400" b="1" dirty="0">
                <a:latin typeface="Ink Free" panose="03080402000500000000" pitchFamily="66" charset="0"/>
              </a:rPr>
              <a:t>Full access to the maze of road infrastructure</a:t>
            </a:r>
          </a:p>
          <a:p>
            <a:pPr>
              <a:buFont typeface="Ink Free" panose="03080402000500000000" pitchFamily="66" charset="0"/>
              <a:buChar char="•"/>
            </a:pPr>
            <a:r>
              <a:rPr lang="en-US" sz="2400" b="1" dirty="0">
                <a:latin typeface="Ink Free" panose="03080402000500000000" pitchFamily="66" charset="0"/>
              </a:rPr>
              <a:t>Door-to-door delivery is possible</a:t>
            </a:r>
          </a:p>
          <a:p>
            <a:pPr>
              <a:buFont typeface="Ink Free" panose="03080402000500000000" pitchFamily="66" charset="0"/>
              <a:buChar char="•"/>
            </a:pPr>
            <a:r>
              <a:rPr lang="en-US" sz="2400" b="1" dirty="0">
                <a:latin typeface="Ink Free" panose="03080402000500000000" pitchFamily="66" charset="0"/>
              </a:rPr>
              <a:t>Rather good price</a:t>
            </a:r>
            <a:endParaRPr lang="nl-NL" sz="2400" b="1" dirty="0">
              <a:latin typeface="Ink Free" panose="03080402000500000000" pitchFamily="66" charset="0"/>
            </a:endParaRPr>
          </a:p>
        </p:txBody>
      </p:sp>
      <p:sp>
        <p:nvSpPr>
          <p:cNvPr id="9" name="Text Placeholder 7">
            <a:extLst>
              <a:ext uri="{FF2B5EF4-FFF2-40B4-BE49-F238E27FC236}">
                <a16:creationId xmlns:a16="http://schemas.microsoft.com/office/drawing/2014/main" id="{7700C096-8A67-43CE-CDB0-68321646C482}"/>
              </a:ext>
            </a:extLst>
          </p:cNvPr>
          <p:cNvSpPr txBox="1">
            <a:spLocks/>
          </p:cNvSpPr>
          <p:nvPr/>
        </p:nvSpPr>
        <p:spPr>
          <a:xfrm>
            <a:off x="4884934" y="2537964"/>
            <a:ext cx="3079137" cy="706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Ink Free" panose="03080402000500000000" pitchFamily="66" charset="0"/>
              <a:buChar char="•"/>
            </a:pPr>
            <a:r>
              <a:rPr lang="en-US" sz="2400" b="1" dirty="0">
                <a:latin typeface="Ink Free" panose="03080402000500000000" pitchFamily="66" charset="0"/>
              </a:rPr>
              <a:t>Unsuitable for very long distances</a:t>
            </a:r>
          </a:p>
          <a:p>
            <a:pPr>
              <a:buFont typeface="Ink Free" panose="03080402000500000000" pitchFamily="66" charset="0"/>
              <a:buChar char="•"/>
            </a:pPr>
            <a:r>
              <a:rPr lang="en-US" sz="2400" b="1" dirty="0">
                <a:latin typeface="Ink Free" panose="03080402000500000000" pitchFamily="66" charset="0"/>
              </a:rPr>
              <a:t>Dependent on traffic conditions</a:t>
            </a:r>
          </a:p>
          <a:p>
            <a:pPr>
              <a:buFont typeface="Ink Free" panose="03080402000500000000" pitchFamily="66" charset="0"/>
              <a:buChar char="•"/>
            </a:pPr>
            <a:r>
              <a:rPr lang="en-US" sz="2400" b="1" dirty="0">
                <a:latin typeface="Ink Free" panose="03080402000500000000" pitchFamily="66" charset="0"/>
              </a:rPr>
              <a:t>Environmental impact and access restrictions</a:t>
            </a:r>
            <a:endParaRPr lang="nl-NL" sz="2400" b="1" dirty="0">
              <a:latin typeface="Ink Free" panose="03080402000500000000" pitchFamily="66" charset="0"/>
            </a:endParaRPr>
          </a:p>
        </p:txBody>
      </p:sp>
      <p:sp>
        <p:nvSpPr>
          <p:cNvPr id="6" name="Slide Number Placeholder 5">
            <a:extLst>
              <a:ext uri="{FF2B5EF4-FFF2-40B4-BE49-F238E27FC236}">
                <a16:creationId xmlns:a16="http://schemas.microsoft.com/office/drawing/2014/main" id="{75B5D14B-49C0-13CC-6C3E-58ADB2E65F1B}"/>
              </a:ext>
            </a:extLst>
          </p:cNvPr>
          <p:cNvSpPr>
            <a:spLocks noGrp="1"/>
          </p:cNvSpPr>
          <p:nvPr>
            <p:ph type="sldNum" sz="quarter" idx="12"/>
          </p:nvPr>
        </p:nvSpPr>
        <p:spPr/>
        <p:txBody>
          <a:bodyPr/>
          <a:lstStyle/>
          <a:p>
            <a:fld id="{DBE164C7-74C8-453F-9C67-C43C95DB737D}" type="slidenum">
              <a:rPr lang="nl-NL" smtClean="0"/>
              <a:pPr/>
              <a:t>6</a:t>
            </a:fld>
            <a:endParaRPr lang="nl-NL"/>
          </a:p>
        </p:txBody>
      </p:sp>
    </p:spTree>
    <p:extLst>
      <p:ext uri="{BB962C8B-B14F-4D97-AF65-F5344CB8AC3E}">
        <p14:creationId xmlns:p14="http://schemas.microsoft.com/office/powerpoint/2010/main" val="267219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B6010A-E6F0-AC15-A5B7-9DECD2A6DCA4}"/>
              </a:ext>
            </a:extLst>
          </p:cNvPr>
          <p:cNvSpPr>
            <a:spLocks noGrp="1"/>
          </p:cNvSpPr>
          <p:nvPr>
            <p:ph type="title"/>
          </p:nvPr>
        </p:nvSpPr>
        <p:spPr/>
        <p:txBody>
          <a:bodyPr/>
          <a:lstStyle/>
          <a:p>
            <a:r>
              <a:rPr lang="nl-NL" dirty="0"/>
              <a:t>RAIL TRANSPORT</a:t>
            </a:r>
          </a:p>
        </p:txBody>
      </p:sp>
      <p:pic>
        <p:nvPicPr>
          <p:cNvPr id="15" name="Picture Placeholder 14" descr="A train travels down the tracks&#10;&#10;Description automatically generated with medium confidence">
            <a:extLst>
              <a:ext uri="{FF2B5EF4-FFF2-40B4-BE49-F238E27FC236}">
                <a16:creationId xmlns:a16="http://schemas.microsoft.com/office/drawing/2014/main" id="{E48ECC78-7F08-D5B4-1434-F59B7F4A220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598" r="16598"/>
          <a:stretch/>
        </p:blipFill>
        <p:spPr/>
      </p:pic>
      <p:sp>
        <p:nvSpPr>
          <p:cNvPr id="2" name="Freeform: Shape 1">
            <a:extLst>
              <a:ext uri="{FF2B5EF4-FFF2-40B4-BE49-F238E27FC236}">
                <a16:creationId xmlns:a16="http://schemas.microsoft.com/office/drawing/2014/main" id="{BD962FD1-05E1-CE55-6B11-D6C2443E93A0}"/>
              </a:ext>
            </a:extLst>
          </p:cNvPr>
          <p:cNvSpPr>
            <a:spLocks noChangeAspect="1"/>
          </p:cNvSpPr>
          <p:nvPr/>
        </p:nvSpPr>
        <p:spPr>
          <a:xfrm>
            <a:off x="3670827" y="1015594"/>
            <a:ext cx="3853924" cy="5124417"/>
          </a:xfrm>
          <a:custGeom>
            <a:avLst/>
            <a:gdLst>
              <a:gd name="connsiteX0" fmla="*/ 601275 w 3853924"/>
              <a:gd name="connsiteY0" fmla="*/ 0 h 5124417"/>
              <a:gd name="connsiteX1" fmla="*/ 1202550 w 3853924"/>
              <a:gd name="connsiteY1" fmla="*/ 601275 h 5124417"/>
              <a:gd name="connsiteX2" fmla="*/ 3694954 w 3853924"/>
              <a:gd name="connsiteY2" fmla="*/ 601275 h 5124417"/>
              <a:gd name="connsiteX3" fmla="*/ 3853924 w 3853924"/>
              <a:gd name="connsiteY3" fmla="*/ 760245 h 5124417"/>
              <a:gd name="connsiteX4" fmla="*/ 3853924 w 3853924"/>
              <a:gd name="connsiteY4" fmla="*/ 4965447 h 5124417"/>
              <a:gd name="connsiteX5" fmla="*/ 3694954 w 3853924"/>
              <a:gd name="connsiteY5" fmla="*/ 5124417 h 5124417"/>
              <a:gd name="connsiteX6" fmla="*/ 743256 w 3853924"/>
              <a:gd name="connsiteY6" fmla="*/ 5124417 h 5124417"/>
              <a:gd name="connsiteX7" fmla="*/ 584286 w 3853924"/>
              <a:gd name="connsiteY7" fmla="*/ 4965447 h 5124417"/>
              <a:gd name="connsiteX8" fmla="*/ 584286 w 3853924"/>
              <a:gd name="connsiteY8" fmla="*/ 1200838 h 5124417"/>
              <a:gd name="connsiteX9" fmla="*/ 480097 w 3853924"/>
              <a:gd name="connsiteY9" fmla="*/ 1190334 h 5124417"/>
              <a:gd name="connsiteX10" fmla="*/ 0 w 3853924"/>
              <a:gd name="connsiteY10" fmla="*/ 601275 h 5124417"/>
              <a:gd name="connsiteX11" fmla="*/ 601275 w 3853924"/>
              <a:gd name="connsiteY11" fmla="*/ 0 h 512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924" h="5124417">
                <a:moveTo>
                  <a:pt x="601275" y="0"/>
                </a:moveTo>
                <a:cubicBezTo>
                  <a:pt x="933350" y="0"/>
                  <a:pt x="1202550" y="269200"/>
                  <a:pt x="1202550" y="601275"/>
                </a:cubicBezTo>
                <a:lnTo>
                  <a:pt x="3694954" y="601275"/>
                </a:lnTo>
                <a:cubicBezTo>
                  <a:pt x="3782751" y="601275"/>
                  <a:pt x="3853924" y="672448"/>
                  <a:pt x="3853924" y="760245"/>
                </a:cubicBezTo>
                <a:lnTo>
                  <a:pt x="3853924" y="4965447"/>
                </a:lnTo>
                <a:cubicBezTo>
                  <a:pt x="3853924" y="5053244"/>
                  <a:pt x="3782751" y="5124417"/>
                  <a:pt x="3694954" y="5124417"/>
                </a:cubicBezTo>
                <a:lnTo>
                  <a:pt x="743256" y="5124417"/>
                </a:lnTo>
                <a:cubicBezTo>
                  <a:pt x="655459" y="5124417"/>
                  <a:pt x="584286" y="5053244"/>
                  <a:pt x="584286" y="4965447"/>
                </a:cubicBezTo>
                <a:lnTo>
                  <a:pt x="584286" y="1200838"/>
                </a:lnTo>
                <a:lnTo>
                  <a:pt x="480097" y="1190334"/>
                </a:lnTo>
                <a:cubicBezTo>
                  <a:pt x="206106" y="1134268"/>
                  <a:pt x="0" y="891841"/>
                  <a:pt x="0" y="601275"/>
                </a:cubicBezTo>
                <a:cubicBezTo>
                  <a:pt x="0" y="269200"/>
                  <a:pt x="269200" y="0"/>
                  <a:pt x="601275" y="0"/>
                </a:cubicBezTo>
                <a:close/>
              </a:path>
            </a:pathLst>
          </a:cu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pic>
        <p:nvPicPr>
          <p:cNvPr id="3" name="Graphic 2" descr="Grinning face with solid fill with solid fill">
            <a:extLst>
              <a:ext uri="{FF2B5EF4-FFF2-40B4-BE49-F238E27FC236}">
                <a16:creationId xmlns:a16="http://schemas.microsoft.com/office/drawing/2014/main" id="{12AE0A6A-FE03-13A8-8544-5543B77EA5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7018" y="961170"/>
            <a:ext cx="1307325" cy="1307325"/>
          </a:xfrm>
          <a:prstGeom prst="rect">
            <a:avLst/>
          </a:prstGeom>
        </p:spPr>
      </p:pic>
      <p:sp>
        <p:nvSpPr>
          <p:cNvPr id="4" name="Freeform: Shape 3">
            <a:extLst>
              <a:ext uri="{FF2B5EF4-FFF2-40B4-BE49-F238E27FC236}">
                <a16:creationId xmlns:a16="http://schemas.microsoft.com/office/drawing/2014/main" id="{7B82A54A-AF52-305F-9CE1-BA59910512F5}"/>
              </a:ext>
            </a:extLst>
          </p:cNvPr>
          <p:cNvSpPr/>
          <p:nvPr/>
        </p:nvSpPr>
        <p:spPr>
          <a:xfrm>
            <a:off x="8071156" y="1015594"/>
            <a:ext cx="3870631" cy="5124417"/>
          </a:xfrm>
          <a:custGeom>
            <a:avLst/>
            <a:gdLst>
              <a:gd name="connsiteX0" fmla="*/ 3269356 w 3870631"/>
              <a:gd name="connsiteY0" fmla="*/ 0 h 5124417"/>
              <a:gd name="connsiteX1" fmla="*/ 3870631 w 3870631"/>
              <a:gd name="connsiteY1" fmla="*/ 601275 h 5124417"/>
              <a:gd name="connsiteX2" fmla="*/ 3390534 w 3870631"/>
              <a:gd name="connsiteY2" fmla="*/ 1190334 h 5124417"/>
              <a:gd name="connsiteX3" fmla="*/ 3269638 w 3870631"/>
              <a:gd name="connsiteY3" fmla="*/ 1202522 h 5124417"/>
              <a:gd name="connsiteX4" fmla="*/ 3269638 w 3870631"/>
              <a:gd name="connsiteY4" fmla="*/ 4965447 h 5124417"/>
              <a:gd name="connsiteX5" fmla="*/ 3110668 w 3870631"/>
              <a:gd name="connsiteY5" fmla="*/ 5124417 h 5124417"/>
              <a:gd name="connsiteX6" fmla="*/ 158970 w 3870631"/>
              <a:gd name="connsiteY6" fmla="*/ 5124417 h 5124417"/>
              <a:gd name="connsiteX7" fmla="*/ 0 w 3870631"/>
              <a:gd name="connsiteY7" fmla="*/ 4965447 h 5124417"/>
              <a:gd name="connsiteX8" fmla="*/ 0 w 3870631"/>
              <a:gd name="connsiteY8" fmla="*/ 760245 h 5124417"/>
              <a:gd name="connsiteX9" fmla="*/ 158970 w 3870631"/>
              <a:gd name="connsiteY9" fmla="*/ 601275 h 5124417"/>
              <a:gd name="connsiteX10" fmla="*/ 2668081 w 3870631"/>
              <a:gd name="connsiteY10" fmla="*/ 601275 h 5124417"/>
              <a:gd name="connsiteX11" fmla="*/ 3269356 w 3870631"/>
              <a:gd name="connsiteY11" fmla="*/ 0 h 512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0631" h="5124417">
                <a:moveTo>
                  <a:pt x="3269356" y="0"/>
                </a:moveTo>
                <a:cubicBezTo>
                  <a:pt x="3601431" y="0"/>
                  <a:pt x="3870631" y="269200"/>
                  <a:pt x="3870631" y="601275"/>
                </a:cubicBezTo>
                <a:cubicBezTo>
                  <a:pt x="3870631" y="891841"/>
                  <a:pt x="3664525" y="1134268"/>
                  <a:pt x="3390534" y="1190334"/>
                </a:cubicBezTo>
                <a:lnTo>
                  <a:pt x="3269638" y="1202522"/>
                </a:lnTo>
                <a:lnTo>
                  <a:pt x="3269638" y="4965447"/>
                </a:lnTo>
                <a:cubicBezTo>
                  <a:pt x="3269638" y="5053244"/>
                  <a:pt x="3198465" y="5124417"/>
                  <a:pt x="3110668" y="5124417"/>
                </a:cubicBezTo>
                <a:lnTo>
                  <a:pt x="158970" y="5124417"/>
                </a:lnTo>
                <a:cubicBezTo>
                  <a:pt x="71173" y="5124417"/>
                  <a:pt x="0" y="5053244"/>
                  <a:pt x="0" y="4965447"/>
                </a:cubicBezTo>
                <a:lnTo>
                  <a:pt x="0" y="760245"/>
                </a:lnTo>
                <a:cubicBezTo>
                  <a:pt x="0" y="672448"/>
                  <a:pt x="71173" y="601275"/>
                  <a:pt x="158970" y="601275"/>
                </a:cubicBezTo>
                <a:lnTo>
                  <a:pt x="2668081" y="601275"/>
                </a:lnTo>
                <a:cubicBezTo>
                  <a:pt x="2668081" y="269200"/>
                  <a:pt x="2937281" y="0"/>
                  <a:pt x="3269356" y="0"/>
                </a:cubicBezTo>
                <a:close/>
              </a:path>
            </a:pathLst>
          </a:cu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pic>
        <p:nvPicPr>
          <p:cNvPr id="5" name="Graphic 4" descr="Pleading face with solid fill with solid fill">
            <a:extLst>
              <a:ext uri="{FF2B5EF4-FFF2-40B4-BE49-F238E27FC236}">
                <a16:creationId xmlns:a16="http://schemas.microsoft.com/office/drawing/2014/main" id="{BE5F71EF-678C-CB87-1548-8EE868147E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97574" y="961170"/>
            <a:ext cx="1307325" cy="1307325"/>
          </a:xfrm>
          <a:prstGeom prst="rect">
            <a:avLst/>
          </a:prstGeom>
        </p:spPr>
      </p:pic>
      <p:sp>
        <p:nvSpPr>
          <p:cNvPr id="7" name="Text Placeholder 7">
            <a:extLst>
              <a:ext uri="{FF2B5EF4-FFF2-40B4-BE49-F238E27FC236}">
                <a16:creationId xmlns:a16="http://schemas.microsoft.com/office/drawing/2014/main" id="{5D714379-EB7B-2339-13DE-49557A056D0F}"/>
              </a:ext>
            </a:extLst>
          </p:cNvPr>
          <p:cNvSpPr txBox="1">
            <a:spLocks/>
          </p:cNvSpPr>
          <p:nvPr/>
        </p:nvSpPr>
        <p:spPr>
          <a:xfrm>
            <a:off x="4355236" y="2508992"/>
            <a:ext cx="3079137" cy="706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Ink Free" panose="03080402000500000000" pitchFamily="66" charset="0"/>
              <a:buChar char="•"/>
            </a:pPr>
            <a:r>
              <a:rPr lang="en-US" sz="2400" b="1" dirty="0">
                <a:latin typeface="Ink Free" panose="03080402000500000000" pitchFamily="66" charset="0"/>
              </a:rPr>
              <a:t>Covers long distances</a:t>
            </a:r>
          </a:p>
          <a:p>
            <a:pPr>
              <a:buFont typeface="Ink Free" panose="03080402000500000000" pitchFamily="66" charset="0"/>
              <a:buChar char="•"/>
            </a:pPr>
            <a:r>
              <a:rPr lang="en-US" sz="2400" b="1" dirty="0">
                <a:latin typeface="Ink Free" panose="03080402000500000000" pitchFamily="66" charset="0"/>
              </a:rPr>
              <a:t>Large capacity (great for high-load shipments)</a:t>
            </a:r>
          </a:p>
          <a:p>
            <a:pPr>
              <a:buFont typeface="Ink Free" panose="03080402000500000000" pitchFamily="66" charset="0"/>
              <a:buChar char="•"/>
            </a:pPr>
            <a:r>
              <a:rPr lang="en-US" sz="2400" b="1" dirty="0">
                <a:latin typeface="Ink Free" panose="03080402000500000000" pitchFamily="66" charset="0"/>
              </a:rPr>
              <a:t>Cost effective</a:t>
            </a:r>
          </a:p>
          <a:p>
            <a:pPr>
              <a:buFont typeface="Ink Free" panose="03080402000500000000" pitchFamily="66" charset="0"/>
              <a:buChar char="•"/>
            </a:pPr>
            <a:r>
              <a:rPr lang="en-US" sz="2400" b="1" dirty="0">
                <a:latin typeface="Ink Free" panose="03080402000500000000" pitchFamily="66" charset="0"/>
              </a:rPr>
              <a:t>Environmentally friendlier</a:t>
            </a:r>
          </a:p>
        </p:txBody>
      </p:sp>
      <p:sp>
        <p:nvSpPr>
          <p:cNvPr id="9" name="Text Placeholder 7">
            <a:extLst>
              <a:ext uri="{FF2B5EF4-FFF2-40B4-BE49-F238E27FC236}">
                <a16:creationId xmlns:a16="http://schemas.microsoft.com/office/drawing/2014/main" id="{177190F7-8CE4-975D-DDE5-60CB8A782498}"/>
              </a:ext>
            </a:extLst>
          </p:cNvPr>
          <p:cNvSpPr txBox="1">
            <a:spLocks/>
          </p:cNvSpPr>
          <p:nvPr/>
        </p:nvSpPr>
        <p:spPr>
          <a:xfrm>
            <a:off x="8161534" y="2518914"/>
            <a:ext cx="3079137" cy="706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Ink Free" panose="03080402000500000000" pitchFamily="66" charset="0"/>
              <a:buChar char="•"/>
            </a:pPr>
            <a:r>
              <a:rPr lang="en-US" sz="2400" b="1" dirty="0">
                <a:latin typeface="Ink Free" panose="03080402000500000000" pitchFamily="66" charset="0"/>
              </a:rPr>
              <a:t>Inflexible routes</a:t>
            </a:r>
          </a:p>
          <a:p>
            <a:pPr>
              <a:buFont typeface="Ink Free" panose="03080402000500000000" pitchFamily="66" charset="0"/>
              <a:buChar char="•"/>
            </a:pPr>
            <a:r>
              <a:rPr lang="en-US" sz="2400" b="1" dirty="0">
                <a:latin typeface="Ink Free" panose="03080402000500000000" pitchFamily="66" charset="0"/>
              </a:rPr>
              <a:t>No door-to-door delivery</a:t>
            </a:r>
          </a:p>
          <a:p>
            <a:pPr>
              <a:buFont typeface="Ink Free" panose="03080402000500000000" pitchFamily="66" charset="0"/>
              <a:buChar char="•"/>
            </a:pPr>
            <a:r>
              <a:rPr lang="en-US" sz="2400" b="1" dirty="0">
                <a:latin typeface="Ink Free" panose="03080402000500000000" pitchFamily="66" charset="0"/>
              </a:rPr>
              <a:t>Not ideal for small loads / shipments</a:t>
            </a:r>
            <a:endParaRPr lang="nl-NL" sz="2400" b="1" dirty="0">
              <a:latin typeface="Ink Free" panose="03080402000500000000" pitchFamily="66" charset="0"/>
            </a:endParaRPr>
          </a:p>
        </p:txBody>
      </p:sp>
      <p:sp>
        <p:nvSpPr>
          <p:cNvPr id="8" name="Slide Number Placeholder 7">
            <a:extLst>
              <a:ext uri="{FF2B5EF4-FFF2-40B4-BE49-F238E27FC236}">
                <a16:creationId xmlns:a16="http://schemas.microsoft.com/office/drawing/2014/main" id="{A94C5386-D08A-0B8B-C229-83A1AE6188BF}"/>
              </a:ext>
            </a:extLst>
          </p:cNvPr>
          <p:cNvSpPr>
            <a:spLocks noGrp="1"/>
          </p:cNvSpPr>
          <p:nvPr>
            <p:ph type="sldNum" sz="quarter" idx="12"/>
          </p:nvPr>
        </p:nvSpPr>
        <p:spPr/>
        <p:txBody>
          <a:bodyPr/>
          <a:lstStyle/>
          <a:p>
            <a:fld id="{DBE164C7-74C8-453F-9C67-C43C95DB737D}" type="slidenum">
              <a:rPr lang="nl-NL" smtClean="0"/>
              <a:pPr/>
              <a:t>7</a:t>
            </a:fld>
            <a:endParaRPr lang="nl-NL"/>
          </a:p>
        </p:txBody>
      </p:sp>
    </p:spTree>
    <p:extLst>
      <p:ext uri="{BB962C8B-B14F-4D97-AF65-F5344CB8AC3E}">
        <p14:creationId xmlns:p14="http://schemas.microsoft.com/office/powerpoint/2010/main" val="18526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C7A97F-36C7-A08C-C3E2-3DD5B0E6E57A}"/>
              </a:ext>
            </a:extLst>
          </p:cNvPr>
          <p:cNvSpPr>
            <a:spLocks noGrp="1"/>
          </p:cNvSpPr>
          <p:nvPr>
            <p:ph type="title"/>
          </p:nvPr>
        </p:nvSpPr>
        <p:spPr/>
        <p:txBody>
          <a:bodyPr/>
          <a:lstStyle/>
          <a:p>
            <a:r>
              <a:rPr lang="nl-NL" dirty="0"/>
              <a:t>SEA TRANSPORT</a:t>
            </a:r>
          </a:p>
        </p:txBody>
      </p:sp>
      <p:pic>
        <p:nvPicPr>
          <p:cNvPr id="11" name="Picture Placeholder 10" descr="A picture containing text, boat, watercraft, black&#10;&#10;Description automatically generated">
            <a:extLst>
              <a:ext uri="{FF2B5EF4-FFF2-40B4-BE49-F238E27FC236}">
                <a16:creationId xmlns:a16="http://schemas.microsoft.com/office/drawing/2014/main" id="{29C082DA-430B-5304-DAF6-4AABE02F2E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624" r="16624"/>
          <a:stretch/>
        </p:blipFill>
        <p:spPr/>
      </p:pic>
      <p:sp>
        <p:nvSpPr>
          <p:cNvPr id="2" name="Freeform: Shape 1">
            <a:extLst>
              <a:ext uri="{FF2B5EF4-FFF2-40B4-BE49-F238E27FC236}">
                <a16:creationId xmlns:a16="http://schemas.microsoft.com/office/drawing/2014/main" id="{5290CA80-742D-CF5B-4FD9-480235398BEC}"/>
              </a:ext>
            </a:extLst>
          </p:cNvPr>
          <p:cNvSpPr>
            <a:spLocks noChangeAspect="1"/>
          </p:cNvSpPr>
          <p:nvPr/>
        </p:nvSpPr>
        <p:spPr>
          <a:xfrm>
            <a:off x="394227" y="1034644"/>
            <a:ext cx="3853924" cy="5124417"/>
          </a:xfrm>
          <a:custGeom>
            <a:avLst/>
            <a:gdLst>
              <a:gd name="connsiteX0" fmla="*/ 601275 w 3853924"/>
              <a:gd name="connsiteY0" fmla="*/ 0 h 5124417"/>
              <a:gd name="connsiteX1" fmla="*/ 1202550 w 3853924"/>
              <a:gd name="connsiteY1" fmla="*/ 601275 h 5124417"/>
              <a:gd name="connsiteX2" fmla="*/ 3694954 w 3853924"/>
              <a:gd name="connsiteY2" fmla="*/ 601275 h 5124417"/>
              <a:gd name="connsiteX3" fmla="*/ 3853924 w 3853924"/>
              <a:gd name="connsiteY3" fmla="*/ 760245 h 5124417"/>
              <a:gd name="connsiteX4" fmla="*/ 3853924 w 3853924"/>
              <a:gd name="connsiteY4" fmla="*/ 4965447 h 5124417"/>
              <a:gd name="connsiteX5" fmla="*/ 3694954 w 3853924"/>
              <a:gd name="connsiteY5" fmla="*/ 5124417 h 5124417"/>
              <a:gd name="connsiteX6" fmla="*/ 743256 w 3853924"/>
              <a:gd name="connsiteY6" fmla="*/ 5124417 h 5124417"/>
              <a:gd name="connsiteX7" fmla="*/ 584286 w 3853924"/>
              <a:gd name="connsiteY7" fmla="*/ 4965447 h 5124417"/>
              <a:gd name="connsiteX8" fmla="*/ 584286 w 3853924"/>
              <a:gd name="connsiteY8" fmla="*/ 1200838 h 5124417"/>
              <a:gd name="connsiteX9" fmla="*/ 480097 w 3853924"/>
              <a:gd name="connsiteY9" fmla="*/ 1190334 h 5124417"/>
              <a:gd name="connsiteX10" fmla="*/ 0 w 3853924"/>
              <a:gd name="connsiteY10" fmla="*/ 601275 h 5124417"/>
              <a:gd name="connsiteX11" fmla="*/ 601275 w 3853924"/>
              <a:gd name="connsiteY11" fmla="*/ 0 h 512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924" h="5124417">
                <a:moveTo>
                  <a:pt x="601275" y="0"/>
                </a:moveTo>
                <a:cubicBezTo>
                  <a:pt x="933350" y="0"/>
                  <a:pt x="1202550" y="269200"/>
                  <a:pt x="1202550" y="601275"/>
                </a:cubicBezTo>
                <a:lnTo>
                  <a:pt x="3694954" y="601275"/>
                </a:lnTo>
                <a:cubicBezTo>
                  <a:pt x="3782751" y="601275"/>
                  <a:pt x="3853924" y="672448"/>
                  <a:pt x="3853924" y="760245"/>
                </a:cubicBezTo>
                <a:lnTo>
                  <a:pt x="3853924" y="4965447"/>
                </a:lnTo>
                <a:cubicBezTo>
                  <a:pt x="3853924" y="5053244"/>
                  <a:pt x="3782751" y="5124417"/>
                  <a:pt x="3694954" y="5124417"/>
                </a:cubicBezTo>
                <a:lnTo>
                  <a:pt x="743256" y="5124417"/>
                </a:lnTo>
                <a:cubicBezTo>
                  <a:pt x="655459" y="5124417"/>
                  <a:pt x="584286" y="5053244"/>
                  <a:pt x="584286" y="4965447"/>
                </a:cubicBezTo>
                <a:lnTo>
                  <a:pt x="584286" y="1200838"/>
                </a:lnTo>
                <a:lnTo>
                  <a:pt x="480097" y="1190334"/>
                </a:lnTo>
                <a:cubicBezTo>
                  <a:pt x="206106" y="1134268"/>
                  <a:pt x="0" y="891841"/>
                  <a:pt x="0" y="601275"/>
                </a:cubicBezTo>
                <a:cubicBezTo>
                  <a:pt x="0" y="269200"/>
                  <a:pt x="269200" y="0"/>
                  <a:pt x="601275" y="0"/>
                </a:cubicBezTo>
                <a:close/>
              </a:path>
            </a:pathLst>
          </a:cu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pic>
        <p:nvPicPr>
          <p:cNvPr id="3" name="Graphic 2" descr="Grinning face with solid fill with solid fill">
            <a:extLst>
              <a:ext uri="{FF2B5EF4-FFF2-40B4-BE49-F238E27FC236}">
                <a16:creationId xmlns:a16="http://schemas.microsoft.com/office/drawing/2014/main" id="{BE7E29D5-27CF-10FE-47C7-91A1D57F49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18" y="980220"/>
            <a:ext cx="1307325" cy="1307325"/>
          </a:xfrm>
          <a:prstGeom prst="rect">
            <a:avLst/>
          </a:prstGeom>
        </p:spPr>
      </p:pic>
      <p:sp>
        <p:nvSpPr>
          <p:cNvPr id="5" name="Freeform: Shape 4">
            <a:extLst>
              <a:ext uri="{FF2B5EF4-FFF2-40B4-BE49-F238E27FC236}">
                <a16:creationId xmlns:a16="http://schemas.microsoft.com/office/drawing/2014/main" id="{936A65BB-B97A-9E6A-867E-05E868E10D2E}"/>
              </a:ext>
            </a:extLst>
          </p:cNvPr>
          <p:cNvSpPr/>
          <p:nvPr/>
        </p:nvSpPr>
        <p:spPr>
          <a:xfrm>
            <a:off x="4794556" y="1034644"/>
            <a:ext cx="3870631" cy="5124417"/>
          </a:xfrm>
          <a:custGeom>
            <a:avLst/>
            <a:gdLst>
              <a:gd name="connsiteX0" fmla="*/ 3269356 w 3870631"/>
              <a:gd name="connsiteY0" fmla="*/ 0 h 5124417"/>
              <a:gd name="connsiteX1" fmla="*/ 3870631 w 3870631"/>
              <a:gd name="connsiteY1" fmla="*/ 601275 h 5124417"/>
              <a:gd name="connsiteX2" fmla="*/ 3390534 w 3870631"/>
              <a:gd name="connsiteY2" fmla="*/ 1190334 h 5124417"/>
              <a:gd name="connsiteX3" fmla="*/ 3269638 w 3870631"/>
              <a:gd name="connsiteY3" fmla="*/ 1202522 h 5124417"/>
              <a:gd name="connsiteX4" fmla="*/ 3269638 w 3870631"/>
              <a:gd name="connsiteY4" fmla="*/ 4965447 h 5124417"/>
              <a:gd name="connsiteX5" fmla="*/ 3110668 w 3870631"/>
              <a:gd name="connsiteY5" fmla="*/ 5124417 h 5124417"/>
              <a:gd name="connsiteX6" fmla="*/ 158970 w 3870631"/>
              <a:gd name="connsiteY6" fmla="*/ 5124417 h 5124417"/>
              <a:gd name="connsiteX7" fmla="*/ 0 w 3870631"/>
              <a:gd name="connsiteY7" fmla="*/ 4965447 h 5124417"/>
              <a:gd name="connsiteX8" fmla="*/ 0 w 3870631"/>
              <a:gd name="connsiteY8" fmla="*/ 760245 h 5124417"/>
              <a:gd name="connsiteX9" fmla="*/ 158970 w 3870631"/>
              <a:gd name="connsiteY9" fmla="*/ 601275 h 5124417"/>
              <a:gd name="connsiteX10" fmla="*/ 2668081 w 3870631"/>
              <a:gd name="connsiteY10" fmla="*/ 601275 h 5124417"/>
              <a:gd name="connsiteX11" fmla="*/ 3269356 w 3870631"/>
              <a:gd name="connsiteY11" fmla="*/ 0 h 512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0631" h="5124417">
                <a:moveTo>
                  <a:pt x="3269356" y="0"/>
                </a:moveTo>
                <a:cubicBezTo>
                  <a:pt x="3601431" y="0"/>
                  <a:pt x="3870631" y="269200"/>
                  <a:pt x="3870631" y="601275"/>
                </a:cubicBezTo>
                <a:cubicBezTo>
                  <a:pt x="3870631" y="891841"/>
                  <a:pt x="3664525" y="1134268"/>
                  <a:pt x="3390534" y="1190334"/>
                </a:cubicBezTo>
                <a:lnTo>
                  <a:pt x="3269638" y="1202522"/>
                </a:lnTo>
                <a:lnTo>
                  <a:pt x="3269638" y="4965447"/>
                </a:lnTo>
                <a:cubicBezTo>
                  <a:pt x="3269638" y="5053244"/>
                  <a:pt x="3198465" y="5124417"/>
                  <a:pt x="3110668" y="5124417"/>
                </a:cubicBezTo>
                <a:lnTo>
                  <a:pt x="158970" y="5124417"/>
                </a:lnTo>
                <a:cubicBezTo>
                  <a:pt x="71173" y="5124417"/>
                  <a:pt x="0" y="5053244"/>
                  <a:pt x="0" y="4965447"/>
                </a:cubicBezTo>
                <a:lnTo>
                  <a:pt x="0" y="760245"/>
                </a:lnTo>
                <a:cubicBezTo>
                  <a:pt x="0" y="672448"/>
                  <a:pt x="71173" y="601275"/>
                  <a:pt x="158970" y="601275"/>
                </a:cubicBezTo>
                <a:lnTo>
                  <a:pt x="2668081" y="601275"/>
                </a:lnTo>
                <a:cubicBezTo>
                  <a:pt x="2668081" y="269200"/>
                  <a:pt x="2937281" y="0"/>
                  <a:pt x="3269356" y="0"/>
                </a:cubicBezTo>
                <a:close/>
              </a:path>
            </a:pathLst>
          </a:cu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pic>
        <p:nvPicPr>
          <p:cNvPr id="7" name="Graphic 6" descr="Pleading face with solid fill with solid fill">
            <a:extLst>
              <a:ext uri="{FF2B5EF4-FFF2-40B4-BE49-F238E27FC236}">
                <a16:creationId xmlns:a16="http://schemas.microsoft.com/office/drawing/2014/main" id="{D8C00F75-EC1E-F803-1902-FB4332B674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0974" y="980220"/>
            <a:ext cx="1307325" cy="1307325"/>
          </a:xfrm>
          <a:prstGeom prst="rect">
            <a:avLst/>
          </a:prstGeom>
        </p:spPr>
      </p:pic>
      <p:sp>
        <p:nvSpPr>
          <p:cNvPr id="8" name="Text Placeholder 7">
            <a:extLst>
              <a:ext uri="{FF2B5EF4-FFF2-40B4-BE49-F238E27FC236}">
                <a16:creationId xmlns:a16="http://schemas.microsoft.com/office/drawing/2014/main" id="{229E86AB-1160-01B3-11AB-AC7FD1EECD75}"/>
              </a:ext>
            </a:extLst>
          </p:cNvPr>
          <p:cNvSpPr txBox="1">
            <a:spLocks/>
          </p:cNvSpPr>
          <p:nvPr/>
        </p:nvSpPr>
        <p:spPr>
          <a:xfrm>
            <a:off x="1078636" y="2528042"/>
            <a:ext cx="3079137" cy="706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Ink Free" panose="03080402000500000000" pitchFamily="66" charset="0"/>
              <a:buChar char="•"/>
            </a:pPr>
            <a:r>
              <a:rPr lang="en-US" sz="2400" b="1" dirty="0">
                <a:latin typeface="Ink Free" panose="03080402000500000000" pitchFamily="66" charset="0"/>
              </a:rPr>
              <a:t>Ideal for very large and heavy shipments</a:t>
            </a:r>
          </a:p>
          <a:p>
            <a:pPr>
              <a:buFont typeface="Ink Free" panose="03080402000500000000" pitchFamily="66" charset="0"/>
              <a:buChar char="•"/>
            </a:pPr>
            <a:r>
              <a:rPr lang="en-US" sz="2400" b="1" dirty="0">
                <a:latin typeface="Ink Free" panose="03080402000500000000" pitchFamily="66" charset="0"/>
              </a:rPr>
              <a:t>Rather cost effective for large amounts</a:t>
            </a:r>
          </a:p>
          <a:p>
            <a:pPr>
              <a:buFont typeface="Ink Free" panose="03080402000500000000" pitchFamily="66" charset="0"/>
              <a:buChar char="•"/>
            </a:pPr>
            <a:r>
              <a:rPr lang="en-US" sz="2400" b="1" dirty="0">
                <a:latin typeface="Ink Free" panose="03080402000500000000" pitchFamily="66" charset="0"/>
              </a:rPr>
              <a:t>Shipping containers fit on trucks</a:t>
            </a:r>
            <a:endParaRPr lang="nl-NL" sz="2400" b="1" dirty="0">
              <a:latin typeface="Ink Free" panose="03080402000500000000" pitchFamily="66" charset="0"/>
            </a:endParaRPr>
          </a:p>
        </p:txBody>
      </p:sp>
      <p:sp>
        <p:nvSpPr>
          <p:cNvPr id="9" name="Text Placeholder 7">
            <a:extLst>
              <a:ext uri="{FF2B5EF4-FFF2-40B4-BE49-F238E27FC236}">
                <a16:creationId xmlns:a16="http://schemas.microsoft.com/office/drawing/2014/main" id="{C305CC9F-35AE-0600-1B1B-3149C1A91B8F}"/>
              </a:ext>
            </a:extLst>
          </p:cNvPr>
          <p:cNvSpPr txBox="1">
            <a:spLocks/>
          </p:cNvSpPr>
          <p:nvPr/>
        </p:nvSpPr>
        <p:spPr>
          <a:xfrm>
            <a:off x="4884934" y="2537964"/>
            <a:ext cx="3079137" cy="706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Ink Free" panose="03080402000500000000" pitchFamily="66" charset="0"/>
              <a:buChar char="•"/>
            </a:pPr>
            <a:r>
              <a:rPr lang="en-US" sz="2400" b="1" dirty="0">
                <a:latin typeface="Ink Free" panose="03080402000500000000" pitchFamily="66" charset="0"/>
              </a:rPr>
              <a:t>Slow delivery times</a:t>
            </a:r>
          </a:p>
          <a:p>
            <a:pPr>
              <a:buFont typeface="Ink Free" panose="03080402000500000000" pitchFamily="66" charset="0"/>
              <a:buChar char="•"/>
            </a:pPr>
            <a:r>
              <a:rPr lang="en-US" sz="2400" b="1" dirty="0">
                <a:latin typeface="Ink Free" panose="03080402000500000000" pitchFamily="66" charset="0"/>
              </a:rPr>
              <a:t>No door-to-door delivery option</a:t>
            </a:r>
          </a:p>
          <a:p>
            <a:pPr>
              <a:buFont typeface="Ink Free" panose="03080402000500000000" pitchFamily="66" charset="0"/>
              <a:buChar char="•"/>
            </a:pPr>
            <a:r>
              <a:rPr lang="en-US" sz="2400" b="1" dirty="0">
                <a:latin typeface="Ink Free" panose="03080402000500000000" pitchFamily="66" charset="0"/>
              </a:rPr>
              <a:t>Inflexible routes and timetables</a:t>
            </a:r>
            <a:endParaRPr lang="nl-NL" sz="2400" b="1" dirty="0">
              <a:latin typeface="Ink Free" panose="03080402000500000000" pitchFamily="66" charset="0"/>
            </a:endParaRPr>
          </a:p>
        </p:txBody>
      </p:sp>
      <p:sp>
        <p:nvSpPr>
          <p:cNvPr id="6" name="Slide Number Placeholder 5">
            <a:extLst>
              <a:ext uri="{FF2B5EF4-FFF2-40B4-BE49-F238E27FC236}">
                <a16:creationId xmlns:a16="http://schemas.microsoft.com/office/drawing/2014/main" id="{2149BBFA-127D-48AE-1569-AC6311FF5FD6}"/>
              </a:ext>
            </a:extLst>
          </p:cNvPr>
          <p:cNvSpPr>
            <a:spLocks noGrp="1"/>
          </p:cNvSpPr>
          <p:nvPr>
            <p:ph type="sldNum" sz="quarter" idx="12"/>
          </p:nvPr>
        </p:nvSpPr>
        <p:spPr/>
        <p:txBody>
          <a:bodyPr/>
          <a:lstStyle/>
          <a:p>
            <a:fld id="{DBE164C7-74C8-453F-9C67-C43C95DB737D}" type="slidenum">
              <a:rPr lang="nl-NL" smtClean="0"/>
              <a:pPr/>
              <a:t>8</a:t>
            </a:fld>
            <a:endParaRPr lang="nl-NL"/>
          </a:p>
        </p:txBody>
      </p:sp>
    </p:spTree>
    <p:extLst>
      <p:ext uri="{BB962C8B-B14F-4D97-AF65-F5344CB8AC3E}">
        <p14:creationId xmlns:p14="http://schemas.microsoft.com/office/powerpoint/2010/main" val="66013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322696-1021-2398-393F-F62E32171ACB}"/>
              </a:ext>
            </a:extLst>
          </p:cNvPr>
          <p:cNvSpPr>
            <a:spLocks noGrp="1"/>
          </p:cNvSpPr>
          <p:nvPr>
            <p:ph type="title"/>
          </p:nvPr>
        </p:nvSpPr>
        <p:spPr/>
        <p:txBody>
          <a:bodyPr/>
          <a:lstStyle/>
          <a:p>
            <a:r>
              <a:rPr lang="nl-NL" dirty="0"/>
              <a:t>LOGISITICS CHALLENGE - PART ONE</a:t>
            </a:r>
          </a:p>
        </p:txBody>
      </p:sp>
      <p:sp>
        <p:nvSpPr>
          <p:cNvPr id="13" name="Text Placeholder 3">
            <a:extLst>
              <a:ext uri="{FF2B5EF4-FFF2-40B4-BE49-F238E27FC236}">
                <a16:creationId xmlns:a16="http://schemas.microsoft.com/office/drawing/2014/main" id="{60D9CDB7-8FB9-A8C4-9300-83C6FC5DDEAB}"/>
              </a:ext>
            </a:extLst>
          </p:cNvPr>
          <p:cNvSpPr>
            <a:spLocks noGrp="1"/>
          </p:cNvSpPr>
          <p:nvPr>
            <p:ph type="body" sz="quarter" idx="10"/>
          </p:nvPr>
        </p:nvSpPr>
        <p:spPr/>
        <p:txBody>
          <a:bodyPr/>
          <a:lstStyle/>
          <a:p>
            <a:r>
              <a:rPr lang="nl-NL" dirty="0"/>
              <a:t>Working in 3 groups</a:t>
            </a:r>
          </a:p>
        </p:txBody>
      </p:sp>
      <p:sp>
        <p:nvSpPr>
          <p:cNvPr id="14" name="Text Placeholder 4">
            <a:extLst>
              <a:ext uri="{FF2B5EF4-FFF2-40B4-BE49-F238E27FC236}">
                <a16:creationId xmlns:a16="http://schemas.microsoft.com/office/drawing/2014/main" id="{76AE0B64-A4D7-6805-29B4-9007C23D8C7F}"/>
              </a:ext>
            </a:extLst>
          </p:cNvPr>
          <p:cNvSpPr>
            <a:spLocks noGrp="1"/>
          </p:cNvSpPr>
          <p:nvPr>
            <p:ph type="body" sz="quarter" idx="11"/>
          </p:nvPr>
        </p:nvSpPr>
        <p:spPr/>
        <p:txBody>
          <a:bodyPr/>
          <a:lstStyle/>
          <a:p>
            <a:r>
              <a:rPr lang="nl-NL" dirty="0"/>
              <a:t>30 minutes</a:t>
            </a:r>
          </a:p>
        </p:txBody>
      </p:sp>
      <p:sp>
        <p:nvSpPr>
          <p:cNvPr id="15" name="Text Placeholder 5">
            <a:extLst>
              <a:ext uri="{FF2B5EF4-FFF2-40B4-BE49-F238E27FC236}">
                <a16:creationId xmlns:a16="http://schemas.microsoft.com/office/drawing/2014/main" id="{C4E1C5C6-D40A-4E44-2A55-723E5F394977}"/>
              </a:ext>
            </a:extLst>
          </p:cNvPr>
          <p:cNvSpPr>
            <a:spLocks noGrp="1"/>
          </p:cNvSpPr>
          <p:nvPr>
            <p:ph type="body" sz="quarter" idx="12"/>
          </p:nvPr>
        </p:nvSpPr>
        <p:spPr/>
        <p:txBody>
          <a:bodyPr/>
          <a:lstStyle/>
          <a:p>
            <a:pPr marL="342900" indent="-342900">
              <a:buFont typeface="Ink Free" panose="03080402000500000000" pitchFamily="66" charset="0"/>
              <a:buChar char="•"/>
            </a:pPr>
            <a:r>
              <a:rPr lang="nl-NL" dirty="0"/>
              <a:t>Transport a product from Chongqing (China) to London (UK).</a:t>
            </a:r>
          </a:p>
          <a:p>
            <a:pPr marL="342900" indent="-342900">
              <a:buFont typeface="Ink Free" panose="03080402000500000000" pitchFamily="66" charset="0"/>
              <a:buChar char="•"/>
            </a:pPr>
            <a:r>
              <a:rPr lang="nl-NL" dirty="0"/>
              <a:t>Each product has different transport requirements</a:t>
            </a:r>
          </a:p>
          <a:p>
            <a:pPr marL="342900" indent="-342900">
              <a:buFont typeface="Ink Free" panose="03080402000500000000" pitchFamily="66" charset="0"/>
              <a:buChar char="•"/>
            </a:pPr>
            <a:r>
              <a:rPr lang="nl-NL" dirty="0"/>
              <a:t>Create a logistics plan</a:t>
            </a:r>
          </a:p>
        </p:txBody>
      </p:sp>
      <p:pic>
        <p:nvPicPr>
          <p:cNvPr id="2" name="Picture 2">
            <a:extLst>
              <a:ext uri="{FF2B5EF4-FFF2-40B4-BE49-F238E27FC236}">
                <a16:creationId xmlns:a16="http://schemas.microsoft.com/office/drawing/2014/main" id="{BBE295EC-9C1C-C34F-1A74-7613D101F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5840" y="4540842"/>
            <a:ext cx="2146383" cy="22509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E21D6564-5A63-BAD7-D5A0-A08EF582D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777" y="4685153"/>
            <a:ext cx="2384337" cy="21584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5DE4262F-5D6E-2152-D569-1E025F0B7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248" y="4753441"/>
            <a:ext cx="2071458" cy="205070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0A48D36-45C7-F149-4E46-D3283995112C}"/>
              </a:ext>
            </a:extLst>
          </p:cNvPr>
          <p:cNvSpPr>
            <a:spLocks noGrp="1"/>
          </p:cNvSpPr>
          <p:nvPr>
            <p:ph type="sldNum" sz="quarter" idx="13"/>
          </p:nvPr>
        </p:nvSpPr>
        <p:spPr/>
        <p:txBody>
          <a:bodyPr/>
          <a:lstStyle/>
          <a:p>
            <a:fld id="{DBE164C7-74C8-453F-9C67-C43C95DB737D}" type="slidenum">
              <a:rPr lang="nl-NL" smtClean="0"/>
              <a:pPr/>
              <a:t>9</a:t>
            </a:fld>
            <a:endParaRPr lang="nl-NL"/>
          </a:p>
        </p:txBody>
      </p:sp>
    </p:spTree>
    <p:extLst>
      <p:ext uri="{BB962C8B-B14F-4D97-AF65-F5344CB8AC3E}">
        <p14:creationId xmlns:p14="http://schemas.microsoft.com/office/powerpoint/2010/main" val="4039378249"/>
      </p:ext>
    </p:extLst>
  </p:cSld>
  <p:clrMapOvr>
    <a:masterClrMapping/>
  </p:clrMapOvr>
</p:sld>
</file>

<file path=ppt/theme/theme1.xml><?xml version="1.0" encoding="utf-8"?>
<a:theme xmlns:a="http://schemas.openxmlformats.org/drawingml/2006/main" name="SPLASH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CTIVITY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NOTES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URSE REVIE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ANK YOU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RODUCTION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ITION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PAGES NO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PAGES IMAGE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PAGES IMAGE TOP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PAGES IMAGE TOP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PAGES IMAGE BOTTOM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PAGES IMAGE BOTTOM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F186DEBA6DB34A9F2D8BB285EF1F17" ma:contentTypeVersion="18" ma:contentTypeDescription="Create a new document." ma:contentTypeScope="" ma:versionID="a191eb36648810286f8e58e00378605f">
  <xsd:schema xmlns:xsd="http://www.w3.org/2001/XMLSchema" xmlns:xs="http://www.w3.org/2001/XMLSchema" xmlns:p="http://schemas.microsoft.com/office/2006/metadata/properties" xmlns:ns2="29437e33-b608-46fc-8724-28b79a987159" xmlns:ns3="45842810-97e5-4717-a452-62dd49d9c5d3" targetNamespace="http://schemas.microsoft.com/office/2006/metadata/properties" ma:root="true" ma:fieldsID="f4106d97b97d9ae02a38cf8326d160db" ns2:_="" ns3:_="">
    <xsd:import namespace="29437e33-b608-46fc-8724-28b79a987159"/>
    <xsd:import namespace="45842810-97e5-4717-a452-62dd49d9c5d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37e33-b608-46fc-8724-28b79a987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b9e2a73-f419-4c44-99f5-cd310bbfdd7d"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842810-97e5-4717-a452-62dd49d9c5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598fc78-0e75-408d-a388-f3a47a043782}" ma:internalName="TaxCatchAll" ma:showField="CatchAllData" ma:web="45842810-97e5-4717-a452-62dd49d9c5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842810-97e5-4717-a452-62dd49d9c5d3" xsi:nil="true"/>
    <lcf76f155ced4ddcb4097134ff3c332f xmlns="29437e33-b608-46fc-8724-28b79a98715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122B60-4821-48CE-BF44-C719B0E9AF50}"/>
</file>

<file path=customXml/itemProps2.xml><?xml version="1.0" encoding="utf-8"?>
<ds:datastoreItem xmlns:ds="http://schemas.openxmlformats.org/officeDocument/2006/customXml" ds:itemID="{B2956FD1-BE71-4EC4-BDFB-0F8CBBAF1D46}">
  <ds:schemaRefs>
    <ds:schemaRef ds:uri="http://schemas.microsoft.com/sharepoint/v3/contenttype/forms"/>
  </ds:schemaRefs>
</ds:datastoreItem>
</file>

<file path=customXml/itemProps3.xml><?xml version="1.0" encoding="utf-8"?>
<ds:datastoreItem xmlns:ds="http://schemas.openxmlformats.org/officeDocument/2006/customXml" ds:itemID="{ED5E054D-3EEF-4C34-828F-642C40BB0236}">
  <ds:schemaRefs>
    <ds:schemaRef ds:uri="http://purl.org/dc/elements/1.1/"/>
    <ds:schemaRef ds:uri="http://purl.org/dc/dcmitype/"/>
    <ds:schemaRef ds:uri="http://purl.org/dc/terms/"/>
    <ds:schemaRef ds:uri="16d19505-5873-4cf7-b98f-ab573d793237"/>
    <ds:schemaRef ds:uri="http://schemas.microsoft.com/office/2006/metadata/properties"/>
    <ds:schemaRef ds:uri="http://schemas.microsoft.com/office/2006/documentManagement/types"/>
    <ds:schemaRef ds:uri="7ff01d4a-d9bd-4f1d-8d9e-0fa88185bc99"/>
    <ds:schemaRef ds:uri="http://www.w3.org/XML/1998/namespace"/>
    <ds:schemaRef ds:uri="http://schemas.microsoft.com/office/infopath/2007/PartnerControls"/>
    <ds:schemaRef ds:uri="http://schemas.openxmlformats.org/package/2006/metadata/core-properties"/>
    <ds:schemaRef ds:uri="45842810-97e5-4717-a452-62dd49d9c5d3"/>
    <ds:schemaRef ds:uri="29437e33-b608-46fc-8724-28b79a987159"/>
  </ds:schemaRefs>
</ds:datastoreItem>
</file>

<file path=docProps/app.xml><?xml version="1.0" encoding="utf-8"?>
<Properties xmlns="http://schemas.openxmlformats.org/officeDocument/2006/extended-properties" xmlns:vt="http://schemas.openxmlformats.org/officeDocument/2006/docPropsVTypes">
  <TotalTime>7</TotalTime>
  <Words>1181</Words>
  <Application>Microsoft Office PowerPoint</Application>
  <PresentationFormat>Widescreen</PresentationFormat>
  <Paragraphs>263</Paragraphs>
  <Slides>33</Slides>
  <Notes>0</Notes>
  <HiddenSlides>0</HiddenSlides>
  <MMClips>0</MMClips>
  <ScaleCrop>false</ScaleCrop>
  <HeadingPairs>
    <vt:vector size="4" baseType="variant">
      <vt:variant>
        <vt:lpstr>Theme</vt:lpstr>
      </vt:variant>
      <vt:variant>
        <vt:i4>13</vt:i4>
      </vt:variant>
      <vt:variant>
        <vt:lpstr>Slide Titles</vt:lpstr>
      </vt:variant>
      <vt:variant>
        <vt:i4>33</vt:i4>
      </vt:variant>
    </vt:vector>
  </HeadingPairs>
  <TitlesOfParts>
    <vt:vector size="46" baseType="lpstr">
      <vt:lpstr>SPLASHPAGES</vt:lpstr>
      <vt:lpstr>INTRODUCTION PAGES</vt:lpstr>
      <vt:lpstr>TRANSITION PAGES</vt:lpstr>
      <vt:lpstr>CONTENT PAGES NO IMAGE</vt:lpstr>
      <vt:lpstr>CONTENT PAGES IMAGE RIGHT</vt:lpstr>
      <vt:lpstr>CONTENT PAGES IMAGE TOP 1</vt:lpstr>
      <vt:lpstr>CONTENT PAGES IMAGE TOP 2</vt:lpstr>
      <vt:lpstr>CONTENT PAGES IMAGE BOTTOM 1</vt:lpstr>
      <vt:lpstr>CONTENT PAGES IMAGE BOTTOM 2</vt:lpstr>
      <vt:lpstr>ACTIVITY PAGES</vt:lpstr>
      <vt:lpstr>NOTES PAGE</vt:lpstr>
      <vt:lpstr>COURSE REVIEW</vt:lpstr>
      <vt:lpstr>THANK YOU PAGES</vt:lpstr>
      <vt:lpstr>THE LOGISTICS CHALLENGE</vt:lpstr>
      <vt:lpstr>PowerPoint Presentation</vt:lpstr>
      <vt:lpstr>THIS IS ALL ABOUT LOGISTICS</vt:lpstr>
      <vt:lpstr>GOODS ARE MOVED BY ...</vt:lpstr>
      <vt:lpstr>AIR TRANSPORT</vt:lpstr>
      <vt:lpstr>ROAD TRANSPORT</vt:lpstr>
      <vt:lpstr>RAIL TRANSPORT</vt:lpstr>
      <vt:lpstr>SEA TRANSPORT</vt:lpstr>
      <vt:lpstr>LOGISITICS CHALLENGE - PART ONE</vt:lpstr>
      <vt:lpstr>LOGISITICS CHALLENGE – MY TEAM</vt:lpstr>
      <vt:lpstr>LOGISITICS CHALLENGE – GENERIC INFORMATION</vt:lpstr>
      <vt:lpstr>LEG 1 – CHONGQUING TO SHANGHAI</vt:lpstr>
      <vt:lpstr>LEG 2 – SHANGHAI TO MUMBAI</vt:lpstr>
      <vt:lpstr>LEG 3 – MUMBAI TO INSTANBUL</vt:lpstr>
      <vt:lpstr>LEG 4 – ISTANBUL TO LONDON</vt:lpstr>
      <vt:lpstr>LOGISITICS CHALLENGE – SPECIFIC INFORMATION</vt:lpstr>
      <vt:lpstr>LOGISTICS PLAN</vt:lpstr>
      <vt:lpstr>YOUR NOTES ...</vt:lpstr>
      <vt:lpstr>LOGISITICS CHALLENGE – SPECIFIC INFORMATION</vt:lpstr>
      <vt:lpstr>YOUR NOTES ...</vt:lpstr>
      <vt:lpstr>LOGISTICS PLAN</vt:lpstr>
      <vt:lpstr>LOGISITICS CHALLENGE – SPECIFIC INFORMATION</vt:lpstr>
      <vt:lpstr>YOUR NOTES ...</vt:lpstr>
      <vt:lpstr>YOUR LOGISTICS PLAN</vt:lpstr>
      <vt:lpstr>LOGISTICS CHALLENGE – PART TWO</vt:lpstr>
      <vt:lpstr>GUIDING QUESTIONS</vt:lpstr>
      <vt:lpstr>YOUR NOTES ...</vt:lpstr>
      <vt:lpstr>YOUR NOTES ...</vt:lpstr>
      <vt:lpstr>Top tips for a great pitch</vt:lpstr>
      <vt:lpstr>YOUR ADDITIONAL NOTES</vt:lpstr>
      <vt:lpstr>YOUR ADDITIONAL NOTES</vt:lpstr>
      <vt:lpstr>MY KEY TAKEAWAYS ...</vt:lpstr>
      <vt:lpstr>PowerPoint Presentation</vt:lpstr>
    </vt:vector>
  </TitlesOfParts>
  <Company>DHL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Gelissen (DHL SSC Maastricht)</dc:creator>
  <cp:lastModifiedBy>Bente De Rijke (DHL SSC Maastricht)</cp:lastModifiedBy>
  <cp:revision>2</cp:revision>
  <dcterms:created xsi:type="dcterms:W3CDTF">2022-01-06T11:01:34Z</dcterms:created>
  <dcterms:modified xsi:type="dcterms:W3CDTF">2023-08-29T11:19:16Z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0x01010019F186DEBA6DB34A9F2D8BB285EF1F17</vt:lpwstr>
  </property>
  <property fmtid="{D5CDD505-2E9C-101B-9397-08002B2CF9AE}" pid="3" name="MSIP_Label_736915f3-2f02-4945-8997-f2963298db46_Enabled">
    <vt:lpwstr>true</vt:lpwstr>
  </property>
  <property fmtid="{D5CDD505-2E9C-101B-9397-08002B2CF9AE}" pid="4" name="MSIP_Label_736915f3-2f02-4945-8997-f2963298db46_SetDate">
    <vt:lpwstr>2023-03-01T08:37:06Z</vt:lpwstr>
  </property>
  <property fmtid="{D5CDD505-2E9C-101B-9397-08002B2CF9AE}" pid="5" name="MSIP_Label_736915f3-2f02-4945-8997-f2963298db46_Method">
    <vt:lpwstr>Standard</vt:lpwstr>
  </property>
  <property fmtid="{D5CDD505-2E9C-101B-9397-08002B2CF9AE}" pid="6" name="MSIP_Label_736915f3-2f02-4945-8997-f2963298db46_Name">
    <vt:lpwstr>Internal</vt:lpwstr>
  </property>
  <property fmtid="{D5CDD505-2E9C-101B-9397-08002B2CF9AE}" pid="7" name="MSIP_Label_736915f3-2f02-4945-8997-f2963298db46_SiteId">
    <vt:lpwstr>cd99fef8-1cd3-4a2a-9bdf-15531181d65e</vt:lpwstr>
  </property>
  <property fmtid="{D5CDD505-2E9C-101B-9397-08002B2CF9AE}" pid="8" name="MSIP_Label_736915f3-2f02-4945-8997-f2963298db46_ActionId">
    <vt:lpwstr>095f8399-b45e-4896-911e-46cb41b7092b</vt:lpwstr>
  </property>
  <property fmtid="{D5CDD505-2E9C-101B-9397-08002B2CF9AE}" pid="9" name="MSIP_Label_736915f3-2f02-4945-8997-f2963298db46_ContentBits">
    <vt:lpwstr>1</vt:lpwstr>
  </property>
  <property fmtid="{D5CDD505-2E9C-101B-9397-08002B2CF9AE}" pid="10" name="MediaServiceImageTags">
    <vt:lpwstr/>
  </property>
</Properties>
</file>